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slideLayouts/slideLayout19.xml" ContentType="application/vnd.openxmlformats-officedocument.presentationml.slideLayout+xml"/>
  <Override PartName="/ppt/notesSlides/notesSlide2.xml" ContentType="application/vnd.openxmlformats-officedocument.presentationml.notesSlide+xml"/>
  <Override PartName="/ppt/diagrams/colors1.xml" ContentType="application/vnd.openxmlformats-officedocument.drawingml.diagramColors+xml"/>
  <Override PartName="/ppt/slideMasters/slideMaster1.xml" ContentType="application/vnd.openxmlformats-officedocument.presentationml.slideMaster+xml"/>
  <Override PartName="/ppt/slides/slide4.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Layouts/slideLayout17.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15.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diagrams/layout1.xml" ContentType="application/vnd.openxmlformats-officedocument.drawingml.diagram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4.xml" ContentType="application/vnd.openxmlformats-officedocument.presentationml.notesSlide+xml"/>
  <Override PartName="/ppt/notesSlides/notesSlide5.xml" ContentType="application/vnd.openxmlformats-officedocument.presentationml.notesSlide+xml"/>
  <Override PartName="/ppt/diagrams/data1.xml" ContentType="application/vnd.openxmlformats-officedocument.drawingml.diagramData+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Layouts/slideLayout7.xml" ContentType="application/vnd.openxmlformats-officedocument.presentationml.slideLayout+xml"/>
  <Default Extension="png" ContentType="image/png"/>
  <Override PartName="/ppt/notesSlides/notesSlide1.xml" ContentType="application/vnd.openxmlformats-officedocument.presentationml.notesSlide+xml"/>
  <Override PartName="/ppt/notesSlides/notesSlide3.xml" ContentType="application/vnd.openxmlformats-officedocument.presentationml.notesSlide+xml"/>
  <Override PartName="/ppt/slides/slide3.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diagrams/drawing1.xml" ContentType="application/vnd.ms-office.drawingml.diagramDrawing+xml"/>
  <Override PartName="/ppt/slides/slide1.xml" ContentType="application/vnd.openxmlformats-officedocument.presentationml.slide+xml"/>
  <Override PartName="/ppt/slideLayouts/slideLayout3.xml" ContentType="application/vnd.openxmlformats-officedocument.presentationml.slideLayout+xml"/>
  <Override PartName="/ppt/slideLayouts/slideLayout16.xml" ContentType="application/vnd.openxmlformats-officedocument.presentationml.slideLayout+xml"/>
  <Default Extension="emf" ContentType="image/x-emf"/>
  <Default Extension="jpeg" ContentType="image/jpeg"/>
  <Override PartName="/ppt/diagrams/quickStyle1.xml" ContentType="application/vnd.openxmlformats-officedocument.drawingml.diagramStyl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firstSlideNum="0" showSpecialPlsOnTitleSld="0" saveSubsetFonts="1">
  <p:sldMasterIdLst>
    <p:sldMasterId id="2147483652" r:id="rId1"/>
    <p:sldMasterId id="2147483688" r:id="rId2"/>
  </p:sldMasterIdLst>
  <p:notesMasterIdLst>
    <p:notesMasterId r:id="rId15"/>
  </p:notesMasterIdLst>
  <p:sldIdLst>
    <p:sldId id="356" r:id="rId3"/>
    <p:sldId id="415" r:id="rId4"/>
    <p:sldId id="440" r:id="rId5"/>
    <p:sldId id="425" r:id="rId6"/>
    <p:sldId id="421" r:id="rId7"/>
    <p:sldId id="422" r:id="rId8"/>
    <p:sldId id="434" r:id="rId9"/>
    <p:sldId id="417" r:id="rId10"/>
    <p:sldId id="437" r:id="rId11"/>
    <p:sldId id="436" r:id="rId12"/>
    <p:sldId id="441" r:id="rId13"/>
    <p:sldId id="432" r:id="rId14"/>
  </p:sldIdLst>
  <p:sldSz cx="10058400" cy="7772400"/>
  <p:notesSz cx="6662738" cy="9926638"/>
  <p:defaultTextStyle>
    <a:defPPr>
      <a:defRPr lang="en-US"/>
    </a:defPPr>
    <a:lvl1pPr algn="l" rtl="0" fontAlgn="base">
      <a:spcBef>
        <a:spcPct val="0"/>
      </a:spcBef>
      <a:spcAft>
        <a:spcPct val="0"/>
      </a:spcAft>
      <a:defRPr sz="1200" kern="1200">
        <a:solidFill>
          <a:schemeClr val="tx1"/>
        </a:solidFill>
        <a:latin typeface="Palatino Linotype" pitchFamily="18" charset="0"/>
        <a:ea typeface="+mn-ea"/>
        <a:cs typeface="+mn-cs"/>
      </a:defRPr>
    </a:lvl1pPr>
    <a:lvl2pPr marL="457200" algn="l" rtl="0" fontAlgn="base">
      <a:spcBef>
        <a:spcPct val="0"/>
      </a:spcBef>
      <a:spcAft>
        <a:spcPct val="0"/>
      </a:spcAft>
      <a:defRPr sz="1200" kern="1200">
        <a:solidFill>
          <a:schemeClr val="tx1"/>
        </a:solidFill>
        <a:latin typeface="Palatino Linotype" pitchFamily="18" charset="0"/>
        <a:ea typeface="+mn-ea"/>
        <a:cs typeface="+mn-cs"/>
      </a:defRPr>
    </a:lvl2pPr>
    <a:lvl3pPr marL="914400" algn="l" rtl="0" fontAlgn="base">
      <a:spcBef>
        <a:spcPct val="0"/>
      </a:spcBef>
      <a:spcAft>
        <a:spcPct val="0"/>
      </a:spcAft>
      <a:defRPr sz="1200" kern="1200">
        <a:solidFill>
          <a:schemeClr val="tx1"/>
        </a:solidFill>
        <a:latin typeface="Palatino Linotype" pitchFamily="18" charset="0"/>
        <a:ea typeface="+mn-ea"/>
        <a:cs typeface="+mn-cs"/>
      </a:defRPr>
    </a:lvl3pPr>
    <a:lvl4pPr marL="1371600" algn="l" rtl="0" fontAlgn="base">
      <a:spcBef>
        <a:spcPct val="0"/>
      </a:spcBef>
      <a:spcAft>
        <a:spcPct val="0"/>
      </a:spcAft>
      <a:defRPr sz="1200" kern="1200">
        <a:solidFill>
          <a:schemeClr val="tx1"/>
        </a:solidFill>
        <a:latin typeface="Palatino Linotype" pitchFamily="18" charset="0"/>
        <a:ea typeface="+mn-ea"/>
        <a:cs typeface="+mn-cs"/>
      </a:defRPr>
    </a:lvl4pPr>
    <a:lvl5pPr marL="1828800" algn="l" rtl="0" fontAlgn="base">
      <a:spcBef>
        <a:spcPct val="0"/>
      </a:spcBef>
      <a:spcAft>
        <a:spcPct val="0"/>
      </a:spcAft>
      <a:defRPr sz="1200" kern="1200">
        <a:solidFill>
          <a:schemeClr val="tx1"/>
        </a:solidFill>
        <a:latin typeface="Palatino Linotype" pitchFamily="18" charset="0"/>
        <a:ea typeface="+mn-ea"/>
        <a:cs typeface="+mn-cs"/>
      </a:defRPr>
    </a:lvl5pPr>
    <a:lvl6pPr marL="2286000" algn="l" defTabSz="914400" rtl="0" eaLnBrk="1" latinLnBrk="0" hangingPunct="1">
      <a:defRPr sz="1200" kern="1200">
        <a:solidFill>
          <a:schemeClr val="tx1"/>
        </a:solidFill>
        <a:latin typeface="Palatino Linotype" pitchFamily="18" charset="0"/>
        <a:ea typeface="+mn-ea"/>
        <a:cs typeface="+mn-cs"/>
      </a:defRPr>
    </a:lvl6pPr>
    <a:lvl7pPr marL="2743200" algn="l" defTabSz="914400" rtl="0" eaLnBrk="1" latinLnBrk="0" hangingPunct="1">
      <a:defRPr sz="1200" kern="1200">
        <a:solidFill>
          <a:schemeClr val="tx1"/>
        </a:solidFill>
        <a:latin typeface="Palatino Linotype" pitchFamily="18" charset="0"/>
        <a:ea typeface="+mn-ea"/>
        <a:cs typeface="+mn-cs"/>
      </a:defRPr>
    </a:lvl7pPr>
    <a:lvl8pPr marL="3200400" algn="l" defTabSz="914400" rtl="0" eaLnBrk="1" latinLnBrk="0" hangingPunct="1">
      <a:defRPr sz="1200" kern="1200">
        <a:solidFill>
          <a:schemeClr val="tx1"/>
        </a:solidFill>
        <a:latin typeface="Palatino Linotype" pitchFamily="18" charset="0"/>
        <a:ea typeface="+mn-ea"/>
        <a:cs typeface="+mn-cs"/>
      </a:defRPr>
    </a:lvl8pPr>
    <a:lvl9pPr marL="3657600" algn="l" defTabSz="914400" rtl="0" eaLnBrk="1" latinLnBrk="0" hangingPunct="1">
      <a:defRPr sz="1200" kern="1200">
        <a:solidFill>
          <a:schemeClr val="tx1"/>
        </a:solidFill>
        <a:latin typeface="Palatino Linotype" pitchFamily="18"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DDECF8"/>
    <a:srgbClr val="294055"/>
    <a:srgbClr val="FF0000"/>
    <a:srgbClr val="E0912E"/>
    <a:srgbClr val="123463"/>
    <a:srgbClr val="9FC1E1"/>
    <a:srgbClr val="333333"/>
    <a:srgbClr val="777777"/>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9027" autoAdjust="0"/>
    <p:restoredTop sz="94647" autoAdjust="0"/>
  </p:normalViewPr>
  <p:slideViewPr>
    <p:cSldViewPr snapToObjects="1" showGuides="1">
      <p:cViewPr>
        <p:scale>
          <a:sx n="100" d="100"/>
          <a:sy n="100" d="100"/>
        </p:scale>
        <p:origin x="528" y="-78"/>
      </p:cViewPr>
      <p:guideLst>
        <p:guide orient="horz"/>
        <p:guide/>
      </p:guideLst>
    </p:cSldViewPr>
  </p:slideViewPr>
  <p:notesTextViewPr>
    <p:cViewPr>
      <p:scale>
        <a:sx n="100" d="100"/>
        <a:sy n="100" d="100"/>
      </p:scale>
      <p:origin x="0" y="0"/>
    </p:cViewPr>
  </p:notesTextViewPr>
  <p:sorterViewPr>
    <p:cViewPr>
      <p:scale>
        <a:sx n="66" d="100"/>
        <a:sy n="66" d="100"/>
      </p:scale>
      <p:origin x="0" y="0"/>
    </p:cViewPr>
  </p:sorter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theme" Target="theme/theme1.xml"/><Relationship Id="rId3" Type="http://schemas.openxmlformats.org/officeDocument/2006/relationships/slide" Target="slides/slide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viewProps" Target="viewProps.xml"/><Relationship Id="rId2" Type="http://schemas.openxmlformats.org/officeDocument/2006/relationships/slideMaster" Target="slideMasters/slideMaster2.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5" Type="http://schemas.openxmlformats.org/officeDocument/2006/relationships/slide" Target="slides/slide3.xml"/><Relationship Id="rId15" Type="http://schemas.openxmlformats.org/officeDocument/2006/relationships/notesMaster" Target="notesMasters/notesMaster1.xml"/><Relationship Id="rId10" Type="http://schemas.openxmlformats.org/officeDocument/2006/relationships/slide" Target="slides/slide8.xml"/><Relationship Id="rId19" Type="http://schemas.openxmlformats.org/officeDocument/2006/relationships/tableStyles" Target="tableStyle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s>
</file>

<file path=ppt/diagrams/_rels/data1.xml.rels><?xml version="1.0" encoding="UTF-8" standalone="yes"?>
<Relationships xmlns="http://schemas.openxmlformats.org/package/2006/relationships"><Relationship Id="rId3" Type="http://schemas.openxmlformats.org/officeDocument/2006/relationships/image" Target="../media/image70.jpeg"/><Relationship Id="rId2" Type="http://schemas.openxmlformats.org/officeDocument/2006/relationships/image" Target="../media/image69.jpeg"/><Relationship Id="rId1" Type="http://schemas.openxmlformats.org/officeDocument/2006/relationships/image" Target="../media/image68.jpeg"/><Relationship Id="rId6" Type="http://schemas.openxmlformats.org/officeDocument/2006/relationships/image" Target="../media/image73.jpeg"/><Relationship Id="rId5" Type="http://schemas.openxmlformats.org/officeDocument/2006/relationships/image" Target="../media/image72.jpeg"/><Relationship Id="rId4" Type="http://schemas.openxmlformats.org/officeDocument/2006/relationships/image" Target="../media/image71.jpeg"/></Relationships>
</file>

<file path=ppt/diagrams/_rels/drawing1.xml.rels><?xml version="1.0" encoding="UTF-8" standalone="yes"?>
<Relationships xmlns="http://schemas.openxmlformats.org/package/2006/relationships"><Relationship Id="rId3" Type="http://schemas.openxmlformats.org/officeDocument/2006/relationships/image" Target="../media/image70.jpeg"/><Relationship Id="rId2" Type="http://schemas.openxmlformats.org/officeDocument/2006/relationships/image" Target="../media/image69.jpeg"/><Relationship Id="rId1" Type="http://schemas.openxmlformats.org/officeDocument/2006/relationships/image" Target="../media/image68.jpeg"/><Relationship Id="rId6" Type="http://schemas.openxmlformats.org/officeDocument/2006/relationships/image" Target="../media/image73.jpeg"/><Relationship Id="rId5" Type="http://schemas.openxmlformats.org/officeDocument/2006/relationships/image" Target="../media/image72.jpeg"/><Relationship Id="rId4" Type="http://schemas.openxmlformats.org/officeDocument/2006/relationships/image" Target="../media/image71.jpeg"/></Relationships>
</file>

<file path=ppt/diagrams/colors1.xml><?xml version="1.0" encoding="utf-8"?>
<dgm:colorsDef xmlns:dgm="http://schemas.openxmlformats.org/drawingml/2006/diagram" xmlns:a="http://schemas.openxmlformats.org/drawingml/2006/main" uniqueId="urn:microsoft.com/office/officeart/2005/8/colors/accent4_3">
  <dgm:title val=""/>
  <dgm:desc val=""/>
  <dgm:catLst>
    <dgm:cat type="accent4" pri="11300"/>
  </dgm:catLst>
  <dgm:styleLbl name="node0">
    <dgm:fillClrLst meth="repeat">
      <a:schemeClr val="accent4">
        <a:shade val="80000"/>
      </a:schemeClr>
    </dgm:fillClrLst>
    <dgm:linClrLst meth="repeat">
      <a:schemeClr val="lt1"/>
    </dgm:linClrLst>
    <dgm:effectClrLst/>
    <dgm:txLinClrLst/>
    <dgm:txFillClrLst/>
    <dgm:txEffectClrLst/>
  </dgm:styleLbl>
  <dgm:styleLbl name="node1">
    <dgm:fillClrLst>
      <a:schemeClr val="accent4">
        <a:shade val="80000"/>
      </a:schemeClr>
      <a:schemeClr val="accent4">
        <a:tint val="70000"/>
      </a:schemeClr>
    </dgm:fillClrLst>
    <dgm:linClrLst meth="repeat">
      <a:schemeClr val="lt1"/>
    </dgm:linClrLst>
    <dgm:effectClrLst/>
    <dgm:txLinClrLst/>
    <dgm:txFillClrLst/>
    <dgm:txEffectClrLst/>
  </dgm:styleLbl>
  <dgm:styleLbl name="alignNode1">
    <dgm:fillClrLst>
      <a:schemeClr val="accent4">
        <a:shade val="80000"/>
      </a:schemeClr>
      <a:schemeClr val="accent4">
        <a:tint val="70000"/>
      </a:schemeClr>
    </dgm:fillClrLst>
    <dgm:linClrLst>
      <a:schemeClr val="accent4">
        <a:shade val="80000"/>
      </a:schemeClr>
      <a:schemeClr val="accent4">
        <a:tint val="70000"/>
      </a:schemeClr>
    </dgm:linClrLst>
    <dgm:effectClrLst/>
    <dgm:txLinClrLst/>
    <dgm:txFillClrLst/>
    <dgm:txEffectClrLst/>
  </dgm:styleLbl>
  <dgm:styleLbl name="lnNode1">
    <dgm:fillClrLst>
      <a:schemeClr val="accent4">
        <a:shade val="80000"/>
      </a:schemeClr>
      <a:schemeClr val="accent4">
        <a:tint val="70000"/>
      </a:schemeClr>
    </dgm:fillClrLst>
    <dgm:linClrLst meth="repeat">
      <a:schemeClr val="lt1"/>
    </dgm:linClrLst>
    <dgm:effectClrLst/>
    <dgm:txLinClrLst/>
    <dgm:txFillClrLst/>
    <dgm:txEffectClrLst/>
  </dgm:styleLbl>
  <dgm:styleLbl name="vennNode1">
    <dgm:fillClrLst>
      <a:schemeClr val="accent4">
        <a:shade val="80000"/>
        <a:alpha val="50000"/>
      </a:schemeClr>
      <a:schemeClr val="accent4">
        <a:tint val="70000"/>
        <a:alpha val="50000"/>
      </a:schemeClr>
    </dgm:fillClrLst>
    <dgm:linClrLst meth="repeat">
      <a:schemeClr val="lt1"/>
    </dgm:linClrLst>
    <dgm:effectClrLst/>
    <dgm:txLinClrLst/>
    <dgm:txFillClrLst/>
    <dgm:txEffectClrLst/>
  </dgm:styleLbl>
  <dgm:styleLbl name="node2">
    <dgm:fillClrLst>
      <a:schemeClr val="accent4">
        <a:tint val="99000"/>
      </a:schemeClr>
    </dgm:fillClrLst>
    <dgm:linClrLst meth="repeat">
      <a:schemeClr val="lt1"/>
    </dgm:linClrLst>
    <dgm:effectClrLst/>
    <dgm:txLinClrLst/>
    <dgm:txFillClrLst/>
    <dgm:txEffectClrLst/>
  </dgm:styleLbl>
  <dgm:styleLbl name="node3">
    <dgm:fillClrLst>
      <a:schemeClr val="accent4">
        <a:tint val="80000"/>
      </a:schemeClr>
    </dgm:fillClrLst>
    <dgm:linClrLst meth="repeat">
      <a:schemeClr val="lt1"/>
    </dgm:linClrLst>
    <dgm:effectClrLst/>
    <dgm:txLinClrLst/>
    <dgm:txFillClrLst/>
    <dgm:txEffectClrLst/>
  </dgm:styleLbl>
  <dgm:styleLbl name="node4">
    <dgm:fillClrLst>
      <a:schemeClr val="accent4">
        <a:tint val="70000"/>
      </a:schemeClr>
    </dgm:fillClrLst>
    <dgm:linClrLst meth="repeat">
      <a:schemeClr val="lt1"/>
    </dgm:linClrLst>
    <dgm:effectClrLst/>
    <dgm:txLinClrLst/>
    <dgm:txFillClrLst/>
    <dgm:txEffectClrLst/>
  </dgm:styleLbl>
  <dgm:styleLbl name="fgImgPlace1">
    <dgm:fillClrLst>
      <a:schemeClr val="accent4">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hade val="90000"/>
      </a:schemeClr>
      <a:schemeClr val="accent4">
        <a:tint val="70000"/>
      </a:schemeClr>
    </dgm:fillClrLst>
    <dgm:linClrLst>
      <a:schemeClr val="accent4">
        <a:shade val="90000"/>
      </a:schemeClr>
      <a:schemeClr val="accent4">
        <a:tint val="70000"/>
      </a:schemeClr>
    </dgm:linClrLst>
    <dgm:effectClrLst/>
    <dgm:txLinClrLst/>
    <dgm:txFillClrLst/>
    <dgm:txEffectClrLst/>
  </dgm:styleLbl>
  <dgm:styleLbl name="fgSibTrans2D1">
    <dgm:fillClrLst>
      <a:schemeClr val="accent4">
        <a:shade val="90000"/>
      </a:schemeClr>
      <a:schemeClr val="accent4">
        <a:tint val="70000"/>
      </a:schemeClr>
    </dgm:fillClrLst>
    <dgm:linClrLst>
      <a:schemeClr val="accent4">
        <a:shade val="90000"/>
      </a:schemeClr>
      <a:schemeClr val="accent4">
        <a:tint val="70000"/>
      </a:schemeClr>
    </dgm:linClrLst>
    <dgm:effectClrLst/>
    <dgm:txLinClrLst/>
    <dgm:txFillClrLst meth="repeat">
      <a:schemeClr val="lt1"/>
    </dgm:txFillClrLst>
    <dgm:txEffectClrLst/>
  </dgm:styleLbl>
  <dgm:styleLbl name="bgSibTrans2D1">
    <dgm:fillClrLst>
      <a:schemeClr val="accent4">
        <a:shade val="90000"/>
      </a:schemeClr>
      <a:schemeClr val="accent4">
        <a:tint val="70000"/>
      </a:schemeClr>
    </dgm:fillClrLst>
    <dgm:linClrLst>
      <a:schemeClr val="accent4">
        <a:shade val="90000"/>
      </a:schemeClr>
      <a:schemeClr val="accent4">
        <a:tint val="70000"/>
      </a:schemeClr>
    </dgm:linClrLst>
    <dgm:effectClrLst/>
    <dgm:txLinClrLst/>
    <dgm:txFillClrLst meth="repeat">
      <a:schemeClr val="lt1"/>
    </dgm:txFillClrLst>
    <dgm:txEffectClrLst/>
  </dgm:styleLbl>
  <dgm:styleLbl name="sibTrans1D1">
    <dgm:fillClrLst>
      <a:schemeClr val="accent4">
        <a:shade val="90000"/>
      </a:schemeClr>
      <a:schemeClr val="accent4">
        <a:tint val="70000"/>
      </a:schemeClr>
    </dgm:fillClrLst>
    <dgm:linClrLst>
      <a:schemeClr val="accent4">
        <a:shade val="90000"/>
      </a:schemeClr>
      <a:schemeClr val="accent4">
        <a:tint val="70000"/>
      </a:schemeClr>
    </dgm:linClrLst>
    <dgm:effectClrLst/>
    <dgm:txLinClrLst/>
    <dgm:txFillClrLst meth="repeat">
      <a:schemeClr val="tx1"/>
    </dgm:txFillClrLst>
    <dgm:txEffectClrLst/>
  </dgm:styleLbl>
  <dgm:styleLbl name="callout">
    <dgm:fillClrLst meth="repeat">
      <a:schemeClr val="accent4"/>
    </dgm:fillClrLst>
    <dgm:linClrLst meth="repeat">
      <a:schemeClr val="accent4"/>
    </dgm:linClrLst>
    <dgm:effectClrLst/>
    <dgm:txLinClrLst/>
    <dgm:txFillClrLst meth="repeat">
      <a:schemeClr val="tx1"/>
    </dgm:txFillClrLst>
    <dgm:txEffectClrLst/>
  </dgm:styleLbl>
  <dgm:styleLbl name="asst0">
    <dgm:fillClrLst meth="repeat">
      <a:schemeClr val="accent4">
        <a:shade val="80000"/>
      </a:schemeClr>
    </dgm:fillClrLst>
    <dgm:linClrLst meth="repeat">
      <a:schemeClr val="lt1"/>
    </dgm:linClrLst>
    <dgm:effectClrLst/>
    <dgm:txLinClrLst/>
    <dgm:txFillClrLst/>
    <dgm:txEffectClrLst/>
  </dgm:styleLbl>
  <dgm:styleLbl name="asst1">
    <dgm:fillClrLst meth="repeat">
      <a:schemeClr val="accent4">
        <a:shade val="80000"/>
      </a:schemeClr>
    </dgm:fillClrLst>
    <dgm:linClrLst meth="repeat">
      <a:schemeClr val="lt1"/>
    </dgm:linClrLst>
    <dgm:effectClrLst/>
    <dgm:txLinClrLst/>
    <dgm:txFillClrLst/>
    <dgm:txEffectClrLst/>
  </dgm:styleLbl>
  <dgm:styleLbl name="asst2">
    <dgm:fillClrLst>
      <a:schemeClr val="accent4">
        <a:tint val="99000"/>
      </a:schemeClr>
    </dgm:fillClrLst>
    <dgm:linClrLst meth="repeat">
      <a:schemeClr val="lt1"/>
    </dgm:linClrLst>
    <dgm:effectClrLst/>
    <dgm:txLinClrLst/>
    <dgm:txFillClrLst/>
    <dgm:txEffectClrLst/>
  </dgm:styleLbl>
  <dgm:styleLbl name="asst3">
    <dgm:fillClrLst>
      <a:schemeClr val="accent4">
        <a:tint val="80000"/>
      </a:schemeClr>
    </dgm:fillClrLst>
    <dgm:linClrLst meth="repeat">
      <a:schemeClr val="lt1"/>
    </dgm:linClrLst>
    <dgm:effectClrLst/>
    <dgm:txLinClrLst/>
    <dgm:txFillClrLst/>
    <dgm:txEffectClrLst/>
  </dgm:styleLbl>
  <dgm:styleLbl name="asst4">
    <dgm:fillClrLst>
      <a:schemeClr val="accent4">
        <a:tint val="70000"/>
      </a:schemeClr>
    </dgm:fillClrLst>
    <dgm:linClrLst meth="repeat">
      <a:schemeClr val="lt1"/>
    </dgm:linClrLst>
    <dgm:effectClrLst/>
    <dgm:txLinClrLst/>
    <dgm:txFillClrLst/>
    <dgm:txEffectClrLst/>
  </dgm:styleLbl>
  <dgm:styleLbl name="parChTrans2D1">
    <dgm:fillClrLst meth="repeat">
      <a:schemeClr val="accent4">
        <a:tint val="60000"/>
      </a:schemeClr>
    </dgm:fillClrLst>
    <dgm:linClrLst meth="repeat">
      <a:schemeClr val="accent4">
        <a:tint val="60000"/>
      </a:schemeClr>
    </dgm:linClrLst>
    <dgm:effectClrLst/>
    <dgm:txLinClrLst/>
    <dgm:txFillClrLst meth="repeat">
      <a:schemeClr val="lt1"/>
    </dgm:txFillClrLst>
    <dgm:txEffectClrLst/>
  </dgm:styleLbl>
  <dgm:styleLbl name="parChTrans2D2">
    <dgm:fillClrLst meth="repeat">
      <a:schemeClr val="accent4">
        <a:tint val="90000"/>
      </a:schemeClr>
    </dgm:fillClrLst>
    <dgm:linClrLst meth="repeat">
      <a:schemeClr val="accent4">
        <a:tint val="90000"/>
      </a:schemeClr>
    </dgm:linClrLst>
    <dgm:effectClrLst/>
    <dgm:txLinClrLst/>
    <dgm:txFillClrLst/>
    <dgm:txEffectClrLst/>
  </dgm:styleLbl>
  <dgm:styleLbl name="parChTrans2D3">
    <dgm:fillClrLst meth="repeat">
      <a:schemeClr val="accent4">
        <a:tint val="70000"/>
      </a:schemeClr>
    </dgm:fillClrLst>
    <dgm:linClrLst meth="repeat">
      <a:schemeClr val="accent4">
        <a:tint val="70000"/>
      </a:schemeClr>
    </dgm:linClrLst>
    <dgm:effectClrLst/>
    <dgm:txLinClrLst/>
    <dgm:txFillClrLst/>
    <dgm:txEffectClrLst/>
  </dgm:styleLbl>
  <dgm:styleLbl name="parChTrans2D4">
    <dgm:fillClrLst meth="repeat">
      <a:schemeClr val="accent4">
        <a:tint val="50000"/>
      </a:schemeClr>
    </dgm:fillClrLst>
    <dgm:linClrLst meth="repeat">
      <a:schemeClr val="accent4">
        <a:tint val="50000"/>
      </a:schemeClr>
    </dgm:linClrLst>
    <dgm:effectClrLst/>
    <dgm:txLinClrLst/>
    <dgm:txFillClrLst meth="repeat">
      <a:schemeClr val="lt1"/>
    </dgm:txFillClrLst>
    <dgm:txEffectClrLst/>
  </dgm:styleLbl>
  <dgm:styleLbl name="parChTrans1D1">
    <dgm:fillClrLst meth="repeat">
      <a:schemeClr val="accent4">
        <a:shade val="80000"/>
      </a:schemeClr>
    </dgm:fillClrLst>
    <dgm:linClrLst meth="repeat">
      <a:schemeClr val="accent4">
        <a:shade val="80000"/>
      </a:schemeClr>
    </dgm:linClrLst>
    <dgm:effectClrLst/>
    <dgm:txLinClrLst/>
    <dgm:txFillClrLst meth="repeat">
      <a:schemeClr val="tx1"/>
    </dgm:txFillClrLst>
    <dgm:txEffectClrLst/>
  </dgm:styleLbl>
  <dgm:styleLbl name="parChTrans1D2">
    <dgm:fillClrLst meth="repeat">
      <a:schemeClr val="accent4">
        <a:tint val="99000"/>
      </a:schemeClr>
    </dgm:fillClrLst>
    <dgm:linClrLst meth="repeat">
      <a:schemeClr val="accent4">
        <a:tint val="99000"/>
      </a:schemeClr>
    </dgm:linClrLst>
    <dgm:effectClrLst/>
    <dgm:txLinClrLst/>
    <dgm:txFillClrLst meth="repeat">
      <a:schemeClr val="tx1"/>
    </dgm:txFillClrLst>
    <dgm:txEffectClrLst/>
  </dgm:styleLbl>
  <dgm:styleLbl name="parChTrans1D3">
    <dgm:fillClrLst meth="repeat">
      <a:schemeClr val="accent4">
        <a:tint val="80000"/>
      </a:schemeClr>
    </dgm:fillClrLst>
    <dgm:linClrLst meth="repeat">
      <a:schemeClr val="accent4">
        <a:tint val="80000"/>
      </a:schemeClr>
    </dgm:linClrLst>
    <dgm:effectClrLst/>
    <dgm:txLinClrLst/>
    <dgm:txFillClrLst meth="repeat">
      <a:schemeClr val="tx1"/>
    </dgm:txFillClrLst>
    <dgm:txEffectClrLst/>
  </dgm:styleLbl>
  <dgm:styleLbl name="parChTrans1D4">
    <dgm:fillClrLst meth="repeat">
      <a:schemeClr val="accent4">
        <a:tint val="70000"/>
      </a:schemeClr>
    </dgm:fillClrLst>
    <dgm:linClrLst meth="repeat">
      <a:schemeClr val="accent4">
        <a:tint val="7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hade val="80000"/>
      </a:schemeClr>
      <a:schemeClr val="accent4">
        <a:tint val="7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hade val="80000"/>
      </a:schemeClr>
      <a:schemeClr val="accent4">
        <a:tint val="7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hade val="80000"/>
      </a:schemeClr>
      <a:schemeClr val="accent4">
        <a:tint val="70000"/>
      </a:schemeClr>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hade val="80000"/>
      </a:schemeClr>
      <a:schemeClr val="accent4">
        <a:tint val="70000"/>
      </a:schemeClr>
    </dgm:linClrLst>
    <dgm:effectClrLst/>
    <dgm:txLinClrLst/>
    <dgm:txFillClrLst meth="repeat">
      <a:schemeClr val="dk1"/>
    </dgm:txFillClrLst>
    <dgm:txEffectClrLst/>
  </dgm:styleLbl>
  <dgm:styleLbl name="solidFgAcc1">
    <dgm:fillClrLst meth="repeat">
      <a:schemeClr val="lt1"/>
    </dgm:fillClrLst>
    <dgm:linClrLst>
      <a:schemeClr val="accent4">
        <a:shade val="80000"/>
      </a:schemeClr>
      <a:schemeClr val="accent4">
        <a:tint val="7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4"/>
    </dgm:linClrLst>
    <dgm:effectClrLst/>
    <dgm:txLinClrLst/>
    <dgm:txFillClrLst meth="repeat">
      <a:schemeClr val="dk1"/>
    </dgm:txFillClrLst>
    <dgm:txEffectClrLst/>
  </dgm:styleLbl>
  <dgm:styleLbl name="solidBgAcc1">
    <dgm:fillClrLst meth="repeat">
      <a:schemeClr val="lt1"/>
    </dgm:fillClrLst>
    <dgm:linClrLst meth="repeat">
      <a:schemeClr val="accent4"/>
    </dgm:linClrLst>
    <dgm:effectClrLst/>
    <dgm:txLinClrLst/>
    <dgm:txFillClrLst meth="repeat">
      <a:schemeClr val="dk1"/>
    </dgm:txFillClrLst>
    <dgm:txEffectClrLst/>
  </dgm:styleLbl>
  <dgm:styleLbl name="fgAccFollowNode1">
    <dgm:fillClrLst meth="repeat">
      <a:schemeClr val="accent4">
        <a:alpha val="90000"/>
        <a:tint val="40000"/>
      </a:schemeClr>
    </dgm:fillClrLst>
    <dgm:linClrLst meth="repeat">
      <a:schemeClr val="accent4">
        <a:alpha val="90000"/>
        <a:tint val="40000"/>
      </a:schemeClr>
    </dgm:linClrLst>
    <dgm:effectClrLst/>
    <dgm:txLinClrLst/>
    <dgm:txFillClrLst meth="repeat">
      <a:schemeClr val="dk1"/>
    </dgm:txFillClrLst>
    <dgm:txEffectClrLst/>
  </dgm:styleLbl>
  <dgm:styleLbl name="alignAccFollowNode1">
    <dgm:fillClrLst meth="repeat">
      <a:schemeClr val="accent4">
        <a:alpha val="90000"/>
        <a:tint val="40000"/>
      </a:schemeClr>
    </dgm:fillClrLst>
    <dgm:linClrLst meth="repeat">
      <a:schemeClr val="accent4">
        <a:alpha val="90000"/>
        <a:tint val="40000"/>
      </a:schemeClr>
    </dgm:linClrLst>
    <dgm:effectClrLst/>
    <dgm:txLinClrLst/>
    <dgm:txFillClrLst meth="repeat">
      <a:schemeClr val="dk1"/>
    </dgm:txFillClrLst>
    <dgm:txEffectClrLst/>
  </dgm:styleLbl>
  <dgm:styleLbl name="bgAccFollowNode1">
    <dgm:fillClrLst meth="repeat">
      <a:schemeClr val="accent4">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4">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4">
        <a:tint val="99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4">
        <a:tint val="8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4">
        <a:tint val="70000"/>
      </a:schemeClr>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CA06A890-AE17-4D47-B118-EAD5BD82335E}" type="doc">
      <dgm:prSet loTypeId="urn:microsoft.com/office/officeart/2005/8/layout/hList7" loCatId="process" qsTypeId="urn:microsoft.com/office/officeart/2005/8/quickstyle/simple1" qsCatId="simple" csTypeId="urn:microsoft.com/office/officeart/2005/8/colors/accent4_3" csCatId="accent4" phldr="1"/>
      <dgm:spPr/>
    </dgm:pt>
    <dgm:pt modelId="{EFDD3503-031D-4588-BCD9-4DD5A49F8BD7}">
      <dgm:prSet phldrT="[Text]"/>
      <dgm:spPr/>
      <dgm:t>
        <a:bodyPr/>
        <a:lstStyle/>
        <a:p>
          <a:endParaRPr lang="en-US" dirty="0"/>
        </a:p>
      </dgm:t>
    </dgm:pt>
    <dgm:pt modelId="{ADCE095D-90B1-42D5-B24C-54343C32F56B}" type="parTrans" cxnId="{ACC393A0-472F-4E86-B11C-171506C9A136}">
      <dgm:prSet/>
      <dgm:spPr/>
      <dgm:t>
        <a:bodyPr/>
        <a:lstStyle/>
        <a:p>
          <a:endParaRPr lang="en-US"/>
        </a:p>
      </dgm:t>
    </dgm:pt>
    <dgm:pt modelId="{D7CA06CA-8150-433C-83F5-A3885D7EA75E}" type="sibTrans" cxnId="{ACC393A0-472F-4E86-B11C-171506C9A136}">
      <dgm:prSet/>
      <dgm:spPr/>
      <dgm:t>
        <a:bodyPr/>
        <a:lstStyle/>
        <a:p>
          <a:endParaRPr lang="en-US"/>
        </a:p>
      </dgm:t>
    </dgm:pt>
    <dgm:pt modelId="{EDD64616-48D7-449F-898C-6EA6E7A22E16}">
      <dgm:prSet phldrT="[Text]"/>
      <dgm:spPr/>
      <dgm:t>
        <a:bodyPr/>
        <a:lstStyle/>
        <a:p>
          <a:endParaRPr lang="en-US" dirty="0"/>
        </a:p>
      </dgm:t>
    </dgm:pt>
    <dgm:pt modelId="{3EDF7CC4-D228-41C3-A3F3-A2BA5B7DF156}" type="parTrans" cxnId="{A00038D5-6658-4B1D-9D07-601103BE6290}">
      <dgm:prSet/>
      <dgm:spPr/>
      <dgm:t>
        <a:bodyPr/>
        <a:lstStyle/>
        <a:p>
          <a:endParaRPr lang="en-US"/>
        </a:p>
      </dgm:t>
    </dgm:pt>
    <dgm:pt modelId="{EBD9CD37-BB10-4E14-A927-813F27402482}" type="sibTrans" cxnId="{A00038D5-6658-4B1D-9D07-601103BE6290}">
      <dgm:prSet/>
      <dgm:spPr/>
      <dgm:t>
        <a:bodyPr/>
        <a:lstStyle/>
        <a:p>
          <a:endParaRPr lang="en-US"/>
        </a:p>
      </dgm:t>
    </dgm:pt>
    <dgm:pt modelId="{92666FE6-D1EE-42D8-861D-C32E8592389E}">
      <dgm:prSet phldrT="[Text]"/>
      <dgm:spPr/>
      <dgm:t>
        <a:bodyPr/>
        <a:lstStyle/>
        <a:p>
          <a:endParaRPr lang="en-US" dirty="0"/>
        </a:p>
      </dgm:t>
    </dgm:pt>
    <dgm:pt modelId="{8D73B9C3-6E0F-4272-969E-CAB766457DC3}" type="parTrans" cxnId="{7AA63B95-0B60-42F4-AFD4-904A268A6D96}">
      <dgm:prSet/>
      <dgm:spPr/>
      <dgm:t>
        <a:bodyPr/>
        <a:lstStyle/>
        <a:p>
          <a:endParaRPr lang="en-US"/>
        </a:p>
      </dgm:t>
    </dgm:pt>
    <dgm:pt modelId="{0668AE35-6499-425D-A7E8-422715EEB7BA}" type="sibTrans" cxnId="{7AA63B95-0B60-42F4-AFD4-904A268A6D96}">
      <dgm:prSet/>
      <dgm:spPr/>
      <dgm:t>
        <a:bodyPr/>
        <a:lstStyle/>
        <a:p>
          <a:endParaRPr lang="en-US"/>
        </a:p>
      </dgm:t>
    </dgm:pt>
    <dgm:pt modelId="{B0693639-ED6F-4A8D-8933-4CB866079DC2}">
      <dgm:prSet phldrT="[Text]"/>
      <dgm:spPr/>
      <dgm:t>
        <a:bodyPr/>
        <a:lstStyle/>
        <a:p>
          <a:endParaRPr lang="en-US" dirty="0"/>
        </a:p>
      </dgm:t>
    </dgm:pt>
    <dgm:pt modelId="{6AE60C69-9AE7-4B9E-8606-B6842B398A4C}" type="parTrans" cxnId="{D6BE0B09-B124-47F3-BF1F-69FA22CD2AC4}">
      <dgm:prSet/>
      <dgm:spPr/>
      <dgm:t>
        <a:bodyPr/>
        <a:lstStyle/>
        <a:p>
          <a:endParaRPr lang="en-US"/>
        </a:p>
      </dgm:t>
    </dgm:pt>
    <dgm:pt modelId="{22061D23-D4C9-4233-B02A-3E91FA9BB238}" type="sibTrans" cxnId="{D6BE0B09-B124-47F3-BF1F-69FA22CD2AC4}">
      <dgm:prSet/>
      <dgm:spPr/>
      <dgm:t>
        <a:bodyPr/>
        <a:lstStyle/>
        <a:p>
          <a:endParaRPr lang="en-US"/>
        </a:p>
      </dgm:t>
    </dgm:pt>
    <dgm:pt modelId="{EC7E3190-EB36-4DDD-A54F-2170DD537717}">
      <dgm:prSet phldrT="[Text]"/>
      <dgm:spPr/>
      <dgm:t>
        <a:bodyPr/>
        <a:lstStyle/>
        <a:p>
          <a:endParaRPr lang="en-US" dirty="0"/>
        </a:p>
      </dgm:t>
    </dgm:pt>
    <dgm:pt modelId="{C07D7452-4859-49DE-817E-C4B1AC209A84}" type="parTrans" cxnId="{F1BC6C97-A10B-4A92-B244-0F2840C15883}">
      <dgm:prSet/>
      <dgm:spPr/>
      <dgm:t>
        <a:bodyPr/>
        <a:lstStyle/>
        <a:p>
          <a:endParaRPr lang="en-US"/>
        </a:p>
      </dgm:t>
    </dgm:pt>
    <dgm:pt modelId="{4985A324-7ADC-450C-B26E-EC06A09E935A}" type="sibTrans" cxnId="{F1BC6C97-A10B-4A92-B244-0F2840C15883}">
      <dgm:prSet/>
      <dgm:spPr/>
      <dgm:t>
        <a:bodyPr/>
        <a:lstStyle/>
        <a:p>
          <a:endParaRPr lang="en-US"/>
        </a:p>
      </dgm:t>
    </dgm:pt>
    <dgm:pt modelId="{8656D472-0BAA-4DDB-B8CF-DAB2DC78A26F}">
      <dgm:prSet phldrT="[Text]"/>
      <dgm:spPr/>
      <dgm:t>
        <a:bodyPr/>
        <a:lstStyle/>
        <a:p>
          <a:endParaRPr lang="en-US" dirty="0"/>
        </a:p>
      </dgm:t>
    </dgm:pt>
    <dgm:pt modelId="{B088C68A-A9F1-4917-92A8-9E8F1246122D}" type="parTrans" cxnId="{1B9DCBA9-42EF-482B-86AB-9669108F13DE}">
      <dgm:prSet/>
      <dgm:spPr/>
      <dgm:t>
        <a:bodyPr/>
        <a:lstStyle/>
        <a:p>
          <a:endParaRPr lang="en-US"/>
        </a:p>
      </dgm:t>
    </dgm:pt>
    <dgm:pt modelId="{78A7F1BE-0147-491E-9D2A-C8DADA3CD990}" type="sibTrans" cxnId="{1B9DCBA9-42EF-482B-86AB-9669108F13DE}">
      <dgm:prSet/>
      <dgm:spPr/>
      <dgm:t>
        <a:bodyPr/>
        <a:lstStyle/>
        <a:p>
          <a:endParaRPr lang="en-US"/>
        </a:p>
      </dgm:t>
    </dgm:pt>
    <dgm:pt modelId="{D9313A39-5CBE-402E-8A94-E8D1BDF10D82}" type="pres">
      <dgm:prSet presAssocID="{CA06A890-AE17-4D47-B118-EAD5BD82335E}" presName="Name0" presStyleCnt="0">
        <dgm:presLayoutVars>
          <dgm:dir/>
          <dgm:resizeHandles val="exact"/>
        </dgm:presLayoutVars>
      </dgm:prSet>
      <dgm:spPr/>
    </dgm:pt>
    <dgm:pt modelId="{3BFEFEBD-CF1B-4058-B6DE-56913673A0FE}" type="pres">
      <dgm:prSet presAssocID="{CA06A890-AE17-4D47-B118-EAD5BD82335E}" presName="fgShape" presStyleLbl="fgShp" presStyleIdx="0" presStyleCnt="1"/>
      <dgm:spPr/>
    </dgm:pt>
    <dgm:pt modelId="{E15E557A-2983-4498-9520-AF47492AA4F6}" type="pres">
      <dgm:prSet presAssocID="{CA06A890-AE17-4D47-B118-EAD5BD82335E}" presName="linComp" presStyleCnt="0"/>
      <dgm:spPr/>
    </dgm:pt>
    <dgm:pt modelId="{4BEEDA77-425F-44E9-AF95-A1AF44B44CF6}" type="pres">
      <dgm:prSet presAssocID="{EFDD3503-031D-4588-BCD9-4DD5A49F8BD7}" presName="compNode" presStyleCnt="0"/>
      <dgm:spPr/>
    </dgm:pt>
    <dgm:pt modelId="{C020EFDC-AA5D-4015-B088-F96A572404F9}" type="pres">
      <dgm:prSet presAssocID="{EFDD3503-031D-4588-BCD9-4DD5A49F8BD7}" presName="bkgdShape" presStyleLbl="node1" presStyleIdx="0" presStyleCnt="6"/>
      <dgm:spPr/>
      <dgm:t>
        <a:bodyPr/>
        <a:lstStyle/>
        <a:p>
          <a:endParaRPr lang="en-US"/>
        </a:p>
      </dgm:t>
    </dgm:pt>
    <dgm:pt modelId="{88A94C1D-06F6-4C65-84C8-559234276A95}" type="pres">
      <dgm:prSet presAssocID="{EFDD3503-031D-4588-BCD9-4DD5A49F8BD7}" presName="nodeTx" presStyleLbl="node1" presStyleIdx="0" presStyleCnt="6">
        <dgm:presLayoutVars>
          <dgm:bulletEnabled val="1"/>
        </dgm:presLayoutVars>
      </dgm:prSet>
      <dgm:spPr/>
      <dgm:t>
        <a:bodyPr/>
        <a:lstStyle/>
        <a:p>
          <a:endParaRPr lang="en-US"/>
        </a:p>
      </dgm:t>
    </dgm:pt>
    <dgm:pt modelId="{8FFB5226-B00D-46E7-9D58-1BF260808B93}" type="pres">
      <dgm:prSet presAssocID="{EFDD3503-031D-4588-BCD9-4DD5A49F8BD7}" presName="invisiNode" presStyleLbl="node1" presStyleIdx="0" presStyleCnt="6"/>
      <dgm:spPr/>
    </dgm:pt>
    <dgm:pt modelId="{1390AC0D-B9B4-490B-95EA-559B2FC03E2D}" type="pres">
      <dgm:prSet presAssocID="{EFDD3503-031D-4588-BCD9-4DD5A49F8BD7}" presName="imagNode" presStyleLbl="fgImgPlace1" presStyleIdx="0" presStyleCnt="6"/>
      <dgm:spPr>
        <a:blipFill rotWithShape="0">
          <a:blip xmlns:r="http://schemas.openxmlformats.org/officeDocument/2006/relationships" r:embed="rId1"/>
          <a:stretch>
            <a:fillRect/>
          </a:stretch>
        </a:blipFill>
      </dgm:spPr>
    </dgm:pt>
    <dgm:pt modelId="{B5FDF828-8F71-4A77-8FF3-AE077A27A901}" type="pres">
      <dgm:prSet presAssocID="{D7CA06CA-8150-433C-83F5-A3885D7EA75E}" presName="sibTrans" presStyleLbl="sibTrans2D1" presStyleIdx="0" presStyleCnt="0"/>
      <dgm:spPr/>
      <dgm:t>
        <a:bodyPr/>
        <a:lstStyle/>
        <a:p>
          <a:endParaRPr lang="en-US"/>
        </a:p>
      </dgm:t>
    </dgm:pt>
    <dgm:pt modelId="{1FDD4B01-34AC-4855-A0BE-BFA8E0ADAD4A}" type="pres">
      <dgm:prSet presAssocID="{EDD64616-48D7-449F-898C-6EA6E7A22E16}" presName="compNode" presStyleCnt="0"/>
      <dgm:spPr/>
    </dgm:pt>
    <dgm:pt modelId="{FD61F2E6-7573-45E7-8141-3FC63EA1887F}" type="pres">
      <dgm:prSet presAssocID="{EDD64616-48D7-449F-898C-6EA6E7A22E16}" presName="bkgdShape" presStyleLbl="node1" presStyleIdx="1" presStyleCnt="6"/>
      <dgm:spPr/>
      <dgm:t>
        <a:bodyPr/>
        <a:lstStyle/>
        <a:p>
          <a:endParaRPr lang="en-US"/>
        </a:p>
      </dgm:t>
    </dgm:pt>
    <dgm:pt modelId="{26C19BDE-9478-4329-A4CD-2AB768DAEC28}" type="pres">
      <dgm:prSet presAssocID="{EDD64616-48D7-449F-898C-6EA6E7A22E16}" presName="nodeTx" presStyleLbl="node1" presStyleIdx="1" presStyleCnt="6">
        <dgm:presLayoutVars>
          <dgm:bulletEnabled val="1"/>
        </dgm:presLayoutVars>
      </dgm:prSet>
      <dgm:spPr/>
      <dgm:t>
        <a:bodyPr/>
        <a:lstStyle/>
        <a:p>
          <a:endParaRPr lang="en-US"/>
        </a:p>
      </dgm:t>
    </dgm:pt>
    <dgm:pt modelId="{55ED8182-5149-4961-993B-FD7FA47AEB15}" type="pres">
      <dgm:prSet presAssocID="{EDD64616-48D7-449F-898C-6EA6E7A22E16}" presName="invisiNode" presStyleLbl="node1" presStyleIdx="1" presStyleCnt="6"/>
      <dgm:spPr/>
    </dgm:pt>
    <dgm:pt modelId="{273FB900-AD0A-40D9-995A-F44072E8EE24}" type="pres">
      <dgm:prSet presAssocID="{EDD64616-48D7-449F-898C-6EA6E7A22E16}" presName="imagNode" presStyleLbl="fgImgPlace1" presStyleIdx="1" presStyleCnt="6"/>
      <dgm:spPr>
        <a:blipFill rotWithShape="0">
          <a:blip xmlns:r="http://schemas.openxmlformats.org/officeDocument/2006/relationships" r:embed="rId2"/>
          <a:stretch>
            <a:fillRect/>
          </a:stretch>
        </a:blipFill>
      </dgm:spPr>
    </dgm:pt>
    <dgm:pt modelId="{312932E1-DEFE-4D5B-B2CC-D97515AF53A3}" type="pres">
      <dgm:prSet presAssocID="{EBD9CD37-BB10-4E14-A927-813F27402482}" presName="sibTrans" presStyleLbl="sibTrans2D1" presStyleIdx="0" presStyleCnt="0"/>
      <dgm:spPr/>
      <dgm:t>
        <a:bodyPr/>
        <a:lstStyle/>
        <a:p>
          <a:endParaRPr lang="en-US"/>
        </a:p>
      </dgm:t>
    </dgm:pt>
    <dgm:pt modelId="{FAFBCC4B-BF83-4CC9-A968-42C7A659A42A}" type="pres">
      <dgm:prSet presAssocID="{92666FE6-D1EE-42D8-861D-C32E8592389E}" presName="compNode" presStyleCnt="0"/>
      <dgm:spPr/>
    </dgm:pt>
    <dgm:pt modelId="{B0C1AE14-3B5A-48C0-BB1B-FF6F4B1BA098}" type="pres">
      <dgm:prSet presAssocID="{92666FE6-D1EE-42D8-861D-C32E8592389E}" presName="bkgdShape" presStyleLbl="node1" presStyleIdx="2" presStyleCnt="6"/>
      <dgm:spPr/>
      <dgm:t>
        <a:bodyPr/>
        <a:lstStyle/>
        <a:p>
          <a:endParaRPr lang="en-US"/>
        </a:p>
      </dgm:t>
    </dgm:pt>
    <dgm:pt modelId="{576B5CDC-F72A-447D-8F71-4967943F5ED3}" type="pres">
      <dgm:prSet presAssocID="{92666FE6-D1EE-42D8-861D-C32E8592389E}" presName="nodeTx" presStyleLbl="node1" presStyleIdx="2" presStyleCnt="6">
        <dgm:presLayoutVars>
          <dgm:bulletEnabled val="1"/>
        </dgm:presLayoutVars>
      </dgm:prSet>
      <dgm:spPr/>
      <dgm:t>
        <a:bodyPr/>
        <a:lstStyle/>
        <a:p>
          <a:endParaRPr lang="en-US"/>
        </a:p>
      </dgm:t>
    </dgm:pt>
    <dgm:pt modelId="{C7B8D708-74AE-4B69-9F4A-8EC50A3D992D}" type="pres">
      <dgm:prSet presAssocID="{92666FE6-D1EE-42D8-861D-C32E8592389E}" presName="invisiNode" presStyleLbl="node1" presStyleIdx="2" presStyleCnt="6"/>
      <dgm:spPr/>
    </dgm:pt>
    <dgm:pt modelId="{7FF7B1FD-FC2F-4F71-AD4B-928F08C094E3}" type="pres">
      <dgm:prSet presAssocID="{92666FE6-D1EE-42D8-861D-C32E8592389E}" presName="imagNode" presStyleLbl="fgImgPlace1" presStyleIdx="2" presStyleCnt="6"/>
      <dgm:spPr>
        <a:blipFill rotWithShape="0">
          <a:blip xmlns:r="http://schemas.openxmlformats.org/officeDocument/2006/relationships" r:embed="rId3"/>
          <a:stretch>
            <a:fillRect/>
          </a:stretch>
        </a:blipFill>
      </dgm:spPr>
    </dgm:pt>
    <dgm:pt modelId="{E3F99C5A-3839-4848-A72C-E17F19E91499}" type="pres">
      <dgm:prSet presAssocID="{0668AE35-6499-425D-A7E8-422715EEB7BA}" presName="sibTrans" presStyleLbl="sibTrans2D1" presStyleIdx="0" presStyleCnt="0"/>
      <dgm:spPr/>
      <dgm:t>
        <a:bodyPr/>
        <a:lstStyle/>
        <a:p>
          <a:endParaRPr lang="en-US"/>
        </a:p>
      </dgm:t>
    </dgm:pt>
    <dgm:pt modelId="{DB7A4BB7-C3AA-40AD-8586-A4E3A6CFA998}" type="pres">
      <dgm:prSet presAssocID="{B0693639-ED6F-4A8D-8933-4CB866079DC2}" presName="compNode" presStyleCnt="0"/>
      <dgm:spPr/>
    </dgm:pt>
    <dgm:pt modelId="{5C37360F-C900-4FF1-A031-7DA29901E7C5}" type="pres">
      <dgm:prSet presAssocID="{B0693639-ED6F-4A8D-8933-4CB866079DC2}" presName="bkgdShape" presStyleLbl="node1" presStyleIdx="3" presStyleCnt="6"/>
      <dgm:spPr/>
      <dgm:t>
        <a:bodyPr/>
        <a:lstStyle/>
        <a:p>
          <a:endParaRPr lang="en-US"/>
        </a:p>
      </dgm:t>
    </dgm:pt>
    <dgm:pt modelId="{ADA4F0CA-1AF7-4860-B140-E299E810986E}" type="pres">
      <dgm:prSet presAssocID="{B0693639-ED6F-4A8D-8933-4CB866079DC2}" presName="nodeTx" presStyleLbl="node1" presStyleIdx="3" presStyleCnt="6">
        <dgm:presLayoutVars>
          <dgm:bulletEnabled val="1"/>
        </dgm:presLayoutVars>
      </dgm:prSet>
      <dgm:spPr/>
      <dgm:t>
        <a:bodyPr/>
        <a:lstStyle/>
        <a:p>
          <a:endParaRPr lang="en-US"/>
        </a:p>
      </dgm:t>
    </dgm:pt>
    <dgm:pt modelId="{EE78EC65-9E50-45FE-B43A-D6F73D1D2E85}" type="pres">
      <dgm:prSet presAssocID="{B0693639-ED6F-4A8D-8933-4CB866079DC2}" presName="invisiNode" presStyleLbl="node1" presStyleIdx="3" presStyleCnt="6"/>
      <dgm:spPr/>
    </dgm:pt>
    <dgm:pt modelId="{4881B8D7-3AD0-4B43-9D0C-EC782E6DA994}" type="pres">
      <dgm:prSet presAssocID="{B0693639-ED6F-4A8D-8933-4CB866079DC2}" presName="imagNode" presStyleLbl="fgImgPlace1" presStyleIdx="3" presStyleCnt="6"/>
      <dgm:spPr>
        <a:blipFill rotWithShape="0">
          <a:blip xmlns:r="http://schemas.openxmlformats.org/officeDocument/2006/relationships" r:embed="rId4"/>
          <a:stretch>
            <a:fillRect/>
          </a:stretch>
        </a:blipFill>
      </dgm:spPr>
    </dgm:pt>
    <dgm:pt modelId="{2A506E66-BAAF-4E7D-A9FB-D5E31F8AFF31}" type="pres">
      <dgm:prSet presAssocID="{22061D23-D4C9-4233-B02A-3E91FA9BB238}" presName="sibTrans" presStyleLbl="sibTrans2D1" presStyleIdx="0" presStyleCnt="0"/>
      <dgm:spPr/>
      <dgm:t>
        <a:bodyPr/>
        <a:lstStyle/>
        <a:p>
          <a:endParaRPr lang="en-US"/>
        </a:p>
      </dgm:t>
    </dgm:pt>
    <dgm:pt modelId="{443E965C-F083-47C1-A02C-8C54B1E9A8F9}" type="pres">
      <dgm:prSet presAssocID="{EC7E3190-EB36-4DDD-A54F-2170DD537717}" presName="compNode" presStyleCnt="0"/>
      <dgm:spPr/>
    </dgm:pt>
    <dgm:pt modelId="{1B917BE8-792A-4C76-9398-3B29232F6A1D}" type="pres">
      <dgm:prSet presAssocID="{EC7E3190-EB36-4DDD-A54F-2170DD537717}" presName="bkgdShape" presStyleLbl="node1" presStyleIdx="4" presStyleCnt="6"/>
      <dgm:spPr/>
      <dgm:t>
        <a:bodyPr/>
        <a:lstStyle/>
        <a:p>
          <a:endParaRPr lang="en-US"/>
        </a:p>
      </dgm:t>
    </dgm:pt>
    <dgm:pt modelId="{DE5BCDF7-7C86-491E-96FC-432F2523A55D}" type="pres">
      <dgm:prSet presAssocID="{EC7E3190-EB36-4DDD-A54F-2170DD537717}" presName="nodeTx" presStyleLbl="node1" presStyleIdx="4" presStyleCnt="6">
        <dgm:presLayoutVars>
          <dgm:bulletEnabled val="1"/>
        </dgm:presLayoutVars>
      </dgm:prSet>
      <dgm:spPr/>
      <dgm:t>
        <a:bodyPr/>
        <a:lstStyle/>
        <a:p>
          <a:endParaRPr lang="en-US"/>
        </a:p>
      </dgm:t>
    </dgm:pt>
    <dgm:pt modelId="{1456B30D-5626-4942-8C6B-439E11540752}" type="pres">
      <dgm:prSet presAssocID="{EC7E3190-EB36-4DDD-A54F-2170DD537717}" presName="invisiNode" presStyleLbl="node1" presStyleIdx="4" presStyleCnt="6"/>
      <dgm:spPr/>
    </dgm:pt>
    <dgm:pt modelId="{FAEAE995-7FB9-405A-B8C1-27FF4EAC0F7C}" type="pres">
      <dgm:prSet presAssocID="{EC7E3190-EB36-4DDD-A54F-2170DD537717}" presName="imagNode" presStyleLbl="fgImgPlace1" presStyleIdx="4" presStyleCnt="6"/>
      <dgm:spPr>
        <a:blipFill rotWithShape="0">
          <a:blip xmlns:r="http://schemas.openxmlformats.org/officeDocument/2006/relationships" r:embed="rId5"/>
          <a:stretch>
            <a:fillRect/>
          </a:stretch>
        </a:blipFill>
      </dgm:spPr>
    </dgm:pt>
    <dgm:pt modelId="{09A62F47-68E2-4A2D-B0DB-F22788334783}" type="pres">
      <dgm:prSet presAssocID="{4985A324-7ADC-450C-B26E-EC06A09E935A}" presName="sibTrans" presStyleLbl="sibTrans2D1" presStyleIdx="0" presStyleCnt="0"/>
      <dgm:spPr/>
      <dgm:t>
        <a:bodyPr/>
        <a:lstStyle/>
        <a:p>
          <a:endParaRPr lang="en-US"/>
        </a:p>
      </dgm:t>
    </dgm:pt>
    <dgm:pt modelId="{D3D11377-D1F0-41D7-9296-D048F1B3D2E6}" type="pres">
      <dgm:prSet presAssocID="{8656D472-0BAA-4DDB-B8CF-DAB2DC78A26F}" presName="compNode" presStyleCnt="0"/>
      <dgm:spPr/>
    </dgm:pt>
    <dgm:pt modelId="{BDBB9189-2F65-4409-B03E-1EDB795EB8B1}" type="pres">
      <dgm:prSet presAssocID="{8656D472-0BAA-4DDB-B8CF-DAB2DC78A26F}" presName="bkgdShape" presStyleLbl="node1" presStyleIdx="5" presStyleCnt="6"/>
      <dgm:spPr/>
      <dgm:t>
        <a:bodyPr/>
        <a:lstStyle/>
        <a:p>
          <a:endParaRPr lang="en-US"/>
        </a:p>
      </dgm:t>
    </dgm:pt>
    <dgm:pt modelId="{4B26FF06-C64D-416B-B328-1D383A2DCD09}" type="pres">
      <dgm:prSet presAssocID="{8656D472-0BAA-4DDB-B8CF-DAB2DC78A26F}" presName="nodeTx" presStyleLbl="node1" presStyleIdx="5" presStyleCnt="6">
        <dgm:presLayoutVars>
          <dgm:bulletEnabled val="1"/>
        </dgm:presLayoutVars>
      </dgm:prSet>
      <dgm:spPr/>
      <dgm:t>
        <a:bodyPr/>
        <a:lstStyle/>
        <a:p>
          <a:endParaRPr lang="en-US"/>
        </a:p>
      </dgm:t>
    </dgm:pt>
    <dgm:pt modelId="{AE0BACCF-1EA1-4467-A3D2-BB71EF5B6C70}" type="pres">
      <dgm:prSet presAssocID="{8656D472-0BAA-4DDB-B8CF-DAB2DC78A26F}" presName="invisiNode" presStyleLbl="node1" presStyleIdx="5" presStyleCnt="6"/>
      <dgm:spPr/>
    </dgm:pt>
    <dgm:pt modelId="{C311E035-D814-498C-9868-708635454BFD}" type="pres">
      <dgm:prSet presAssocID="{8656D472-0BAA-4DDB-B8CF-DAB2DC78A26F}" presName="imagNode" presStyleLbl="fgImgPlace1" presStyleIdx="5" presStyleCnt="6"/>
      <dgm:spPr>
        <a:blipFill rotWithShape="0">
          <a:blip xmlns:r="http://schemas.openxmlformats.org/officeDocument/2006/relationships" r:embed="rId6"/>
          <a:stretch>
            <a:fillRect/>
          </a:stretch>
        </a:blipFill>
      </dgm:spPr>
    </dgm:pt>
  </dgm:ptLst>
  <dgm:cxnLst>
    <dgm:cxn modelId="{5C213D42-8C19-4A27-8BDF-E756527ABE02}" type="presOf" srcId="{EDD64616-48D7-449F-898C-6EA6E7A22E16}" destId="{FD61F2E6-7573-45E7-8141-3FC63EA1887F}" srcOrd="0" destOrd="0" presId="urn:microsoft.com/office/officeart/2005/8/layout/hList7"/>
    <dgm:cxn modelId="{35188CA2-3856-4E08-BF36-CF923AA1D801}" type="presOf" srcId="{0668AE35-6499-425D-A7E8-422715EEB7BA}" destId="{E3F99C5A-3839-4848-A72C-E17F19E91499}" srcOrd="0" destOrd="0" presId="urn:microsoft.com/office/officeart/2005/8/layout/hList7"/>
    <dgm:cxn modelId="{7AA63B95-0B60-42F4-AFD4-904A268A6D96}" srcId="{CA06A890-AE17-4D47-B118-EAD5BD82335E}" destId="{92666FE6-D1EE-42D8-861D-C32E8592389E}" srcOrd="2" destOrd="0" parTransId="{8D73B9C3-6E0F-4272-969E-CAB766457DC3}" sibTransId="{0668AE35-6499-425D-A7E8-422715EEB7BA}"/>
    <dgm:cxn modelId="{D6BE0B09-B124-47F3-BF1F-69FA22CD2AC4}" srcId="{CA06A890-AE17-4D47-B118-EAD5BD82335E}" destId="{B0693639-ED6F-4A8D-8933-4CB866079DC2}" srcOrd="3" destOrd="0" parTransId="{6AE60C69-9AE7-4B9E-8606-B6842B398A4C}" sibTransId="{22061D23-D4C9-4233-B02A-3E91FA9BB238}"/>
    <dgm:cxn modelId="{D4873064-69B6-4BFB-B424-31CB65A79BA8}" type="presOf" srcId="{22061D23-D4C9-4233-B02A-3E91FA9BB238}" destId="{2A506E66-BAAF-4E7D-A9FB-D5E31F8AFF31}" srcOrd="0" destOrd="0" presId="urn:microsoft.com/office/officeart/2005/8/layout/hList7"/>
    <dgm:cxn modelId="{F56CC0E3-1B52-4125-A2BD-658059960E5D}" type="presOf" srcId="{D7CA06CA-8150-433C-83F5-A3885D7EA75E}" destId="{B5FDF828-8F71-4A77-8FF3-AE077A27A901}" srcOrd="0" destOrd="0" presId="urn:microsoft.com/office/officeart/2005/8/layout/hList7"/>
    <dgm:cxn modelId="{AFCE6F0B-59D2-4B5F-B4FD-23B742235C8E}" type="presOf" srcId="{4985A324-7ADC-450C-B26E-EC06A09E935A}" destId="{09A62F47-68E2-4A2D-B0DB-F22788334783}" srcOrd="0" destOrd="0" presId="urn:microsoft.com/office/officeart/2005/8/layout/hList7"/>
    <dgm:cxn modelId="{853AFDE2-1A19-4D95-94C4-9EFCEF4F71BC}" type="presOf" srcId="{EFDD3503-031D-4588-BCD9-4DD5A49F8BD7}" destId="{88A94C1D-06F6-4C65-84C8-559234276A95}" srcOrd="1" destOrd="0" presId="urn:microsoft.com/office/officeart/2005/8/layout/hList7"/>
    <dgm:cxn modelId="{4548D06D-FE93-4305-9FA4-CEE82F7B98F6}" type="presOf" srcId="{EC7E3190-EB36-4DDD-A54F-2170DD537717}" destId="{DE5BCDF7-7C86-491E-96FC-432F2523A55D}" srcOrd="1" destOrd="0" presId="urn:microsoft.com/office/officeart/2005/8/layout/hList7"/>
    <dgm:cxn modelId="{1CC85946-9CC1-4AC1-B789-D98E5E00D44C}" type="presOf" srcId="{EBD9CD37-BB10-4E14-A927-813F27402482}" destId="{312932E1-DEFE-4D5B-B2CC-D97515AF53A3}" srcOrd="0" destOrd="0" presId="urn:microsoft.com/office/officeart/2005/8/layout/hList7"/>
    <dgm:cxn modelId="{C6723535-AAB3-453C-BFC4-EA5B1C4C664E}" type="presOf" srcId="{92666FE6-D1EE-42D8-861D-C32E8592389E}" destId="{576B5CDC-F72A-447D-8F71-4967943F5ED3}" srcOrd="1" destOrd="0" presId="urn:microsoft.com/office/officeart/2005/8/layout/hList7"/>
    <dgm:cxn modelId="{F1BC6C97-A10B-4A92-B244-0F2840C15883}" srcId="{CA06A890-AE17-4D47-B118-EAD5BD82335E}" destId="{EC7E3190-EB36-4DDD-A54F-2170DD537717}" srcOrd="4" destOrd="0" parTransId="{C07D7452-4859-49DE-817E-C4B1AC209A84}" sibTransId="{4985A324-7ADC-450C-B26E-EC06A09E935A}"/>
    <dgm:cxn modelId="{7643BE69-53AA-47E9-9D12-D20D717A6602}" type="presOf" srcId="{EC7E3190-EB36-4DDD-A54F-2170DD537717}" destId="{1B917BE8-792A-4C76-9398-3B29232F6A1D}" srcOrd="0" destOrd="0" presId="urn:microsoft.com/office/officeart/2005/8/layout/hList7"/>
    <dgm:cxn modelId="{00ED3096-C5FB-4AE1-9A84-B966345E6FCC}" type="presOf" srcId="{92666FE6-D1EE-42D8-861D-C32E8592389E}" destId="{B0C1AE14-3B5A-48C0-BB1B-FF6F4B1BA098}" srcOrd="0" destOrd="0" presId="urn:microsoft.com/office/officeart/2005/8/layout/hList7"/>
    <dgm:cxn modelId="{135C7EA6-6E8F-4757-92D9-7556ECA9DFB4}" type="presOf" srcId="{8656D472-0BAA-4DDB-B8CF-DAB2DC78A26F}" destId="{BDBB9189-2F65-4409-B03E-1EDB795EB8B1}" srcOrd="0" destOrd="0" presId="urn:microsoft.com/office/officeart/2005/8/layout/hList7"/>
    <dgm:cxn modelId="{635CCEF7-E012-4DC0-8F4C-746D5FF9E0B9}" type="presOf" srcId="{EFDD3503-031D-4588-BCD9-4DD5A49F8BD7}" destId="{C020EFDC-AA5D-4015-B088-F96A572404F9}" srcOrd="0" destOrd="0" presId="urn:microsoft.com/office/officeart/2005/8/layout/hList7"/>
    <dgm:cxn modelId="{092DAC5B-7EA1-4FEC-9F81-B527FC4A43D2}" type="presOf" srcId="{B0693639-ED6F-4A8D-8933-4CB866079DC2}" destId="{ADA4F0CA-1AF7-4860-B140-E299E810986E}" srcOrd="1" destOrd="0" presId="urn:microsoft.com/office/officeart/2005/8/layout/hList7"/>
    <dgm:cxn modelId="{3CADD2FB-F9C8-43F4-8E80-308EC5C8293E}" type="presOf" srcId="{8656D472-0BAA-4DDB-B8CF-DAB2DC78A26F}" destId="{4B26FF06-C64D-416B-B328-1D383A2DCD09}" srcOrd="1" destOrd="0" presId="urn:microsoft.com/office/officeart/2005/8/layout/hList7"/>
    <dgm:cxn modelId="{1B9DCBA9-42EF-482B-86AB-9669108F13DE}" srcId="{CA06A890-AE17-4D47-B118-EAD5BD82335E}" destId="{8656D472-0BAA-4DDB-B8CF-DAB2DC78A26F}" srcOrd="5" destOrd="0" parTransId="{B088C68A-A9F1-4917-92A8-9E8F1246122D}" sibTransId="{78A7F1BE-0147-491E-9D2A-C8DADA3CD990}"/>
    <dgm:cxn modelId="{16B55019-97DD-40A4-B12E-9F45CCFD9552}" type="presOf" srcId="{CA06A890-AE17-4D47-B118-EAD5BD82335E}" destId="{D9313A39-5CBE-402E-8A94-E8D1BDF10D82}" srcOrd="0" destOrd="0" presId="urn:microsoft.com/office/officeart/2005/8/layout/hList7"/>
    <dgm:cxn modelId="{A00038D5-6658-4B1D-9D07-601103BE6290}" srcId="{CA06A890-AE17-4D47-B118-EAD5BD82335E}" destId="{EDD64616-48D7-449F-898C-6EA6E7A22E16}" srcOrd="1" destOrd="0" parTransId="{3EDF7CC4-D228-41C3-A3F3-A2BA5B7DF156}" sibTransId="{EBD9CD37-BB10-4E14-A927-813F27402482}"/>
    <dgm:cxn modelId="{48334A88-198A-4802-826E-55A34C4526EE}" type="presOf" srcId="{EDD64616-48D7-449F-898C-6EA6E7A22E16}" destId="{26C19BDE-9478-4329-A4CD-2AB768DAEC28}" srcOrd="1" destOrd="0" presId="urn:microsoft.com/office/officeart/2005/8/layout/hList7"/>
    <dgm:cxn modelId="{94B4B779-7FEB-4EE8-B7A0-DF856A6EBF5C}" type="presOf" srcId="{B0693639-ED6F-4A8D-8933-4CB866079DC2}" destId="{5C37360F-C900-4FF1-A031-7DA29901E7C5}" srcOrd="0" destOrd="0" presId="urn:microsoft.com/office/officeart/2005/8/layout/hList7"/>
    <dgm:cxn modelId="{ACC393A0-472F-4E86-B11C-171506C9A136}" srcId="{CA06A890-AE17-4D47-B118-EAD5BD82335E}" destId="{EFDD3503-031D-4588-BCD9-4DD5A49F8BD7}" srcOrd="0" destOrd="0" parTransId="{ADCE095D-90B1-42D5-B24C-54343C32F56B}" sibTransId="{D7CA06CA-8150-433C-83F5-A3885D7EA75E}"/>
    <dgm:cxn modelId="{16253A55-7F85-4B18-943C-2946EFCDB3CD}" type="presParOf" srcId="{D9313A39-5CBE-402E-8A94-E8D1BDF10D82}" destId="{3BFEFEBD-CF1B-4058-B6DE-56913673A0FE}" srcOrd="0" destOrd="0" presId="urn:microsoft.com/office/officeart/2005/8/layout/hList7"/>
    <dgm:cxn modelId="{60285CE7-A0B0-470E-8708-5B9C077333FF}" type="presParOf" srcId="{D9313A39-5CBE-402E-8A94-E8D1BDF10D82}" destId="{E15E557A-2983-4498-9520-AF47492AA4F6}" srcOrd="1" destOrd="0" presId="urn:microsoft.com/office/officeart/2005/8/layout/hList7"/>
    <dgm:cxn modelId="{32D18FB7-D8B3-4BDF-8C2A-15A3D9B6CF93}" type="presParOf" srcId="{E15E557A-2983-4498-9520-AF47492AA4F6}" destId="{4BEEDA77-425F-44E9-AF95-A1AF44B44CF6}" srcOrd="0" destOrd="0" presId="urn:microsoft.com/office/officeart/2005/8/layout/hList7"/>
    <dgm:cxn modelId="{CB60C7C1-ACD7-4D4F-9C36-8262574D27DA}" type="presParOf" srcId="{4BEEDA77-425F-44E9-AF95-A1AF44B44CF6}" destId="{C020EFDC-AA5D-4015-B088-F96A572404F9}" srcOrd="0" destOrd="0" presId="urn:microsoft.com/office/officeart/2005/8/layout/hList7"/>
    <dgm:cxn modelId="{0DC43E44-4DF5-46CB-9ECE-1E3D69CEB373}" type="presParOf" srcId="{4BEEDA77-425F-44E9-AF95-A1AF44B44CF6}" destId="{88A94C1D-06F6-4C65-84C8-559234276A95}" srcOrd="1" destOrd="0" presId="urn:microsoft.com/office/officeart/2005/8/layout/hList7"/>
    <dgm:cxn modelId="{E9079ACC-9971-4AB3-BEA6-380C2317DF10}" type="presParOf" srcId="{4BEEDA77-425F-44E9-AF95-A1AF44B44CF6}" destId="{8FFB5226-B00D-46E7-9D58-1BF260808B93}" srcOrd="2" destOrd="0" presId="urn:microsoft.com/office/officeart/2005/8/layout/hList7"/>
    <dgm:cxn modelId="{9673402F-619D-46B0-BF7E-FFF659E2B631}" type="presParOf" srcId="{4BEEDA77-425F-44E9-AF95-A1AF44B44CF6}" destId="{1390AC0D-B9B4-490B-95EA-559B2FC03E2D}" srcOrd="3" destOrd="0" presId="urn:microsoft.com/office/officeart/2005/8/layout/hList7"/>
    <dgm:cxn modelId="{75A67085-C855-492D-8917-D0D3B561FE0D}" type="presParOf" srcId="{E15E557A-2983-4498-9520-AF47492AA4F6}" destId="{B5FDF828-8F71-4A77-8FF3-AE077A27A901}" srcOrd="1" destOrd="0" presId="urn:microsoft.com/office/officeart/2005/8/layout/hList7"/>
    <dgm:cxn modelId="{DE2CDDA4-C3DA-4094-9EA8-C975D7030C04}" type="presParOf" srcId="{E15E557A-2983-4498-9520-AF47492AA4F6}" destId="{1FDD4B01-34AC-4855-A0BE-BFA8E0ADAD4A}" srcOrd="2" destOrd="0" presId="urn:microsoft.com/office/officeart/2005/8/layout/hList7"/>
    <dgm:cxn modelId="{D1F190C3-0242-48DD-877A-F2AA1EF53FB1}" type="presParOf" srcId="{1FDD4B01-34AC-4855-A0BE-BFA8E0ADAD4A}" destId="{FD61F2E6-7573-45E7-8141-3FC63EA1887F}" srcOrd="0" destOrd="0" presId="urn:microsoft.com/office/officeart/2005/8/layout/hList7"/>
    <dgm:cxn modelId="{AC9C1FDD-74DE-456E-87E2-092C8018B205}" type="presParOf" srcId="{1FDD4B01-34AC-4855-A0BE-BFA8E0ADAD4A}" destId="{26C19BDE-9478-4329-A4CD-2AB768DAEC28}" srcOrd="1" destOrd="0" presId="urn:microsoft.com/office/officeart/2005/8/layout/hList7"/>
    <dgm:cxn modelId="{6D2343DA-E8C1-4224-A381-CD0BC790FC3A}" type="presParOf" srcId="{1FDD4B01-34AC-4855-A0BE-BFA8E0ADAD4A}" destId="{55ED8182-5149-4961-993B-FD7FA47AEB15}" srcOrd="2" destOrd="0" presId="urn:microsoft.com/office/officeart/2005/8/layout/hList7"/>
    <dgm:cxn modelId="{D0A8575C-EB81-49F1-8261-4E4478FDE1B1}" type="presParOf" srcId="{1FDD4B01-34AC-4855-A0BE-BFA8E0ADAD4A}" destId="{273FB900-AD0A-40D9-995A-F44072E8EE24}" srcOrd="3" destOrd="0" presId="urn:microsoft.com/office/officeart/2005/8/layout/hList7"/>
    <dgm:cxn modelId="{3A3C97DB-8FFF-4F42-BE91-A67F25A0287E}" type="presParOf" srcId="{E15E557A-2983-4498-9520-AF47492AA4F6}" destId="{312932E1-DEFE-4D5B-B2CC-D97515AF53A3}" srcOrd="3" destOrd="0" presId="urn:microsoft.com/office/officeart/2005/8/layout/hList7"/>
    <dgm:cxn modelId="{EA3C67CB-86FB-420A-9B78-94803D9AAE52}" type="presParOf" srcId="{E15E557A-2983-4498-9520-AF47492AA4F6}" destId="{FAFBCC4B-BF83-4CC9-A968-42C7A659A42A}" srcOrd="4" destOrd="0" presId="urn:microsoft.com/office/officeart/2005/8/layout/hList7"/>
    <dgm:cxn modelId="{FF663E57-515B-4846-8FAD-C3F580DE5E71}" type="presParOf" srcId="{FAFBCC4B-BF83-4CC9-A968-42C7A659A42A}" destId="{B0C1AE14-3B5A-48C0-BB1B-FF6F4B1BA098}" srcOrd="0" destOrd="0" presId="urn:microsoft.com/office/officeart/2005/8/layout/hList7"/>
    <dgm:cxn modelId="{2CAFEEFD-6CBB-4CFD-9873-0FDFEE576F41}" type="presParOf" srcId="{FAFBCC4B-BF83-4CC9-A968-42C7A659A42A}" destId="{576B5CDC-F72A-447D-8F71-4967943F5ED3}" srcOrd="1" destOrd="0" presId="urn:microsoft.com/office/officeart/2005/8/layout/hList7"/>
    <dgm:cxn modelId="{60E37294-780A-453A-9AFE-D461D571B9EA}" type="presParOf" srcId="{FAFBCC4B-BF83-4CC9-A968-42C7A659A42A}" destId="{C7B8D708-74AE-4B69-9F4A-8EC50A3D992D}" srcOrd="2" destOrd="0" presId="urn:microsoft.com/office/officeart/2005/8/layout/hList7"/>
    <dgm:cxn modelId="{1ECB5292-9521-4B25-B733-3BFC9370956F}" type="presParOf" srcId="{FAFBCC4B-BF83-4CC9-A968-42C7A659A42A}" destId="{7FF7B1FD-FC2F-4F71-AD4B-928F08C094E3}" srcOrd="3" destOrd="0" presId="urn:microsoft.com/office/officeart/2005/8/layout/hList7"/>
    <dgm:cxn modelId="{8076A5F3-06E2-4B99-9C88-C2971D81051A}" type="presParOf" srcId="{E15E557A-2983-4498-9520-AF47492AA4F6}" destId="{E3F99C5A-3839-4848-A72C-E17F19E91499}" srcOrd="5" destOrd="0" presId="urn:microsoft.com/office/officeart/2005/8/layout/hList7"/>
    <dgm:cxn modelId="{64F6A98D-3CDE-4201-B3A5-BB48A20404E4}" type="presParOf" srcId="{E15E557A-2983-4498-9520-AF47492AA4F6}" destId="{DB7A4BB7-C3AA-40AD-8586-A4E3A6CFA998}" srcOrd="6" destOrd="0" presId="urn:microsoft.com/office/officeart/2005/8/layout/hList7"/>
    <dgm:cxn modelId="{E2A011D9-05D0-4C7D-99B1-38E9FCE2BC93}" type="presParOf" srcId="{DB7A4BB7-C3AA-40AD-8586-A4E3A6CFA998}" destId="{5C37360F-C900-4FF1-A031-7DA29901E7C5}" srcOrd="0" destOrd="0" presId="urn:microsoft.com/office/officeart/2005/8/layout/hList7"/>
    <dgm:cxn modelId="{7DFB386B-A353-44F1-BB70-CDB1AA390811}" type="presParOf" srcId="{DB7A4BB7-C3AA-40AD-8586-A4E3A6CFA998}" destId="{ADA4F0CA-1AF7-4860-B140-E299E810986E}" srcOrd="1" destOrd="0" presId="urn:microsoft.com/office/officeart/2005/8/layout/hList7"/>
    <dgm:cxn modelId="{889FC503-F3F7-41B8-950E-92FA596F1B8F}" type="presParOf" srcId="{DB7A4BB7-C3AA-40AD-8586-A4E3A6CFA998}" destId="{EE78EC65-9E50-45FE-B43A-D6F73D1D2E85}" srcOrd="2" destOrd="0" presId="urn:microsoft.com/office/officeart/2005/8/layout/hList7"/>
    <dgm:cxn modelId="{187E0EA1-5DEF-47AF-BCE4-2A2B6F2AE488}" type="presParOf" srcId="{DB7A4BB7-C3AA-40AD-8586-A4E3A6CFA998}" destId="{4881B8D7-3AD0-4B43-9D0C-EC782E6DA994}" srcOrd="3" destOrd="0" presId="urn:microsoft.com/office/officeart/2005/8/layout/hList7"/>
    <dgm:cxn modelId="{5E51573C-E7E9-4157-8286-3C78383D2579}" type="presParOf" srcId="{E15E557A-2983-4498-9520-AF47492AA4F6}" destId="{2A506E66-BAAF-4E7D-A9FB-D5E31F8AFF31}" srcOrd="7" destOrd="0" presId="urn:microsoft.com/office/officeart/2005/8/layout/hList7"/>
    <dgm:cxn modelId="{8CE84F43-AF19-4646-96AC-9BFEAA0B1AAC}" type="presParOf" srcId="{E15E557A-2983-4498-9520-AF47492AA4F6}" destId="{443E965C-F083-47C1-A02C-8C54B1E9A8F9}" srcOrd="8" destOrd="0" presId="urn:microsoft.com/office/officeart/2005/8/layout/hList7"/>
    <dgm:cxn modelId="{43D39390-AC39-41DA-8521-027F45B6B7BA}" type="presParOf" srcId="{443E965C-F083-47C1-A02C-8C54B1E9A8F9}" destId="{1B917BE8-792A-4C76-9398-3B29232F6A1D}" srcOrd="0" destOrd="0" presId="urn:microsoft.com/office/officeart/2005/8/layout/hList7"/>
    <dgm:cxn modelId="{9C026EF6-BE97-4A4A-81B6-73CBF23445F8}" type="presParOf" srcId="{443E965C-F083-47C1-A02C-8C54B1E9A8F9}" destId="{DE5BCDF7-7C86-491E-96FC-432F2523A55D}" srcOrd="1" destOrd="0" presId="urn:microsoft.com/office/officeart/2005/8/layout/hList7"/>
    <dgm:cxn modelId="{078DF630-4EC6-4080-A27F-88D02720855F}" type="presParOf" srcId="{443E965C-F083-47C1-A02C-8C54B1E9A8F9}" destId="{1456B30D-5626-4942-8C6B-439E11540752}" srcOrd="2" destOrd="0" presId="urn:microsoft.com/office/officeart/2005/8/layout/hList7"/>
    <dgm:cxn modelId="{5CAC2F1C-B89D-4728-BD3B-E3047FE01C81}" type="presParOf" srcId="{443E965C-F083-47C1-A02C-8C54B1E9A8F9}" destId="{FAEAE995-7FB9-405A-B8C1-27FF4EAC0F7C}" srcOrd="3" destOrd="0" presId="urn:microsoft.com/office/officeart/2005/8/layout/hList7"/>
    <dgm:cxn modelId="{9D58A82A-41C9-4FEB-B573-5B47B766185C}" type="presParOf" srcId="{E15E557A-2983-4498-9520-AF47492AA4F6}" destId="{09A62F47-68E2-4A2D-B0DB-F22788334783}" srcOrd="9" destOrd="0" presId="urn:microsoft.com/office/officeart/2005/8/layout/hList7"/>
    <dgm:cxn modelId="{A974A691-F2B2-43D5-B814-206D7C289BAB}" type="presParOf" srcId="{E15E557A-2983-4498-9520-AF47492AA4F6}" destId="{D3D11377-D1F0-41D7-9296-D048F1B3D2E6}" srcOrd="10" destOrd="0" presId="urn:microsoft.com/office/officeart/2005/8/layout/hList7"/>
    <dgm:cxn modelId="{0439D964-B6B9-4707-AB5A-1A00CA8D0CC1}" type="presParOf" srcId="{D3D11377-D1F0-41D7-9296-D048F1B3D2E6}" destId="{BDBB9189-2F65-4409-B03E-1EDB795EB8B1}" srcOrd="0" destOrd="0" presId="urn:microsoft.com/office/officeart/2005/8/layout/hList7"/>
    <dgm:cxn modelId="{13B2B923-3AC7-4DC0-A699-6F7D173B8D24}" type="presParOf" srcId="{D3D11377-D1F0-41D7-9296-D048F1B3D2E6}" destId="{4B26FF06-C64D-416B-B328-1D383A2DCD09}" srcOrd="1" destOrd="0" presId="urn:microsoft.com/office/officeart/2005/8/layout/hList7"/>
    <dgm:cxn modelId="{C908CE98-FC0F-4570-90E9-376172FAE941}" type="presParOf" srcId="{D3D11377-D1F0-41D7-9296-D048F1B3D2E6}" destId="{AE0BACCF-1EA1-4467-A3D2-BB71EF5B6C70}" srcOrd="2" destOrd="0" presId="urn:microsoft.com/office/officeart/2005/8/layout/hList7"/>
    <dgm:cxn modelId="{EC594219-8E92-465E-8639-55440F37EAFF}" type="presParOf" srcId="{D3D11377-D1F0-41D7-9296-D048F1B3D2E6}" destId="{C311E035-D814-498C-9868-708635454BFD}" srcOrd="3" destOrd="0" presId="urn:microsoft.com/office/officeart/2005/8/layout/hList7"/>
  </dgm:cxnLst>
  <dgm:bg/>
  <dgm:whole/>
  <dgm:extLst>
    <a:ext uri="http://schemas.microsoft.com/office/drawing/2008/diagram">
      <dsp:dataModelExt xmlns:dsp="http://schemas.microsoft.com/office/drawing/2008/diagram" xmlns="" relId="rId7" minVer="http://schemas.openxmlformats.org/drawingml/2006/diagram"/>
    </a:ext>
  </dgm:extLst>
</dgm:dataModel>
</file>

<file path=ppt/diagrams/drawing1.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 modelId="{C020EFDC-AA5D-4015-B088-F96A572404F9}">
      <dsp:nvSpPr>
        <dsp:cNvPr id="0" name=""/>
        <dsp:cNvSpPr/>
      </dsp:nvSpPr>
      <dsp:spPr>
        <a:xfrm>
          <a:off x="105" y="0"/>
          <a:ext cx="1400063" cy="5435600"/>
        </a:xfrm>
        <a:prstGeom prst="roundRect">
          <a:avLst>
            <a:gd name="adj" fmla="val 10000"/>
          </a:avLst>
        </a:prstGeom>
        <a:solidFill>
          <a:schemeClr val="accent4">
            <a:shade val="80000"/>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62280" tIns="462280" rIns="462280" bIns="462280" numCol="1" spcCol="1270" anchor="ctr" anchorCtr="0">
          <a:noAutofit/>
        </a:bodyPr>
        <a:lstStyle/>
        <a:p>
          <a:pPr lvl="0" algn="ctr" defTabSz="2889250">
            <a:lnSpc>
              <a:spcPct val="90000"/>
            </a:lnSpc>
            <a:spcBef>
              <a:spcPct val="0"/>
            </a:spcBef>
            <a:spcAft>
              <a:spcPct val="35000"/>
            </a:spcAft>
          </a:pPr>
          <a:endParaRPr lang="en-US" sz="6500" kern="1200" dirty="0"/>
        </a:p>
      </dsp:txBody>
      <dsp:txXfrm>
        <a:off x="105" y="2174240"/>
        <a:ext cx="1400063" cy="2174240"/>
      </dsp:txXfrm>
    </dsp:sp>
    <dsp:sp modelId="{1390AC0D-B9B4-490B-95EA-559B2FC03E2D}">
      <dsp:nvSpPr>
        <dsp:cNvPr id="0" name=""/>
        <dsp:cNvSpPr/>
      </dsp:nvSpPr>
      <dsp:spPr>
        <a:xfrm>
          <a:off x="42107" y="326135"/>
          <a:ext cx="1316059" cy="1810054"/>
        </a:xfrm>
        <a:prstGeom prst="ellipse">
          <a:avLst/>
        </a:prstGeom>
        <a:blipFill rotWithShape="0">
          <a:blip xmlns:r="http://schemas.openxmlformats.org/officeDocument/2006/relationships" r:embed="rId1"/>
          <a:stretch>
            <a:fillRect/>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FD61F2E6-7573-45E7-8141-3FC63EA1887F}">
      <dsp:nvSpPr>
        <dsp:cNvPr id="0" name=""/>
        <dsp:cNvSpPr/>
      </dsp:nvSpPr>
      <dsp:spPr>
        <a:xfrm>
          <a:off x="1442170" y="0"/>
          <a:ext cx="1400063" cy="5435600"/>
        </a:xfrm>
        <a:prstGeom prst="roundRect">
          <a:avLst>
            <a:gd name="adj" fmla="val 10000"/>
          </a:avLst>
        </a:prstGeom>
        <a:solidFill>
          <a:schemeClr val="accent4">
            <a:shade val="80000"/>
            <a:hueOff val="93134"/>
            <a:satOff val="-10690"/>
            <a:lumOff val="9411"/>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62280" tIns="462280" rIns="462280" bIns="462280" numCol="1" spcCol="1270" anchor="ctr" anchorCtr="0">
          <a:noAutofit/>
        </a:bodyPr>
        <a:lstStyle/>
        <a:p>
          <a:pPr lvl="0" algn="ctr" defTabSz="2889250">
            <a:lnSpc>
              <a:spcPct val="90000"/>
            </a:lnSpc>
            <a:spcBef>
              <a:spcPct val="0"/>
            </a:spcBef>
            <a:spcAft>
              <a:spcPct val="35000"/>
            </a:spcAft>
          </a:pPr>
          <a:endParaRPr lang="en-US" sz="6500" kern="1200" dirty="0"/>
        </a:p>
      </dsp:txBody>
      <dsp:txXfrm>
        <a:off x="1442170" y="2174240"/>
        <a:ext cx="1400063" cy="2174240"/>
      </dsp:txXfrm>
    </dsp:sp>
    <dsp:sp modelId="{273FB900-AD0A-40D9-995A-F44072E8EE24}">
      <dsp:nvSpPr>
        <dsp:cNvPr id="0" name=""/>
        <dsp:cNvSpPr/>
      </dsp:nvSpPr>
      <dsp:spPr>
        <a:xfrm>
          <a:off x="1484172" y="326135"/>
          <a:ext cx="1316059" cy="1810054"/>
        </a:xfrm>
        <a:prstGeom prst="ellipse">
          <a:avLst/>
        </a:prstGeom>
        <a:blipFill rotWithShape="0">
          <a:blip xmlns:r="http://schemas.openxmlformats.org/officeDocument/2006/relationships" r:embed="rId2"/>
          <a:stretch>
            <a:fillRect/>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B0C1AE14-3B5A-48C0-BB1B-FF6F4B1BA098}">
      <dsp:nvSpPr>
        <dsp:cNvPr id="0" name=""/>
        <dsp:cNvSpPr/>
      </dsp:nvSpPr>
      <dsp:spPr>
        <a:xfrm>
          <a:off x="2884235" y="0"/>
          <a:ext cx="1400063" cy="5435600"/>
        </a:xfrm>
        <a:prstGeom prst="roundRect">
          <a:avLst>
            <a:gd name="adj" fmla="val 10000"/>
          </a:avLst>
        </a:prstGeom>
        <a:solidFill>
          <a:schemeClr val="accent4">
            <a:shade val="80000"/>
            <a:hueOff val="186269"/>
            <a:satOff val="-21380"/>
            <a:lumOff val="18823"/>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62280" tIns="462280" rIns="462280" bIns="462280" numCol="1" spcCol="1270" anchor="ctr" anchorCtr="0">
          <a:noAutofit/>
        </a:bodyPr>
        <a:lstStyle/>
        <a:p>
          <a:pPr lvl="0" algn="ctr" defTabSz="2889250">
            <a:lnSpc>
              <a:spcPct val="90000"/>
            </a:lnSpc>
            <a:spcBef>
              <a:spcPct val="0"/>
            </a:spcBef>
            <a:spcAft>
              <a:spcPct val="35000"/>
            </a:spcAft>
          </a:pPr>
          <a:endParaRPr lang="en-US" sz="6500" kern="1200" dirty="0"/>
        </a:p>
      </dsp:txBody>
      <dsp:txXfrm>
        <a:off x="2884235" y="2174240"/>
        <a:ext cx="1400063" cy="2174240"/>
      </dsp:txXfrm>
    </dsp:sp>
    <dsp:sp modelId="{7FF7B1FD-FC2F-4F71-AD4B-928F08C094E3}">
      <dsp:nvSpPr>
        <dsp:cNvPr id="0" name=""/>
        <dsp:cNvSpPr/>
      </dsp:nvSpPr>
      <dsp:spPr>
        <a:xfrm>
          <a:off x="2926237" y="326135"/>
          <a:ext cx="1316059" cy="1810054"/>
        </a:xfrm>
        <a:prstGeom prst="ellipse">
          <a:avLst/>
        </a:prstGeom>
        <a:blipFill rotWithShape="0">
          <a:blip xmlns:r="http://schemas.openxmlformats.org/officeDocument/2006/relationships" r:embed="rId3"/>
          <a:stretch>
            <a:fillRect/>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5C37360F-C900-4FF1-A031-7DA29901E7C5}">
      <dsp:nvSpPr>
        <dsp:cNvPr id="0" name=""/>
        <dsp:cNvSpPr/>
      </dsp:nvSpPr>
      <dsp:spPr>
        <a:xfrm>
          <a:off x="4326300" y="0"/>
          <a:ext cx="1400063" cy="5435600"/>
        </a:xfrm>
        <a:prstGeom prst="roundRect">
          <a:avLst>
            <a:gd name="adj" fmla="val 10000"/>
          </a:avLst>
        </a:prstGeom>
        <a:solidFill>
          <a:schemeClr val="accent4">
            <a:shade val="80000"/>
            <a:hueOff val="279403"/>
            <a:satOff val="-32071"/>
            <a:lumOff val="28234"/>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62280" tIns="462280" rIns="462280" bIns="462280" numCol="1" spcCol="1270" anchor="ctr" anchorCtr="0">
          <a:noAutofit/>
        </a:bodyPr>
        <a:lstStyle/>
        <a:p>
          <a:pPr lvl="0" algn="ctr" defTabSz="2889250">
            <a:lnSpc>
              <a:spcPct val="90000"/>
            </a:lnSpc>
            <a:spcBef>
              <a:spcPct val="0"/>
            </a:spcBef>
            <a:spcAft>
              <a:spcPct val="35000"/>
            </a:spcAft>
          </a:pPr>
          <a:endParaRPr lang="en-US" sz="6500" kern="1200" dirty="0"/>
        </a:p>
      </dsp:txBody>
      <dsp:txXfrm>
        <a:off x="4326300" y="2174240"/>
        <a:ext cx="1400063" cy="2174240"/>
      </dsp:txXfrm>
    </dsp:sp>
    <dsp:sp modelId="{4881B8D7-3AD0-4B43-9D0C-EC782E6DA994}">
      <dsp:nvSpPr>
        <dsp:cNvPr id="0" name=""/>
        <dsp:cNvSpPr/>
      </dsp:nvSpPr>
      <dsp:spPr>
        <a:xfrm>
          <a:off x="4368302" y="326135"/>
          <a:ext cx="1316059" cy="1810054"/>
        </a:xfrm>
        <a:prstGeom prst="ellipse">
          <a:avLst/>
        </a:prstGeom>
        <a:blipFill rotWithShape="0">
          <a:blip xmlns:r="http://schemas.openxmlformats.org/officeDocument/2006/relationships" r:embed="rId4"/>
          <a:stretch>
            <a:fillRect/>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1B917BE8-792A-4C76-9398-3B29232F6A1D}">
      <dsp:nvSpPr>
        <dsp:cNvPr id="0" name=""/>
        <dsp:cNvSpPr/>
      </dsp:nvSpPr>
      <dsp:spPr>
        <a:xfrm>
          <a:off x="5768366" y="0"/>
          <a:ext cx="1400063" cy="5435600"/>
        </a:xfrm>
        <a:prstGeom prst="roundRect">
          <a:avLst>
            <a:gd name="adj" fmla="val 10000"/>
          </a:avLst>
        </a:prstGeom>
        <a:solidFill>
          <a:schemeClr val="accent4">
            <a:shade val="80000"/>
            <a:hueOff val="372538"/>
            <a:satOff val="-42761"/>
            <a:lumOff val="37646"/>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62280" tIns="462280" rIns="462280" bIns="462280" numCol="1" spcCol="1270" anchor="ctr" anchorCtr="0">
          <a:noAutofit/>
        </a:bodyPr>
        <a:lstStyle/>
        <a:p>
          <a:pPr lvl="0" algn="ctr" defTabSz="2889250">
            <a:lnSpc>
              <a:spcPct val="90000"/>
            </a:lnSpc>
            <a:spcBef>
              <a:spcPct val="0"/>
            </a:spcBef>
            <a:spcAft>
              <a:spcPct val="35000"/>
            </a:spcAft>
          </a:pPr>
          <a:endParaRPr lang="en-US" sz="6500" kern="1200" dirty="0"/>
        </a:p>
      </dsp:txBody>
      <dsp:txXfrm>
        <a:off x="5768366" y="2174240"/>
        <a:ext cx="1400063" cy="2174240"/>
      </dsp:txXfrm>
    </dsp:sp>
    <dsp:sp modelId="{FAEAE995-7FB9-405A-B8C1-27FF4EAC0F7C}">
      <dsp:nvSpPr>
        <dsp:cNvPr id="0" name=""/>
        <dsp:cNvSpPr/>
      </dsp:nvSpPr>
      <dsp:spPr>
        <a:xfrm>
          <a:off x="5810368" y="326135"/>
          <a:ext cx="1316059" cy="1810054"/>
        </a:xfrm>
        <a:prstGeom prst="ellipse">
          <a:avLst/>
        </a:prstGeom>
        <a:blipFill rotWithShape="0">
          <a:blip xmlns:r="http://schemas.openxmlformats.org/officeDocument/2006/relationships" r:embed="rId5"/>
          <a:stretch>
            <a:fillRect/>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BDBB9189-2F65-4409-B03E-1EDB795EB8B1}">
      <dsp:nvSpPr>
        <dsp:cNvPr id="0" name=""/>
        <dsp:cNvSpPr/>
      </dsp:nvSpPr>
      <dsp:spPr>
        <a:xfrm>
          <a:off x="7210431" y="0"/>
          <a:ext cx="1400063" cy="5435600"/>
        </a:xfrm>
        <a:prstGeom prst="roundRect">
          <a:avLst>
            <a:gd name="adj" fmla="val 10000"/>
          </a:avLst>
        </a:prstGeom>
        <a:solidFill>
          <a:schemeClr val="accent4">
            <a:shade val="80000"/>
            <a:hueOff val="465672"/>
            <a:satOff val="-53451"/>
            <a:lumOff val="47057"/>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62280" tIns="462280" rIns="462280" bIns="462280" numCol="1" spcCol="1270" anchor="ctr" anchorCtr="0">
          <a:noAutofit/>
        </a:bodyPr>
        <a:lstStyle/>
        <a:p>
          <a:pPr lvl="0" algn="ctr" defTabSz="2889250">
            <a:lnSpc>
              <a:spcPct val="90000"/>
            </a:lnSpc>
            <a:spcBef>
              <a:spcPct val="0"/>
            </a:spcBef>
            <a:spcAft>
              <a:spcPct val="35000"/>
            </a:spcAft>
          </a:pPr>
          <a:endParaRPr lang="en-US" sz="6500" kern="1200" dirty="0"/>
        </a:p>
      </dsp:txBody>
      <dsp:txXfrm>
        <a:off x="7210431" y="2174240"/>
        <a:ext cx="1400063" cy="2174240"/>
      </dsp:txXfrm>
    </dsp:sp>
    <dsp:sp modelId="{C311E035-D814-498C-9868-708635454BFD}">
      <dsp:nvSpPr>
        <dsp:cNvPr id="0" name=""/>
        <dsp:cNvSpPr/>
      </dsp:nvSpPr>
      <dsp:spPr>
        <a:xfrm>
          <a:off x="7252433" y="326135"/>
          <a:ext cx="1316059" cy="1810054"/>
        </a:xfrm>
        <a:prstGeom prst="ellipse">
          <a:avLst/>
        </a:prstGeom>
        <a:blipFill rotWithShape="0">
          <a:blip xmlns:r="http://schemas.openxmlformats.org/officeDocument/2006/relationships" r:embed="rId6"/>
          <a:stretch>
            <a:fillRect/>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3BFEFEBD-CF1B-4058-B6DE-56913673A0FE}">
      <dsp:nvSpPr>
        <dsp:cNvPr id="0" name=""/>
        <dsp:cNvSpPr/>
      </dsp:nvSpPr>
      <dsp:spPr>
        <a:xfrm>
          <a:off x="344423" y="4348479"/>
          <a:ext cx="7921752" cy="815340"/>
        </a:xfrm>
        <a:prstGeom prst="leftRightArrow">
          <a:avLst/>
        </a:prstGeom>
        <a:solidFill>
          <a:schemeClr val="accent4">
            <a:tint val="40000"/>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Tree>
</dsp:drawing>
</file>

<file path=ppt/diagrams/layout1.xml><?xml version="1.0" encoding="utf-8"?>
<dgm:layoutDef xmlns:dgm="http://schemas.openxmlformats.org/drawingml/2006/diagram" xmlns:a="http://schemas.openxmlformats.org/drawingml/2006/main" uniqueId="urn:microsoft.com/office/officeart/2005/8/layout/hList7">
  <dgm:title val=""/>
  <dgm:desc val=""/>
  <dgm:catLst>
    <dgm:cat type="list" pri="12000"/>
    <dgm:cat type="process" pri="20000"/>
    <dgm:cat type="relationship" pri="14000"/>
    <dgm:cat type="convert" pri="8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alg type="composite"/>
    <dgm:shape xmlns:r="http://schemas.openxmlformats.org/officeDocument/2006/relationships" r:blip="">
      <dgm:adjLst/>
    </dgm:shape>
    <dgm:presOf/>
    <dgm:constrLst>
      <dgm:constr type="w" for="ch" forName="fgShape" refType="w" fact="0.92"/>
      <dgm:constr type="h" for="ch" forName="fgShape" refType="h" fact="0.15"/>
      <dgm:constr type="b" for="ch" forName="fgShape" refType="h" fact="0.95"/>
      <dgm:constr type="ctrX" for="ch" forName="fgShape" refType="w" fact="0.5"/>
      <dgm:constr type="w" for="ch" forName="linComp" refType="w"/>
      <dgm:constr type="h" for="ch" forName="linComp" refType="h"/>
      <dgm:constr type="ctrX" for="ch" forName="linComp" refType="w" fact="0.5"/>
    </dgm:constrLst>
    <dgm:ruleLst/>
    <dgm:layoutNode name="fgShape" styleLbl="fgShp">
      <dgm:alg type="sp"/>
      <dgm:shape xmlns:r="http://schemas.openxmlformats.org/officeDocument/2006/relationships" type="leftRightArrow" r:blip="" zOrderOff="99999">
        <dgm:adjLst/>
      </dgm:shape>
      <dgm:presOf/>
      <dgm:constrLst/>
      <dgm:ruleLst/>
    </dgm:layoutNode>
    <dgm:layoutNode name="linComp">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w" for="ch" forName="compNode" refType="w"/>
        <dgm:constr type="h" for="ch" forName="compNode" refType="h"/>
        <dgm:constr type="w" for="ch" ptType="sibTrans" refType="w" refFor="ch" refForName="compNode" fact="0.03"/>
        <dgm:constr type="primFontSz" for="des" ptType="node" op="equ" val="65"/>
      </dgm:constrLst>
      <dgm:ruleLst/>
      <dgm:forEach name="nodesForEach" axis="ch" ptType="node">
        <dgm:layoutNode name="compNode">
          <dgm:alg type="composite"/>
          <dgm:shape xmlns:r="http://schemas.openxmlformats.org/officeDocument/2006/relationships" r:blip="">
            <dgm:adjLst/>
          </dgm:shape>
          <dgm:presOf/>
          <dgm:constrLst>
            <dgm:constr type="w" for="ch" forName="bkgdShape" refType="w"/>
            <dgm:constr type="h" for="ch" forName="bkgdShape" refType="h"/>
            <dgm:constr type="w" for="ch" forName="nodeTx" refType="w"/>
            <dgm:constr type="h" for="ch" forName="nodeTx" refType="h" fact="0.4"/>
            <dgm:constr type="b" for="ch" forName="nodeTx" refType="h" fact="0.8"/>
            <dgm:constr type="w" for="ch" forName="invisiNode" refType="w" fact="0.01"/>
            <dgm:constr type="h" for="ch" forName="invisiNode" refType="h" fact="0.06"/>
            <dgm:constr type="t" for="ch" forName="invisiNode"/>
            <dgm:constr type="ctrX" for="ch" forName="invisiNode" refType="w" fact="0.5"/>
            <dgm:constr type="h" for="ch" forName="imagNode" refType="h" fact="0.333"/>
            <dgm:constr type="w" for="ch" forName="imagNode" refType="h" refFor="ch" refForName="imagNode"/>
            <dgm:constr type="ctrX" for="ch" forName="imagNode" refType="w" fact="0.5"/>
            <dgm:constr type="t" for="ch" forName="imagNode" refType="h" fact="0.06"/>
            <dgm:constr type="w" for="ch" forName="imagNode" refType="w" op="lte" fact="0.94"/>
          </dgm:constrLst>
          <dgm:ruleLst/>
          <dgm:layoutNode name="bkgdShape">
            <dgm:alg type="sp"/>
            <dgm:shape xmlns:r="http://schemas.openxmlformats.org/officeDocument/2006/relationships" type="roundRect" r:blip="">
              <dgm:adjLst>
                <dgm:adj idx="1" val="0.1"/>
              </dgm:adjLst>
            </dgm:shape>
            <dgm:presOf axis="desOrSelf" ptType="node"/>
            <dgm:constrLst/>
            <dgm:ruleLst/>
          </dgm:layoutNode>
          <dgm:layoutNode name="nodeTx">
            <dgm:varLst>
              <dgm:bulletEnabled val="1"/>
            </dgm:varLst>
            <dgm:alg type="tx">
              <dgm:param type="txAnchorVert" val="mid"/>
              <dgm:param type="txAnchorHorzCh" val="ctr"/>
              <dgm:param type="stBulletLvl" val="2"/>
            </dgm:alg>
            <dgm:shape xmlns:r="http://schemas.openxmlformats.org/officeDocument/2006/relationships" type="rect" r:blip="" hideGeom="1">
              <dgm:adjLst/>
            </dgm:shape>
            <dgm:presOf axis="desOrSelf" ptType="node"/>
            <dgm:constrLst/>
            <dgm:ruleLst>
              <dgm:rule type="primFontSz" val="5" fact="NaN" max="NaN"/>
            </dgm:ruleLst>
          </dgm:layoutNode>
          <dgm:layoutNode name="invisiNode">
            <dgm:alg type="sp"/>
            <dgm:shape xmlns:r="http://schemas.openxmlformats.org/officeDocument/2006/relationships" type="roundRect" r:blip="" hideGeom="1">
              <dgm:adjLst>
                <dgm:adj idx="1" val="0.1"/>
              </dgm:adjLst>
            </dgm:shape>
            <dgm:presOf/>
            <dgm:constrLst/>
            <dgm:ruleLst/>
          </dgm:layoutNode>
          <dgm:layoutNode name="imagNode" styleLbl="fgImgPlace1">
            <dgm:alg type="sp"/>
            <dgm:shape xmlns:r="http://schemas.openxmlformats.org/officeDocument/2006/relationships" type="ellipse" r:blip="" blipPhldr="1">
              <dgm:adjLst/>
            </dgm:shape>
            <dgm:presOf/>
            <dgm:constrLst/>
            <dgm:ruleLst/>
          </dgm:layoutNode>
        </dgm:layoutNode>
        <dgm:forEach name="sibTransForEach" axis="followSib" ptType="sibTrans" cnt="1">
          <dgm:layoutNode name="sibTrans">
            <dgm:alg type="sp"/>
            <dgm:shape xmlns:r="http://schemas.openxmlformats.org/officeDocument/2006/relationships" type="rect" r:blip="" hideGeom="1">
              <dgm:adjLst/>
            </dgm:shape>
            <dgm:presOf axis="self"/>
            <dgm:constrLst/>
            <dgm:ruleLst/>
          </dgm:layoutNode>
        </dgm:forEach>
      </dgm:forEach>
    </dgm:layoutNod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7410" name="Rectangle 2"/>
          <p:cNvSpPr>
            <a:spLocks noGrp="1" noChangeArrowheads="1"/>
          </p:cNvSpPr>
          <p:nvPr>
            <p:ph type="hdr" sz="quarter"/>
          </p:nvPr>
        </p:nvSpPr>
        <p:spPr bwMode="auto">
          <a:xfrm>
            <a:off x="0" y="0"/>
            <a:ext cx="2887663" cy="496888"/>
          </a:xfrm>
          <a:prstGeom prst="rect">
            <a:avLst/>
          </a:prstGeom>
          <a:noFill/>
          <a:ln w="9525">
            <a:noFill/>
            <a:miter lim="800000"/>
            <a:headEnd/>
            <a:tailEnd/>
          </a:ln>
          <a:effectLst/>
        </p:spPr>
        <p:txBody>
          <a:bodyPr vert="horz" wrap="square" lIns="92274" tIns="46137" rIns="92274" bIns="46137" numCol="1" anchor="t" anchorCtr="0" compatLnSpc="1">
            <a:prstTxWarp prst="textNoShape">
              <a:avLst/>
            </a:prstTxWarp>
          </a:bodyPr>
          <a:lstStyle>
            <a:lvl1pPr defTabSz="923925">
              <a:defRPr>
                <a:latin typeface="Arial" charset="0"/>
              </a:defRPr>
            </a:lvl1pPr>
          </a:lstStyle>
          <a:p>
            <a:pPr>
              <a:defRPr/>
            </a:pPr>
            <a:endParaRPr lang="en-US" dirty="0"/>
          </a:p>
        </p:txBody>
      </p:sp>
      <p:sp>
        <p:nvSpPr>
          <p:cNvPr id="17411" name="Rectangle 3"/>
          <p:cNvSpPr>
            <a:spLocks noGrp="1" noChangeArrowheads="1"/>
          </p:cNvSpPr>
          <p:nvPr>
            <p:ph type="dt" idx="1"/>
          </p:nvPr>
        </p:nvSpPr>
        <p:spPr bwMode="auto">
          <a:xfrm>
            <a:off x="3773488" y="0"/>
            <a:ext cx="2887662" cy="496888"/>
          </a:xfrm>
          <a:prstGeom prst="rect">
            <a:avLst/>
          </a:prstGeom>
          <a:noFill/>
          <a:ln w="9525">
            <a:noFill/>
            <a:miter lim="800000"/>
            <a:headEnd/>
            <a:tailEnd/>
          </a:ln>
          <a:effectLst/>
        </p:spPr>
        <p:txBody>
          <a:bodyPr vert="horz" wrap="square" lIns="92274" tIns="46137" rIns="92274" bIns="46137" numCol="1" anchor="t" anchorCtr="0" compatLnSpc="1">
            <a:prstTxWarp prst="textNoShape">
              <a:avLst/>
            </a:prstTxWarp>
          </a:bodyPr>
          <a:lstStyle>
            <a:lvl1pPr algn="r" defTabSz="923925">
              <a:defRPr>
                <a:latin typeface="Arial" charset="0"/>
              </a:defRPr>
            </a:lvl1pPr>
          </a:lstStyle>
          <a:p>
            <a:pPr>
              <a:defRPr/>
            </a:pPr>
            <a:endParaRPr lang="en-US" dirty="0"/>
          </a:p>
        </p:txBody>
      </p:sp>
      <p:sp>
        <p:nvSpPr>
          <p:cNvPr id="25604" name="Rectangle 4"/>
          <p:cNvSpPr>
            <a:spLocks noGrp="1" noRot="1" noChangeAspect="1" noChangeArrowheads="1" noTextEdit="1"/>
          </p:cNvSpPr>
          <p:nvPr>
            <p:ph type="sldImg" idx="2"/>
          </p:nvPr>
        </p:nvSpPr>
        <p:spPr bwMode="auto">
          <a:xfrm>
            <a:off x="930275" y="746125"/>
            <a:ext cx="4813300" cy="3721100"/>
          </a:xfrm>
          <a:prstGeom prst="rect">
            <a:avLst/>
          </a:prstGeom>
          <a:noFill/>
          <a:ln w="9525">
            <a:solidFill>
              <a:srgbClr val="000000"/>
            </a:solidFill>
            <a:miter lim="800000"/>
            <a:headEnd/>
            <a:tailEnd/>
          </a:ln>
        </p:spPr>
      </p:sp>
      <p:sp>
        <p:nvSpPr>
          <p:cNvPr id="17413" name="Rectangle 5"/>
          <p:cNvSpPr>
            <a:spLocks noGrp="1" noChangeArrowheads="1"/>
          </p:cNvSpPr>
          <p:nvPr>
            <p:ph type="body" sz="quarter" idx="3"/>
          </p:nvPr>
        </p:nvSpPr>
        <p:spPr bwMode="auto">
          <a:xfrm>
            <a:off x="666750" y="4714875"/>
            <a:ext cx="5329238" cy="4465638"/>
          </a:xfrm>
          <a:prstGeom prst="rect">
            <a:avLst/>
          </a:prstGeom>
          <a:noFill/>
          <a:ln w="9525">
            <a:noFill/>
            <a:miter lim="800000"/>
            <a:headEnd/>
            <a:tailEnd/>
          </a:ln>
          <a:effectLst/>
        </p:spPr>
        <p:txBody>
          <a:bodyPr vert="horz" wrap="square" lIns="92274" tIns="46137" rIns="92274" bIns="46137" numCol="1" anchor="t" anchorCtr="0" compatLnSpc="1">
            <a:prstTxWarp prst="textNoShape">
              <a:avLst/>
            </a:prstTxWarp>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p>
        </p:txBody>
      </p:sp>
      <p:sp>
        <p:nvSpPr>
          <p:cNvPr id="17414" name="Rectangle 6"/>
          <p:cNvSpPr>
            <a:spLocks noGrp="1" noChangeArrowheads="1"/>
          </p:cNvSpPr>
          <p:nvPr>
            <p:ph type="ftr" sz="quarter" idx="4"/>
          </p:nvPr>
        </p:nvSpPr>
        <p:spPr bwMode="auto">
          <a:xfrm>
            <a:off x="0" y="9428163"/>
            <a:ext cx="2887663" cy="496887"/>
          </a:xfrm>
          <a:prstGeom prst="rect">
            <a:avLst/>
          </a:prstGeom>
          <a:noFill/>
          <a:ln w="9525">
            <a:noFill/>
            <a:miter lim="800000"/>
            <a:headEnd/>
            <a:tailEnd/>
          </a:ln>
          <a:effectLst/>
        </p:spPr>
        <p:txBody>
          <a:bodyPr vert="horz" wrap="square" lIns="92274" tIns="46137" rIns="92274" bIns="46137" numCol="1" anchor="b" anchorCtr="0" compatLnSpc="1">
            <a:prstTxWarp prst="textNoShape">
              <a:avLst/>
            </a:prstTxWarp>
          </a:bodyPr>
          <a:lstStyle>
            <a:lvl1pPr defTabSz="923925">
              <a:defRPr>
                <a:latin typeface="Arial" charset="0"/>
              </a:defRPr>
            </a:lvl1pPr>
          </a:lstStyle>
          <a:p>
            <a:pPr>
              <a:defRPr/>
            </a:pPr>
            <a:endParaRPr lang="en-US" dirty="0"/>
          </a:p>
        </p:txBody>
      </p:sp>
      <p:sp>
        <p:nvSpPr>
          <p:cNvPr id="17415" name="Rectangle 7"/>
          <p:cNvSpPr>
            <a:spLocks noGrp="1" noChangeArrowheads="1"/>
          </p:cNvSpPr>
          <p:nvPr>
            <p:ph type="sldNum" sz="quarter" idx="5"/>
          </p:nvPr>
        </p:nvSpPr>
        <p:spPr bwMode="auto">
          <a:xfrm>
            <a:off x="3773488" y="9428163"/>
            <a:ext cx="2887662" cy="496887"/>
          </a:xfrm>
          <a:prstGeom prst="rect">
            <a:avLst/>
          </a:prstGeom>
          <a:noFill/>
          <a:ln w="9525">
            <a:noFill/>
            <a:miter lim="800000"/>
            <a:headEnd/>
            <a:tailEnd/>
          </a:ln>
          <a:effectLst/>
        </p:spPr>
        <p:txBody>
          <a:bodyPr vert="horz" wrap="square" lIns="92274" tIns="46137" rIns="92274" bIns="46137" numCol="1" anchor="b" anchorCtr="0" compatLnSpc="1">
            <a:prstTxWarp prst="textNoShape">
              <a:avLst/>
            </a:prstTxWarp>
          </a:bodyPr>
          <a:lstStyle>
            <a:lvl1pPr algn="r" defTabSz="923925">
              <a:defRPr>
                <a:latin typeface="Arial" charset="0"/>
              </a:defRPr>
            </a:lvl1pPr>
          </a:lstStyle>
          <a:p>
            <a:pPr>
              <a:defRPr/>
            </a:pPr>
            <a:fld id="{D038AA1D-8E8C-4718-927E-742BECDA62D7}" type="slidenum">
              <a:rPr lang="en-US"/>
              <a:pPr>
                <a:defRPr/>
              </a:pPr>
              <a:t>‹#›</a:t>
            </a:fld>
            <a:endParaRPr lang="en-US" dirty="0"/>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charset="0"/>
        <a:ea typeface="+mn-ea"/>
        <a:cs typeface="+mn-cs"/>
      </a:defRPr>
    </a:lvl1pPr>
    <a:lvl2pPr marL="457200" algn="l" rtl="0" eaLnBrk="0" fontAlgn="base" hangingPunct="0">
      <a:spcBef>
        <a:spcPct val="30000"/>
      </a:spcBef>
      <a:spcAft>
        <a:spcPct val="0"/>
      </a:spcAft>
      <a:defRPr sz="1200" kern="1200">
        <a:solidFill>
          <a:schemeClr val="tx1"/>
        </a:solidFill>
        <a:latin typeface="Arial" charset="0"/>
        <a:ea typeface="+mn-ea"/>
        <a:cs typeface="+mn-cs"/>
      </a:defRPr>
    </a:lvl2pPr>
    <a:lvl3pPr marL="914400" algn="l" rtl="0" eaLnBrk="0" fontAlgn="base" hangingPunct="0">
      <a:spcBef>
        <a:spcPct val="30000"/>
      </a:spcBef>
      <a:spcAft>
        <a:spcPct val="0"/>
      </a:spcAft>
      <a:defRPr sz="1200" kern="1200">
        <a:solidFill>
          <a:schemeClr val="tx1"/>
        </a:solidFill>
        <a:latin typeface="Arial" charset="0"/>
        <a:ea typeface="+mn-ea"/>
        <a:cs typeface="+mn-cs"/>
      </a:defRPr>
    </a:lvl3pPr>
    <a:lvl4pPr marL="1371600" algn="l" rtl="0" eaLnBrk="0" fontAlgn="base" hangingPunct="0">
      <a:spcBef>
        <a:spcPct val="30000"/>
      </a:spcBef>
      <a:spcAft>
        <a:spcPct val="0"/>
      </a:spcAft>
      <a:defRPr sz="1200" kern="1200">
        <a:solidFill>
          <a:schemeClr val="tx1"/>
        </a:solidFill>
        <a:latin typeface="Arial" charset="0"/>
        <a:ea typeface="+mn-ea"/>
        <a:cs typeface="+mn-cs"/>
      </a:defRPr>
    </a:lvl4pPr>
    <a:lvl5pPr marL="1828800" algn="l" rtl="0" eaLnBrk="0" fontAlgn="base" hangingPunct="0">
      <a:spcBef>
        <a:spcPct val="30000"/>
      </a:spcBef>
      <a:spcAft>
        <a:spcPct val="0"/>
      </a:spcAft>
      <a:defRPr sz="12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7"/>
          <p:cNvSpPr>
            <a:spLocks noGrp="1" noChangeArrowheads="1"/>
          </p:cNvSpPr>
          <p:nvPr>
            <p:ph type="sldNum" sz="quarter" idx="5"/>
          </p:nvPr>
        </p:nvSpPr>
        <p:spPr>
          <a:noFill/>
        </p:spPr>
        <p:txBody>
          <a:bodyPr/>
          <a:lstStyle/>
          <a:p>
            <a:fld id="{F54667D1-73E1-429D-8857-2D136EE0E967}" type="slidenum">
              <a:rPr lang="en-US" smtClean="0"/>
              <a:pPr/>
              <a:t>0</a:t>
            </a:fld>
            <a:endParaRPr lang="en-US" dirty="0" smtClean="0"/>
          </a:p>
        </p:txBody>
      </p:sp>
      <p:sp>
        <p:nvSpPr>
          <p:cNvPr id="26627" name="Rectangle 2"/>
          <p:cNvSpPr>
            <a:spLocks noGrp="1" noRot="1" noChangeAspect="1" noChangeArrowheads="1" noTextEdit="1"/>
          </p:cNvSpPr>
          <p:nvPr>
            <p:ph type="sldImg"/>
          </p:nvPr>
        </p:nvSpPr>
        <p:spPr>
          <a:xfrm>
            <a:off x="927100" y="749300"/>
            <a:ext cx="4813300" cy="3719513"/>
          </a:xfrm>
          <a:ln/>
        </p:spPr>
      </p:sp>
      <p:sp>
        <p:nvSpPr>
          <p:cNvPr id="26628" name="Rectangle 3"/>
          <p:cNvSpPr>
            <a:spLocks noGrp="1" noChangeArrowheads="1"/>
          </p:cNvSpPr>
          <p:nvPr>
            <p:ph type="body" idx="1"/>
          </p:nvPr>
        </p:nvSpPr>
        <p:spPr>
          <a:xfrm>
            <a:off x="665163" y="4714875"/>
            <a:ext cx="5332412" cy="4462463"/>
          </a:xfrm>
          <a:noFill/>
          <a:ln/>
        </p:spPr>
        <p:txBody>
          <a:bodyPr/>
          <a:lstStyle/>
          <a:p>
            <a:pPr eaLnBrk="1" hangingPunct="1"/>
            <a:endParaRPr lang="en-US" dirty="0" smtClean="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2"/>
          <p:cNvSpPr>
            <a:spLocks noGrp="1" noRot="1" noChangeAspect="1" noChangeArrowheads="1" noTextEdit="1"/>
          </p:cNvSpPr>
          <p:nvPr>
            <p:ph type="sldImg"/>
          </p:nvPr>
        </p:nvSpPr>
        <p:spPr>
          <a:xfrm>
            <a:off x="927100" y="746125"/>
            <a:ext cx="4814888" cy="3721100"/>
          </a:xfrm>
          <a:ln/>
        </p:spPr>
      </p:sp>
      <p:sp>
        <p:nvSpPr>
          <p:cNvPr id="27651" name="Rectangle 3"/>
          <p:cNvSpPr>
            <a:spLocks noGrp="1" noChangeArrowheads="1"/>
          </p:cNvSpPr>
          <p:nvPr>
            <p:ph type="body" idx="1"/>
          </p:nvPr>
        </p:nvSpPr>
        <p:spPr>
          <a:noFill/>
          <a:ln/>
        </p:spPr>
        <p:txBody>
          <a:bodyPr/>
          <a:lstStyle/>
          <a:p>
            <a:endParaRPr lang="en-US" dirty="0" smtClean="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Slide Image Placeholder 1"/>
          <p:cNvSpPr>
            <a:spLocks noGrp="1" noRot="1" noChangeAspect="1" noTextEdit="1"/>
          </p:cNvSpPr>
          <p:nvPr>
            <p:ph type="sldImg"/>
          </p:nvPr>
        </p:nvSpPr>
        <p:spPr>
          <a:xfrm>
            <a:off x="922338" y="741363"/>
            <a:ext cx="4819650" cy="3725862"/>
          </a:xfrm>
          <a:ln/>
        </p:spPr>
      </p:sp>
      <p:sp>
        <p:nvSpPr>
          <p:cNvPr id="24579" name="Notes Placeholder 2"/>
          <p:cNvSpPr>
            <a:spLocks noGrp="1"/>
          </p:cNvSpPr>
          <p:nvPr>
            <p:ph type="body" idx="1"/>
          </p:nvPr>
        </p:nvSpPr>
        <p:spPr>
          <a:xfrm>
            <a:off x="665163" y="4714875"/>
            <a:ext cx="5332412" cy="4470400"/>
          </a:xfrm>
          <a:noFill/>
          <a:ln/>
        </p:spPr>
        <p:txBody>
          <a:bodyPr lIns="96551" tIns="48270" rIns="96551" bIns="48270"/>
          <a:lstStyle/>
          <a:p>
            <a:endParaRPr lang="en-US" dirty="0" smtClean="0"/>
          </a:p>
        </p:txBody>
      </p:sp>
      <p:sp>
        <p:nvSpPr>
          <p:cNvPr id="24580" name="Slide Number Placeholder 3"/>
          <p:cNvSpPr txBox="1">
            <a:spLocks noGrp="1"/>
          </p:cNvSpPr>
          <p:nvPr/>
        </p:nvSpPr>
        <p:spPr bwMode="auto">
          <a:xfrm>
            <a:off x="3775075" y="9426575"/>
            <a:ext cx="2886075" cy="498475"/>
          </a:xfrm>
          <a:prstGeom prst="rect">
            <a:avLst/>
          </a:prstGeom>
          <a:noFill/>
          <a:ln w="9525">
            <a:noFill/>
            <a:miter lim="800000"/>
            <a:headEnd/>
            <a:tailEnd/>
          </a:ln>
        </p:spPr>
        <p:txBody>
          <a:bodyPr lIns="96551" tIns="48270" rIns="96551" bIns="48270" anchor="b"/>
          <a:lstStyle/>
          <a:p>
            <a:pPr algn="r" defTabSz="962025"/>
            <a:fld id="{FCE2FEAE-CF23-4982-ADA5-C02CC8CB4DAB}" type="slidenum">
              <a:rPr lang="en-US">
                <a:latin typeface="Arial" charset="0"/>
              </a:rPr>
              <a:pPr algn="r" defTabSz="962025"/>
              <a:t>2</a:t>
            </a:fld>
            <a:endParaRPr lang="en-US" dirty="0">
              <a:latin typeface="Arial" charset="0"/>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7"/>
          <p:cNvSpPr txBox="1">
            <a:spLocks noGrp="1" noChangeArrowheads="1"/>
          </p:cNvSpPr>
          <p:nvPr/>
        </p:nvSpPr>
        <p:spPr bwMode="auto">
          <a:xfrm>
            <a:off x="3775075" y="9426575"/>
            <a:ext cx="2886075" cy="498475"/>
          </a:xfrm>
          <a:prstGeom prst="rect">
            <a:avLst/>
          </a:prstGeom>
          <a:noFill/>
          <a:ln w="9525">
            <a:noFill/>
            <a:miter lim="800000"/>
            <a:headEnd/>
            <a:tailEnd/>
          </a:ln>
        </p:spPr>
        <p:txBody>
          <a:bodyPr lIns="93097" tIns="46546" rIns="93097" bIns="46546" anchor="b"/>
          <a:lstStyle/>
          <a:p>
            <a:pPr algn="r" defTabSz="930275"/>
            <a:fld id="{3245CBEB-889A-4A12-AFD5-4E458F9DABEC}" type="slidenum">
              <a:rPr lang="en-US" sz="1100">
                <a:latin typeface="Arial" charset="0"/>
              </a:rPr>
              <a:pPr algn="r" defTabSz="930275"/>
              <a:t>3</a:t>
            </a:fld>
            <a:endParaRPr lang="en-US" sz="1100" dirty="0">
              <a:latin typeface="Arial" charset="0"/>
            </a:endParaRPr>
          </a:p>
        </p:txBody>
      </p:sp>
      <p:sp>
        <p:nvSpPr>
          <p:cNvPr id="29699" name="Rectangle 2"/>
          <p:cNvSpPr>
            <a:spLocks noGrp="1" noRot="1" noChangeAspect="1" noChangeArrowheads="1" noTextEdit="1"/>
          </p:cNvSpPr>
          <p:nvPr>
            <p:ph type="sldImg"/>
          </p:nvPr>
        </p:nvSpPr>
        <p:spPr>
          <a:xfrm>
            <a:off x="922338" y="742950"/>
            <a:ext cx="4819650" cy="3724275"/>
          </a:xfrm>
          <a:ln/>
        </p:spPr>
      </p:sp>
      <p:sp>
        <p:nvSpPr>
          <p:cNvPr id="29700" name="Rectangle 3"/>
          <p:cNvSpPr>
            <a:spLocks noGrp="1" noChangeArrowheads="1"/>
          </p:cNvSpPr>
          <p:nvPr>
            <p:ph type="body" idx="1"/>
          </p:nvPr>
        </p:nvSpPr>
        <p:spPr>
          <a:xfrm>
            <a:off x="665163" y="4716463"/>
            <a:ext cx="5332412" cy="4467225"/>
          </a:xfrm>
          <a:noFill/>
          <a:ln/>
        </p:spPr>
        <p:txBody>
          <a:bodyPr lIns="93097" tIns="46546" rIns="93097" bIns="46546"/>
          <a:lstStyle/>
          <a:p>
            <a:pPr eaLnBrk="1" hangingPunct="1"/>
            <a:endParaRPr lang="en-US" dirty="0" smtClean="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7"/>
          <p:cNvSpPr txBox="1">
            <a:spLocks noGrp="1" noChangeArrowheads="1"/>
          </p:cNvSpPr>
          <p:nvPr/>
        </p:nvSpPr>
        <p:spPr bwMode="auto">
          <a:xfrm>
            <a:off x="3775075" y="9426575"/>
            <a:ext cx="2886075" cy="498475"/>
          </a:xfrm>
          <a:prstGeom prst="rect">
            <a:avLst/>
          </a:prstGeom>
          <a:noFill/>
          <a:ln w="9525">
            <a:noFill/>
            <a:miter lim="800000"/>
            <a:headEnd/>
            <a:tailEnd/>
          </a:ln>
        </p:spPr>
        <p:txBody>
          <a:bodyPr lIns="93097" tIns="46546" rIns="93097" bIns="46546" anchor="b"/>
          <a:lstStyle/>
          <a:p>
            <a:pPr algn="r" defTabSz="930275"/>
            <a:fld id="{D5665B79-4384-4E8B-9DEE-7939FDFE08ED}" type="slidenum">
              <a:rPr lang="en-US" sz="1100">
                <a:latin typeface="Arial" charset="0"/>
              </a:rPr>
              <a:pPr algn="r" defTabSz="930275"/>
              <a:t>4</a:t>
            </a:fld>
            <a:endParaRPr lang="en-US" sz="1100" dirty="0">
              <a:latin typeface="Arial" charset="0"/>
            </a:endParaRPr>
          </a:p>
        </p:txBody>
      </p:sp>
      <p:sp>
        <p:nvSpPr>
          <p:cNvPr id="30723" name="Rectangle 2"/>
          <p:cNvSpPr>
            <a:spLocks noGrp="1" noRot="1" noChangeAspect="1" noChangeArrowheads="1" noTextEdit="1"/>
          </p:cNvSpPr>
          <p:nvPr>
            <p:ph type="sldImg"/>
          </p:nvPr>
        </p:nvSpPr>
        <p:spPr>
          <a:xfrm>
            <a:off x="922338" y="742950"/>
            <a:ext cx="4819650" cy="3724275"/>
          </a:xfrm>
          <a:ln/>
        </p:spPr>
      </p:sp>
      <p:sp>
        <p:nvSpPr>
          <p:cNvPr id="30724" name="Rectangle 3"/>
          <p:cNvSpPr>
            <a:spLocks noGrp="1" noChangeArrowheads="1"/>
          </p:cNvSpPr>
          <p:nvPr>
            <p:ph type="body" idx="1"/>
          </p:nvPr>
        </p:nvSpPr>
        <p:spPr>
          <a:xfrm>
            <a:off x="665163" y="4716463"/>
            <a:ext cx="5332412" cy="4467225"/>
          </a:xfrm>
          <a:noFill/>
          <a:ln/>
        </p:spPr>
        <p:txBody>
          <a:bodyPr lIns="93097" tIns="46546" rIns="93097" bIns="46546"/>
          <a:lstStyle/>
          <a:p>
            <a:pPr eaLnBrk="1" hangingPunct="1"/>
            <a:endParaRPr lang="en-US" dirty="0" smtClean="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7"/>
          <p:cNvSpPr txBox="1">
            <a:spLocks noGrp="1" noChangeArrowheads="1"/>
          </p:cNvSpPr>
          <p:nvPr/>
        </p:nvSpPr>
        <p:spPr bwMode="auto">
          <a:xfrm>
            <a:off x="3775075" y="9426575"/>
            <a:ext cx="2886075" cy="498475"/>
          </a:xfrm>
          <a:prstGeom prst="rect">
            <a:avLst/>
          </a:prstGeom>
          <a:noFill/>
          <a:ln w="9525">
            <a:noFill/>
            <a:miter lim="800000"/>
            <a:headEnd/>
            <a:tailEnd/>
          </a:ln>
        </p:spPr>
        <p:txBody>
          <a:bodyPr lIns="93097" tIns="46546" rIns="93097" bIns="46546" anchor="b"/>
          <a:lstStyle/>
          <a:p>
            <a:pPr algn="r" defTabSz="930275"/>
            <a:fld id="{3D9AA84C-0F18-4D10-BDDC-D563BD5F725B}" type="slidenum">
              <a:rPr lang="en-US" sz="1100">
                <a:latin typeface="Arial" charset="0"/>
              </a:rPr>
              <a:pPr algn="r" defTabSz="930275"/>
              <a:t>5</a:t>
            </a:fld>
            <a:endParaRPr lang="en-US" sz="1100" dirty="0">
              <a:latin typeface="Arial" charset="0"/>
            </a:endParaRPr>
          </a:p>
        </p:txBody>
      </p:sp>
      <p:sp>
        <p:nvSpPr>
          <p:cNvPr id="31747" name="Rectangle 2"/>
          <p:cNvSpPr>
            <a:spLocks noGrp="1" noRot="1" noChangeAspect="1" noChangeArrowheads="1" noTextEdit="1"/>
          </p:cNvSpPr>
          <p:nvPr>
            <p:ph type="sldImg"/>
          </p:nvPr>
        </p:nvSpPr>
        <p:spPr>
          <a:xfrm>
            <a:off x="922338" y="742950"/>
            <a:ext cx="4819650" cy="3724275"/>
          </a:xfrm>
          <a:ln/>
        </p:spPr>
      </p:sp>
      <p:sp>
        <p:nvSpPr>
          <p:cNvPr id="31748" name="Rectangle 3"/>
          <p:cNvSpPr>
            <a:spLocks noGrp="1" noChangeArrowheads="1"/>
          </p:cNvSpPr>
          <p:nvPr>
            <p:ph type="body" idx="1"/>
          </p:nvPr>
        </p:nvSpPr>
        <p:spPr>
          <a:xfrm>
            <a:off x="665163" y="4716463"/>
            <a:ext cx="5332412" cy="4467225"/>
          </a:xfrm>
          <a:noFill/>
          <a:ln/>
        </p:spPr>
        <p:txBody>
          <a:bodyPr lIns="93097" tIns="46546" rIns="93097" bIns="46546"/>
          <a:lstStyle/>
          <a:p>
            <a:pPr eaLnBrk="1" hangingPunct="1"/>
            <a:endParaRPr lang="en-US" dirty="0" smtClean="0"/>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Rectangle 7"/>
          <p:cNvSpPr txBox="1">
            <a:spLocks noGrp="1" noChangeArrowheads="1"/>
          </p:cNvSpPr>
          <p:nvPr/>
        </p:nvSpPr>
        <p:spPr bwMode="auto">
          <a:xfrm>
            <a:off x="3775075" y="9426575"/>
            <a:ext cx="2886075" cy="498475"/>
          </a:xfrm>
          <a:prstGeom prst="rect">
            <a:avLst/>
          </a:prstGeom>
          <a:noFill/>
          <a:ln w="9525">
            <a:noFill/>
            <a:miter lim="800000"/>
            <a:headEnd/>
            <a:tailEnd/>
          </a:ln>
        </p:spPr>
        <p:txBody>
          <a:bodyPr lIns="93097" tIns="46546" rIns="93097" bIns="46546" anchor="b"/>
          <a:lstStyle/>
          <a:p>
            <a:pPr algn="r" defTabSz="930275"/>
            <a:fld id="{9ACB4A41-B9FE-455C-AE1F-75A93EBCA862}" type="slidenum">
              <a:rPr lang="en-US" sz="1100">
                <a:latin typeface="Arial" charset="0"/>
              </a:rPr>
              <a:pPr algn="r" defTabSz="930275"/>
              <a:t>6</a:t>
            </a:fld>
            <a:endParaRPr lang="en-US" sz="1100" dirty="0">
              <a:latin typeface="Arial" charset="0"/>
            </a:endParaRPr>
          </a:p>
        </p:txBody>
      </p:sp>
      <p:sp>
        <p:nvSpPr>
          <p:cNvPr id="32771" name="Rectangle 2"/>
          <p:cNvSpPr>
            <a:spLocks noGrp="1" noRot="1" noChangeAspect="1" noChangeArrowheads="1" noTextEdit="1"/>
          </p:cNvSpPr>
          <p:nvPr>
            <p:ph type="sldImg"/>
          </p:nvPr>
        </p:nvSpPr>
        <p:spPr>
          <a:xfrm>
            <a:off x="922338" y="742950"/>
            <a:ext cx="4819650" cy="3724275"/>
          </a:xfrm>
          <a:ln/>
        </p:spPr>
      </p:sp>
      <p:sp>
        <p:nvSpPr>
          <p:cNvPr id="32772" name="Rectangle 3"/>
          <p:cNvSpPr>
            <a:spLocks noGrp="1" noChangeArrowheads="1"/>
          </p:cNvSpPr>
          <p:nvPr>
            <p:ph type="body" idx="1"/>
          </p:nvPr>
        </p:nvSpPr>
        <p:spPr>
          <a:xfrm>
            <a:off x="665163" y="4716463"/>
            <a:ext cx="5332412" cy="4467225"/>
          </a:xfrm>
          <a:noFill/>
          <a:ln/>
        </p:spPr>
        <p:txBody>
          <a:bodyPr lIns="93097" tIns="46546" rIns="93097" bIns="46546"/>
          <a:lstStyle/>
          <a:p>
            <a:pPr eaLnBrk="1" hangingPunct="1"/>
            <a:endParaRPr lang="en-US" dirty="0" smtClean="0"/>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Rectangle 7"/>
          <p:cNvSpPr txBox="1">
            <a:spLocks noGrp="1" noChangeArrowheads="1"/>
          </p:cNvSpPr>
          <p:nvPr/>
        </p:nvSpPr>
        <p:spPr bwMode="auto">
          <a:xfrm>
            <a:off x="3775075" y="9426575"/>
            <a:ext cx="2886075" cy="498475"/>
          </a:xfrm>
          <a:prstGeom prst="rect">
            <a:avLst/>
          </a:prstGeom>
          <a:noFill/>
          <a:ln w="9525">
            <a:noFill/>
            <a:miter lim="800000"/>
            <a:headEnd/>
            <a:tailEnd/>
          </a:ln>
        </p:spPr>
        <p:txBody>
          <a:bodyPr lIns="93097" tIns="46546" rIns="93097" bIns="46546" anchor="b"/>
          <a:lstStyle/>
          <a:p>
            <a:pPr algn="r" defTabSz="930275"/>
            <a:fld id="{C226324F-2749-4CDE-9759-333947CE3B69}" type="slidenum">
              <a:rPr lang="en-US" sz="1100">
                <a:latin typeface="Arial" charset="0"/>
              </a:rPr>
              <a:pPr algn="r" defTabSz="930275"/>
              <a:t>7</a:t>
            </a:fld>
            <a:endParaRPr lang="en-US" sz="1100" dirty="0">
              <a:latin typeface="Arial" charset="0"/>
            </a:endParaRPr>
          </a:p>
        </p:txBody>
      </p:sp>
      <p:sp>
        <p:nvSpPr>
          <p:cNvPr id="33795" name="Rectangle 7"/>
          <p:cNvSpPr txBox="1">
            <a:spLocks noGrp="1" noChangeArrowheads="1"/>
          </p:cNvSpPr>
          <p:nvPr/>
        </p:nvSpPr>
        <p:spPr bwMode="auto">
          <a:xfrm>
            <a:off x="3775075" y="9426575"/>
            <a:ext cx="2886075" cy="498475"/>
          </a:xfrm>
          <a:prstGeom prst="rect">
            <a:avLst/>
          </a:prstGeom>
          <a:noFill/>
          <a:ln w="9525">
            <a:noFill/>
            <a:miter lim="800000"/>
            <a:headEnd/>
            <a:tailEnd/>
          </a:ln>
        </p:spPr>
        <p:txBody>
          <a:bodyPr lIns="93076" tIns="46534" rIns="93076" bIns="46534" anchor="b"/>
          <a:lstStyle/>
          <a:p>
            <a:pPr algn="r" defTabSz="930275"/>
            <a:fld id="{B8D58969-D933-4262-86EE-343B8F04FC74}" type="slidenum">
              <a:rPr lang="en-US" sz="1100" b="1">
                <a:solidFill>
                  <a:schemeClr val="bg1"/>
                </a:solidFill>
                <a:latin typeface="Arial" charset="0"/>
              </a:rPr>
              <a:pPr algn="r" defTabSz="930275"/>
              <a:t>7</a:t>
            </a:fld>
            <a:endParaRPr lang="en-US" sz="1100" b="1" dirty="0">
              <a:solidFill>
                <a:schemeClr val="bg1"/>
              </a:solidFill>
              <a:latin typeface="Arial" charset="0"/>
            </a:endParaRPr>
          </a:p>
        </p:txBody>
      </p:sp>
      <p:sp>
        <p:nvSpPr>
          <p:cNvPr id="33796" name="Rectangle 2"/>
          <p:cNvSpPr>
            <a:spLocks noGrp="1" noRot="1" noChangeAspect="1" noChangeArrowheads="1" noTextEdit="1"/>
          </p:cNvSpPr>
          <p:nvPr>
            <p:ph type="sldImg"/>
          </p:nvPr>
        </p:nvSpPr>
        <p:spPr>
          <a:xfrm>
            <a:off x="922338" y="742950"/>
            <a:ext cx="4819650" cy="3724275"/>
          </a:xfrm>
          <a:ln/>
        </p:spPr>
      </p:sp>
      <p:sp>
        <p:nvSpPr>
          <p:cNvPr id="33797" name="Rectangle 3"/>
          <p:cNvSpPr>
            <a:spLocks noGrp="1" noChangeArrowheads="1"/>
          </p:cNvSpPr>
          <p:nvPr>
            <p:ph type="body" idx="1"/>
          </p:nvPr>
        </p:nvSpPr>
        <p:spPr>
          <a:xfrm>
            <a:off x="665163" y="4716463"/>
            <a:ext cx="5332412" cy="4467225"/>
          </a:xfrm>
          <a:noFill/>
          <a:ln/>
        </p:spPr>
        <p:txBody>
          <a:bodyPr lIns="93076" tIns="46534" rIns="93076" bIns="46534"/>
          <a:lstStyle/>
          <a:p>
            <a:pPr eaLnBrk="1" hangingPunct="1"/>
            <a:endParaRPr lang="en-US" dirty="0" smtClean="0"/>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Slide Image Placeholder 1"/>
          <p:cNvSpPr>
            <a:spLocks noGrp="1" noRot="1" noChangeAspect="1" noTextEdit="1"/>
          </p:cNvSpPr>
          <p:nvPr>
            <p:ph type="sldImg"/>
          </p:nvPr>
        </p:nvSpPr>
        <p:spPr>
          <a:xfrm>
            <a:off x="922338" y="742950"/>
            <a:ext cx="4818062" cy="3724275"/>
          </a:xfrm>
          <a:ln/>
        </p:spPr>
      </p:sp>
      <p:sp>
        <p:nvSpPr>
          <p:cNvPr id="34819" name="Notes Placeholder 2"/>
          <p:cNvSpPr>
            <a:spLocks noGrp="1"/>
          </p:cNvSpPr>
          <p:nvPr>
            <p:ph type="body" idx="1"/>
          </p:nvPr>
        </p:nvSpPr>
        <p:spPr>
          <a:xfrm>
            <a:off x="665164" y="4716464"/>
            <a:ext cx="5332412" cy="4467225"/>
          </a:xfrm>
          <a:noFill/>
          <a:ln/>
        </p:spPr>
        <p:txBody>
          <a:bodyPr lIns="93097" tIns="46546" rIns="93097" bIns="46546"/>
          <a:lstStyle/>
          <a:p>
            <a:endParaRPr lang="en-US" dirty="0" smtClean="0"/>
          </a:p>
        </p:txBody>
      </p:sp>
      <p:sp>
        <p:nvSpPr>
          <p:cNvPr id="34820" name="Slide Number Placeholder 3"/>
          <p:cNvSpPr txBox="1">
            <a:spLocks noGrp="1"/>
          </p:cNvSpPr>
          <p:nvPr/>
        </p:nvSpPr>
        <p:spPr bwMode="auto">
          <a:xfrm>
            <a:off x="3775076" y="9426576"/>
            <a:ext cx="2886075" cy="498475"/>
          </a:xfrm>
          <a:prstGeom prst="rect">
            <a:avLst/>
          </a:prstGeom>
          <a:noFill/>
          <a:ln w="9525">
            <a:noFill/>
            <a:miter lim="800000"/>
            <a:headEnd/>
            <a:tailEnd/>
          </a:ln>
        </p:spPr>
        <p:txBody>
          <a:bodyPr lIns="93097" tIns="46546" rIns="93097" bIns="46546" anchor="b"/>
          <a:lstStyle/>
          <a:p>
            <a:pPr algn="r" defTabSz="930275" fontAlgn="base">
              <a:spcBef>
                <a:spcPct val="0"/>
              </a:spcBef>
              <a:spcAft>
                <a:spcPct val="0"/>
              </a:spcAft>
            </a:pPr>
            <a:fld id="{8D798902-CB50-40E9-9539-FEA2C450849C}" type="slidenum">
              <a:rPr lang="en-US" sz="1100">
                <a:solidFill>
                  <a:prstClr val="black"/>
                </a:solidFill>
                <a:latin typeface="Arial" charset="0"/>
              </a:rPr>
              <a:pPr algn="r" defTabSz="930275" fontAlgn="base">
                <a:spcBef>
                  <a:spcPct val="0"/>
                </a:spcBef>
                <a:spcAft>
                  <a:spcPct val="0"/>
                </a:spcAft>
              </a:pPr>
              <a:t>10</a:t>
            </a:fld>
            <a:endParaRPr lang="en-US" sz="1100" dirty="0">
              <a:solidFill>
                <a:prstClr val="black"/>
              </a:solidFill>
              <a:latin typeface="Arial" charset="0"/>
            </a:endParaRPr>
          </a:p>
        </p:txBody>
      </p:sp>
    </p:spTree>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hyperlink" Target="http://www.pacificcresttrans.com/home.html" TargetMode="External"/><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hyperlink" Target="http://www.pacificcresttrans.com/home.html" TargetMode="External"/><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hyperlink" Target="http://www.pacificcresttrans.com/home.html" TargetMode="External"/><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2" name="Text Box 7"/>
          <p:cNvSpPr txBox="1">
            <a:spLocks noChangeArrowheads="1"/>
          </p:cNvSpPr>
          <p:nvPr/>
        </p:nvSpPr>
        <p:spPr bwMode="auto">
          <a:xfrm>
            <a:off x="3625850" y="7099300"/>
            <a:ext cx="2784475" cy="303213"/>
          </a:xfrm>
          <a:prstGeom prst="rect">
            <a:avLst/>
          </a:prstGeom>
          <a:noFill/>
          <a:ln>
            <a:noFill/>
          </a:ln>
          <a:effectLst/>
          <a:extLst>
            <a:ext uri="{909E8E84-426E-40DD-AFC4-6F175D3DCCD1}"/>
            <a:ext uri="{91240B29-F687-4F45-9708-019B960494DF}"/>
            <a:ext uri="{AF507438-7753-43E0-B8FC-AC1667EBCBE1}"/>
          </a:extLst>
        </p:spPr>
        <p:txBody>
          <a:bodyPr wrap="none" lIns="91429" tIns="45715" rIns="91429" bIns="45715">
            <a:spAutoFit/>
          </a:bodyPr>
          <a:lstStyle>
            <a:lvl1pPr defTabSz="1019175">
              <a:defRPr>
                <a:solidFill>
                  <a:schemeClr val="tx1"/>
                </a:solidFill>
                <a:latin typeface="Arial" charset="0"/>
              </a:defRPr>
            </a:lvl1pPr>
            <a:lvl2pPr marL="455613" defTabSz="1019175">
              <a:defRPr>
                <a:solidFill>
                  <a:schemeClr val="tx1"/>
                </a:solidFill>
                <a:latin typeface="Arial" charset="0"/>
              </a:defRPr>
            </a:lvl2pPr>
            <a:lvl3pPr defTabSz="1019175">
              <a:defRPr>
                <a:solidFill>
                  <a:schemeClr val="tx1"/>
                </a:solidFill>
                <a:latin typeface="Arial" charset="0"/>
              </a:defRPr>
            </a:lvl3pPr>
            <a:lvl4pPr defTabSz="1019175">
              <a:defRPr>
                <a:solidFill>
                  <a:schemeClr val="tx1"/>
                </a:solidFill>
                <a:latin typeface="Arial" charset="0"/>
              </a:defRPr>
            </a:lvl4pPr>
            <a:lvl5pPr defTabSz="1019175">
              <a:defRPr>
                <a:solidFill>
                  <a:schemeClr val="tx1"/>
                </a:solidFill>
                <a:latin typeface="Arial" charset="0"/>
              </a:defRPr>
            </a:lvl5pPr>
            <a:lvl6pPr defTabSz="1019175" fontAlgn="base">
              <a:spcBef>
                <a:spcPct val="0"/>
              </a:spcBef>
              <a:spcAft>
                <a:spcPct val="0"/>
              </a:spcAft>
              <a:defRPr>
                <a:solidFill>
                  <a:schemeClr val="tx1"/>
                </a:solidFill>
                <a:latin typeface="Arial" charset="0"/>
              </a:defRPr>
            </a:lvl6pPr>
            <a:lvl7pPr defTabSz="1019175" fontAlgn="base">
              <a:spcBef>
                <a:spcPct val="0"/>
              </a:spcBef>
              <a:spcAft>
                <a:spcPct val="0"/>
              </a:spcAft>
              <a:defRPr>
                <a:solidFill>
                  <a:schemeClr val="tx1"/>
                </a:solidFill>
                <a:latin typeface="Arial" charset="0"/>
              </a:defRPr>
            </a:lvl7pPr>
            <a:lvl8pPr defTabSz="1019175" fontAlgn="base">
              <a:spcBef>
                <a:spcPct val="0"/>
              </a:spcBef>
              <a:spcAft>
                <a:spcPct val="0"/>
              </a:spcAft>
              <a:defRPr>
                <a:solidFill>
                  <a:schemeClr val="tx1"/>
                </a:solidFill>
                <a:latin typeface="Arial" charset="0"/>
              </a:defRPr>
            </a:lvl8pPr>
            <a:lvl9pPr defTabSz="1019175" fontAlgn="base">
              <a:spcBef>
                <a:spcPct val="0"/>
              </a:spcBef>
              <a:spcAft>
                <a:spcPct val="0"/>
              </a:spcAft>
              <a:defRPr>
                <a:solidFill>
                  <a:schemeClr val="tx1"/>
                </a:solidFill>
                <a:latin typeface="Arial" charset="0"/>
              </a:defRPr>
            </a:lvl9pPr>
          </a:lstStyle>
          <a:p>
            <a:pPr algn="ctr">
              <a:lnSpc>
                <a:spcPct val="115000"/>
              </a:lnSpc>
              <a:defRPr/>
            </a:pPr>
            <a:r>
              <a:rPr lang="en-US" dirty="0" smtClean="0">
                <a:solidFill>
                  <a:schemeClr val="bg2"/>
                </a:solidFill>
                <a:latin typeface="Palatino Linotype" pitchFamily="18" charset="0"/>
              </a:rPr>
              <a:t>w w w . c a s c a d i a c a p i t a l . c o m</a:t>
            </a:r>
          </a:p>
        </p:txBody>
      </p:sp>
      <p:sp>
        <p:nvSpPr>
          <p:cNvPr id="3" name="Text Box 9"/>
          <p:cNvSpPr txBox="1">
            <a:spLocks noChangeArrowheads="1"/>
          </p:cNvSpPr>
          <p:nvPr userDrawn="1"/>
        </p:nvSpPr>
        <p:spPr bwMode="auto">
          <a:xfrm>
            <a:off x="4243388" y="6376988"/>
            <a:ext cx="1549400" cy="728662"/>
          </a:xfrm>
          <a:prstGeom prst="rect">
            <a:avLst/>
          </a:prstGeom>
          <a:noFill/>
          <a:ln>
            <a:noFill/>
          </a:ln>
          <a:effectLst/>
          <a:extLst>
            <a:ext uri="{909E8E84-426E-40DD-AFC4-6F175D3DCCD1}"/>
            <a:ext uri="{91240B29-F687-4F45-9708-019B960494DF}"/>
            <a:ext uri="{AF507438-7753-43E0-B8FC-AC1667EBCBE1}"/>
          </a:extLst>
        </p:spPr>
        <p:txBody>
          <a:bodyPr wrap="none" lIns="91429" tIns="45715" rIns="91429" bIns="45715">
            <a:spAutoFit/>
          </a:bodyPr>
          <a:lstStyle>
            <a:lvl1pPr defTabSz="1019175">
              <a:defRPr>
                <a:solidFill>
                  <a:schemeClr val="tx1"/>
                </a:solidFill>
                <a:latin typeface="Arial" charset="0"/>
              </a:defRPr>
            </a:lvl1pPr>
            <a:lvl2pPr marL="455613" defTabSz="1019175">
              <a:defRPr>
                <a:solidFill>
                  <a:schemeClr val="tx1"/>
                </a:solidFill>
                <a:latin typeface="Arial" charset="0"/>
              </a:defRPr>
            </a:lvl2pPr>
            <a:lvl3pPr defTabSz="1019175">
              <a:defRPr>
                <a:solidFill>
                  <a:schemeClr val="tx1"/>
                </a:solidFill>
                <a:latin typeface="Arial" charset="0"/>
              </a:defRPr>
            </a:lvl3pPr>
            <a:lvl4pPr defTabSz="1019175">
              <a:defRPr>
                <a:solidFill>
                  <a:schemeClr val="tx1"/>
                </a:solidFill>
                <a:latin typeface="Arial" charset="0"/>
              </a:defRPr>
            </a:lvl4pPr>
            <a:lvl5pPr defTabSz="1019175">
              <a:defRPr>
                <a:solidFill>
                  <a:schemeClr val="tx1"/>
                </a:solidFill>
                <a:latin typeface="Arial" charset="0"/>
              </a:defRPr>
            </a:lvl5pPr>
            <a:lvl6pPr defTabSz="1019175" fontAlgn="base">
              <a:spcBef>
                <a:spcPct val="0"/>
              </a:spcBef>
              <a:spcAft>
                <a:spcPct val="0"/>
              </a:spcAft>
              <a:defRPr>
                <a:solidFill>
                  <a:schemeClr val="tx1"/>
                </a:solidFill>
                <a:latin typeface="Arial" charset="0"/>
              </a:defRPr>
            </a:lvl6pPr>
            <a:lvl7pPr defTabSz="1019175" fontAlgn="base">
              <a:spcBef>
                <a:spcPct val="0"/>
              </a:spcBef>
              <a:spcAft>
                <a:spcPct val="0"/>
              </a:spcAft>
              <a:defRPr>
                <a:solidFill>
                  <a:schemeClr val="tx1"/>
                </a:solidFill>
                <a:latin typeface="Arial" charset="0"/>
              </a:defRPr>
            </a:lvl7pPr>
            <a:lvl8pPr defTabSz="1019175" fontAlgn="base">
              <a:spcBef>
                <a:spcPct val="0"/>
              </a:spcBef>
              <a:spcAft>
                <a:spcPct val="0"/>
              </a:spcAft>
              <a:defRPr>
                <a:solidFill>
                  <a:schemeClr val="tx1"/>
                </a:solidFill>
                <a:latin typeface="Arial" charset="0"/>
              </a:defRPr>
            </a:lvl8pPr>
            <a:lvl9pPr defTabSz="1019175" fontAlgn="base">
              <a:spcBef>
                <a:spcPct val="0"/>
              </a:spcBef>
              <a:spcAft>
                <a:spcPct val="0"/>
              </a:spcAft>
              <a:defRPr>
                <a:solidFill>
                  <a:schemeClr val="tx1"/>
                </a:solidFill>
                <a:latin typeface="Arial" charset="0"/>
              </a:defRPr>
            </a:lvl9pPr>
          </a:lstStyle>
          <a:p>
            <a:pPr algn="ctr">
              <a:lnSpc>
                <a:spcPct val="115000"/>
              </a:lnSpc>
              <a:defRPr/>
            </a:pPr>
            <a:r>
              <a:rPr lang="en-US" i="1" dirty="0" smtClean="0">
                <a:solidFill>
                  <a:schemeClr val="bg2"/>
                </a:solidFill>
                <a:latin typeface="Palatino Linotype" pitchFamily="18" charset="0"/>
              </a:rPr>
              <a:t>Columbia Center</a:t>
            </a:r>
          </a:p>
          <a:p>
            <a:pPr algn="ctr">
              <a:lnSpc>
                <a:spcPct val="115000"/>
              </a:lnSpc>
              <a:defRPr/>
            </a:pPr>
            <a:r>
              <a:rPr lang="en-US" dirty="0" smtClean="0">
                <a:solidFill>
                  <a:schemeClr val="bg2"/>
                </a:solidFill>
                <a:latin typeface="Palatino Linotype" pitchFamily="18" charset="0"/>
              </a:rPr>
              <a:t>701 5</a:t>
            </a:r>
            <a:r>
              <a:rPr lang="en-US" baseline="30000" dirty="0" smtClean="0">
                <a:solidFill>
                  <a:schemeClr val="bg2"/>
                </a:solidFill>
                <a:latin typeface="Palatino Linotype" pitchFamily="18" charset="0"/>
              </a:rPr>
              <a:t>th</a:t>
            </a:r>
            <a:r>
              <a:rPr lang="en-US" dirty="0" smtClean="0">
                <a:solidFill>
                  <a:schemeClr val="bg2"/>
                </a:solidFill>
                <a:latin typeface="Palatino Linotype" pitchFamily="18" charset="0"/>
              </a:rPr>
              <a:t> Ave, Ste 2600</a:t>
            </a:r>
          </a:p>
          <a:p>
            <a:pPr algn="ctr">
              <a:lnSpc>
                <a:spcPct val="115000"/>
              </a:lnSpc>
              <a:defRPr/>
            </a:pPr>
            <a:r>
              <a:rPr lang="en-US" dirty="0" smtClean="0">
                <a:solidFill>
                  <a:schemeClr val="bg2"/>
                </a:solidFill>
                <a:latin typeface="Palatino Linotype" pitchFamily="18" charset="0"/>
              </a:rPr>
              <a:t>Seattle, WA 98104</a:t>
            </a:r>
          </a:p>
        </p:txBody>
      </p:sp>
      <p:pic>
        <p:nvPicPr>
          <p:cNvPr id="4" name="Picture 15" descr="collh"/>
          <p:cNvPicPr>
            <a:picLocks noChangeAspect="1" noChangeArrowheads="1"/>
          </p:cNvPicPr>
          <p:nvPr userDrawn="1"/>
        </p:nvPicPr>
        <p:blipFill>
          <a:blip r:embed="rId2" cstate="print"/>
          <a:srcRect/>
          <a:stretch>
            <a:fillRect/>
          </a:stretch>
        </p:blipFill>
        <p:spPr bwMode="auto">
          <a:xfrm>
            <a:off x="3087688" y="1611313"/>
            <a:ext cx="3884612" cy="1179512"/>
          </a:xfrm>
          <a:prstGeom prst="rect">
            <a:avLst/>
          </a:prstGeom>
          <a:noFill/>
          <a:ln w="9525">
            <a:noFill/>
            <a:miter lim="800000"/>
            <a:headEnd/>
            <a:tailEnd/>
          </a:ln>
        </p:spPr>
      </p:pic>
      <p:sp>
        <p:nvSpPr>
          <p:cNvPr id="5" name="Line 16"/>
          <p:cNvSpPr>
            <a:spLocks noChangeShapeType="1"/>
          </p:cNvSpPr>
          <p:nvPr userDrawn="1"/>
        </p:nvSpPr>
        <p:spPr bwMode="auto">
          <a:xfrm>
            <a:off x="685800" y="3886200"/>
            <a:ext cx="8686800" cy="0"/>
          </a:xfrm>
          <a:prstGeom prst="line">
            <a:avLst/>
          </a:prstGeom>
          <a:noFill/>
          <a:ln w="12700">
            <a:solidFill>
              <a:schemeClr val="bg2"/>
            </a:solidFill>
            <a:round/>
            <a:headEnd/>
            <a:tailEnd/>
          </a:ln>
          <a:effectLst/>
        </p:spPr>
        <p:txBody>
          <a:bodyPr/>
          <a:lstStyle/>
          <a:p>
            <a:pPr>
              <a:defRPr/>
            </a:pPr>
            <a:endParaRPr lang="en-US" dirty="0"/>
          </a:p>
        </p:txBody>
      </p:sp>
      <p:sp>
        <p:nvSpPr>
          <p:cNvPr id="6" name="Text Box 17"/>
          <p:cNvSpPr txBox="1">
            <a:spLocks noChangeArrowheads="1"/>
          </p:cNvSpPr>
          <p:nvPr userDrawn="1"/>
        </p:nvSpPr>
        <p:spPr bwMode="auto">
          <a:xfrm>
            <a:off x="3263900" y="4695825"/>
            <a:ext cx="3506788" cy="396875"/>
          </a:xfrm>
          <a:prstGeom prst="rect">
            <a:avLst/>
          </a:prstGeom>
          <a:noFill/>
          <a:ln>
            <a:noFill/>
          </a:ln>
          <a:effectLst/>
          <a:extLst>
            <a:ext uri="{909E8E84-426E-40DD-AFC4-6F175D3DCCD1}"/>
            <a:ext uri="{91240B29-F687-4F45-9708-019B960494DF}"/>
            <a:ext uri="{AF507438-7753-43E0-B8FC-AC1667EBCBE1}"/>
          </a:extLst>
        </p:spPr>
        <p:txBody>
          <a:bodyPr wrap="none" lIns="91429" tIns="45715" rIns="91429" bIns="45715">
            <a:spAutoFit/>
          </a:bodyPr>
          <a:lstStyle>
            <a:lvl1pPr defTabSz="1019175">
              <a:defRPr>
                <a:solidFill>
                  <a:schemeClr val="tx1"/>
                </a:solidFill>
                <a:latin typeface="Arial" charset="0"/>
              </a:defRPr>
            </a:lvl1pPr>
            <a:lvl2pPr marL="455613" defTabSz="1019175">
              <a:defRPr>
                <a:solidFill>
                  <a:schemeClr val="tx1"/>
                </a:solidFill>
                <a:latin typeface="Arial" charset="0"/>
              </a:defRPr>
            </a:lvl2pPr>
            <a:lvl3pPr defTabSz="1019175">
              <a:defRPr>
                <a:solidFill>
                  <a:schemeClr val="tx1"/>
                </a:solidFill>
                <a:latin typeface="Arial" charset="0"/>
              </a:defRPr>
            </a:lvl3pPr>
            <a:lvl4pPr defTabSz="1019175">
              <a:defRPr>
                <a:solidFill>
                  <a:schemeClr val="tx1"/>
                </a:solidFill>
                <a:latin typeface="Arial" charset="0"/>
              </a:defRPr>
            </a:lvl4pPr>
            <a:lvl5pPr defTabSz="1019175">
              <a:defRPr>
                <a:solidFill>
                  <a:schemeClr val="tx1"/>
                </a:solidFill>
                <a:latin typeface="Arial" charset="0"/>
              </a:defRPr>
            </a:lvl5pPr>
            <a:lvl6pPr defTabSz="1019175" fontAlgn="base">
              <a:spcBef>
                <a:spcPct val="0"/>
              </a:spcBef>
              <a:spcAft>
                <a:spcPct val="0"/>
              </a:spcAft>
              <a:defRPr>
                <a:solidFill>
                  <a:schemeClr val="tx1"/>
                </a:solidFill>
                <a:latin typeface="Arial" charset="0"/>
              </a:defRPr>
            </a:lvl6pPr>
            <a:lvl7pPr defTabSz="1019175" fontAlgn="base">
              <a:spcBef>
                <a:spcPct val="0"/>
              </a:spcBef>
              <a:spcAft>
                <a:spcPct val="0"/>
              </a:spcAft>
              <a:defRPr>
                <a:solidFill>
                  <a:schemeClr val="tx1"/>
                </a:solidFill>
                <a:latin typeface="Arial" charset="0"/>
              </a:defRPr>
            </a:lvl7pPr>
            <a:lvl8pPr defTabSz="1019175" fontAlgn="base">
              <a:spcBef>
                <a:spcPct val="0"/>
              </a:spcBef>
              <a:spcAft>
                <a:spcPct val="0"/>
              </a:spcAft>
              <a:defRPr>
                <a:solidFill>
                  <a:schemeClr val="tx1"/>
                </a:solidFill>
                <a:latin typeface="Arial" charset="0"/>
              </a:defRPr>
            </a:lvl8pPr>
            <a:lvl9pPr defTabSz="1019175" fontAlgn="base">
              <a:spcBef>
                <a:spcPct val="0"/>
              </a:spcBef>
              <a:spcAft>
                <a:spcPct val="0"/>
              </a:spcAft>
              <a:defRPr>
                <a:solidFill>
                  <a:schemeClr val="tx1"/>
                </a:solidFill>
                <a:latin typeface="Arial" charset="0"/>
              </a:defRPr>
            </a:lvl9pPr>
          </a:lstStyle>
          <a:p>
            <a:pPr algn="ctr">
              <a:defRPr/>
            </a:pPr>
            <a:r>
              <a:rPr lang="en-US" sz="2000" dirty="0" smtClean="0">
                <a:latin typeface="Palatino Linotype" pitchFamily="18" charset="0"/>
              </a:rPr>
              <a:t>Expertise. Discipline. Results.</a:t>
            </a: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sldNum" sz="quarter" idx="10"/>
          </p:nvPr>
        </p:nvSpPr>
        <p:spPr>
          <a:ln/>
        </p:spPr>
        <p:txBody>
          <a:bodyPr/>
          <a:lstStyle>
            <a:lvl1pPr>
              <a:defRPr/>
            </a:lvl1pPr>
          </a:lstStyle>
          <a:p>
            <a:pPr>
              <a:defRPr/>
            </a:pPr>
            <a:fld id="{DAEA423A-11E8-4FD7-B22A-737B0351D5DC}" type="slidenum">
              <a:rPr lang="en-US"/>
              <a:pPr>
                <a:defRPr/>
              </a:pPr>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pic>
        <p:nvPicPr>
          <p:cNvPr id="4" name="Picture 2" descr=" logo Pacific Crest Transformers -liquid filled distribution transformer">
            <a:hlinkClick r:id="rId2"/>
          </p:cNvPr>
          <p:cNvPicPr>
            <a:picLocks noChangeAspect="1" noChangeArrowheads="1"/>
          </p:cNvPicPr>
          <p:nvPr userDrawn="1"/>
        </p:nvPicPr>
        <p:blipFill>
          <a:blip r:embed="rId3" cstate="print"/>
          <a:srcRect/>
          <a:stretch>
            <a:fillRect/>
          </a:stretch>
        </p:blipFill>
        <p:spPr bwMode="auto">
          <a:xfrm>
            <a:off x="695325" y="7180263"/>
            <a:ext cx="1752600" cy="390525"/>
          </a:xfrm>
          <a:prstGeom prst="rect">
            <a:avLst/>
          </a:prstGeom>
          <a:noFill/>
          <a:ln w="9525">
            <a:noFill/>
            <a:miter lim="800000"/>
            <a:headEnd/>
            <a:tailEnd/>
          </a:ln>
        </p:spPr>
      </p:pic>
      <p:sp>
        <p:nvSpPr>
          <p:cNvPr id="2" name="Title 1"/>
          <p:cNvSpPr>
            <a:spLocks noGrp="1"/>
          </p:cNvSpPr>
          <p:nvPr>
            <p:ph type="title"/>
          </p:nvPr>
        </p:nvSpPr>
        <p:spPr>
          <a:xfrm>
            <a:off x="795338" y="4994275"/>
            <a:ext cx="8548687" cy="1544638"/>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95338" y="3294063"/>
            <a:ext cx="8548687" cy="1700212"/>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5" name="Rectangle 4"/>
          <p:cNvSpPr>
            <a:spLocks noGrp="1" noChangeArrowheads="1"/>
          </p:cNvSpPr>
          <p:nvPr>
            <p:ph type="sldNum" sz="quarter" idx="10"/>
          </p:nvPr>
        </p:nvSpPr>
        <p:spPr/>
        <p:txBody>
          <a:bodyPr/>
          <a:lstStyle>
            <a:lvl1pPr>
              <a:defRPr/>
            </a:lvl1pPr>
          </a:lstStyle>
          <a:p>
            <a:pPr>
              <a:defRPr/>
            </a:pPr>
            <a:fld id="{17D56BBF-28DB-48E7-A47B-74A4D7E440B3}" type="slidenum">
              <a:rPr lang="en-US"/>
              <a:pPr>
                <a:defRPr/>
              </a:pPr>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pic>
        <p:nvPicPr>
          <p:cNvPr id="5" name="Picture 2" descr=" logo Pacific Crest Transformers -liquid filled distribution transformer">
            <a:hlinkClick r:id="rId2"/>
          </p:cNvPr>
          <p:cNvPicPr>
            <a:picLocks noChangeAspect="1" noChangeArrowheads="1"/>
          </p:cNvPicPr>
          <p:nvPr userDrawn="1"/>
        </p:nvPicPr>
        <p:blipFill>
          <a:blip r:embed="rId3" cstate="print"/>
          <a:srcRect/>
          <a:stretch>
            <a:fillRect/>
          </a:stretch>
        </p:blipFill>
        <p:spPr bwMode="auto">
          <a:xfrm>
            <a:off x="695325" y="7180263"/>
            <a:ext cx="1752600" cy="390525"/>
          </a:xfrm>
          <a:prstGeom prst="rect">
            <a:avLst/>
          </a:prstGeom>
          <a:noFill/>
          <a:ln w="9525">
            <a:noFill/>
            <a:miter lim="800000"/>
            <a:headEnd/>
            <a:tailEnd/>
          </a:ln>
        </p:spPr>
      </p:pic>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615950" y="1647825"/>
            <a:ext cx="4267200" cy="52959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5035550" y="1647825"/>
            <a:ext cx="4267200" cy="52959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Rectangle 5"/>
          <p:cNvSpPr>
            <a:spLocks noGrp="1" noChangeArrowheads="1"/>
          </p:cNvSpPr>
          <p:nvPr>
            <p:ph type="sldNum" sz="quarter" idx="10"/>
          </p:nvPr>
        </p:nvSpPr>
        <p:spPr/>
        <p:txBody>
          <a:bodyPr/>
          <a:lstStyle>
            <a:lvl1pPr>
              <a:defRPr/>
            </a:lvl1pPr>
          </a:lstStyle>
          <a:p>
            <a:pPr>
              <a:defRPr/>
            </a:pPr>
            <a:fld id="{1119CC19-22E7-483E-A8E2-D17C79D29C17}" type="slidenum">
              <a:rPr lang="en-US"/>
              <a:pPr>
                <a:defRPr/>
              </a:pPr>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pic>
        <p:nvPicPr>
          <p:cNvPr id="7" name="Picture 2" descr=" logo Pacific Crest Transformers -liquid filled distribution transformer">
            <a:hlinkClick r:id="rId2"/>
          </p:cNvPr>
          <p:cNvPicPr>
            <a:picLocks noChangeAspect="1" noChangeArrowheads="1"/>
          </p:cNvPicPr>
          <p:nvPr userDrawn="1"/>
        </p:nvPicPr>
        <p:blipFill>
          <a:blip r:embed="rId3" cstate="print"/>
          <a:srcRect/>
          <a:stretch>
            <a:fillRect/>
          </a:stretch>
        </p:blipFill>
        <p:spPr bwMode="auto">
          <a:xfrm>
            <a:off x="695325" y="7180263"/>
            <a:ext cx="1752600" cy="390525"/>
          </a:xfrm>
          <a:prstGeom prst="rect">
            <a:avLst/>
          </a:prstGeom>
          <a:noFill/>
          <a:ln w="9525">
            <a:noFill/>
            <a:miter lim="800000"/>
            <a:headEnd/>
            <a:tailEnd/>
          </a:ln>
        </p:spPr>
      </p:pic>
      <p:sp>
        <p:nvSpPr>
          <p:cNvPr id="2" name="Title 1"/>
          <p:cNvSpPr>
            <a:spLocks noGrp="1"/>
          </p:cNvSpPr>
          <p:nvPr>
            <p:ph type="title"/>
          </p:nvPr>
        </p:nvSpPr>
        <p:spPr>
          <a:xfrm>
            <a:off x="503238" y="311150"/>
            <a:ext cx="9051925" cy="12954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503238" y="1739900"/>
            <a:ext cx="4443412" cy="725488"/>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503238" y="2465388"/>
            <a:ext cx="4443412" cy="4478337"/>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5110163" y="1739900"/>
            <a:ext cx="4445000" cy="725488"/>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5110163" y="2465388"/>
            <a:ext cx="4445000" cy="4478337"/>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8" name="Rectangle 4"/>
          <p:cNvSpPr>
            <a:spLocks noGrp="1" noChangeArrowheads="1"/>
          </p:cNvSpPr>
          <p:nvPr>
            <p:ph type="sldNum" sz="quarter" idx="10"/>
          </p:nvPr>
        </p:nvSpPr>
        <p:spPr/>
        <p:txBody>
          <a:bodyPr/>
          <a:lstStyle>
            <a:lvl1pPr>
              <a:defRPr/>
            </a:lvl1pPr>
          </a:lstStyle>
          <a:p>
            <a:pPr>
              <a:defRPr/>
            </a:pPr>
            <a:fld id="{7EA5DE0F-35BD-441D-9674-6F45A7510FB6}" type="slidenum">
              <a:rPr lang="en-US"/>
              <a:pPr>
                <a:defRPr/>
              </a:pPr>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4"/>
          <p:cNvSpPr>
            <a:spLocks noGrp="1" noChangeArrowheads="1"/>
          </p:cNvSpPr>
          <p:nvPr>
            <p:ph type="sldNum" sz="quarter" idx="10"/>
          </p:nvPr>
        </p:nvSpPr>
        <p:spPr>
          <a:ln/>
        </p:spPr>
        <p:txBody>
          <a:bodyPr/>
          <a:lstStyle>
            <a:lvl1pPr>
              <a:defRPr/>
            </a:lvl1pPr>
          </a:lstStyle>
          <a:p>
            <a:pPr>
              <a:defRPr/>
            </a:pPr>
            <a:fld id="{72628EB9-79F4-4854-AF91-B1B96A0C3488}" type="slidenum">
              <a:rPr lang="en-US"/>
              <a:pPr>
                <a:defRPr/>
              </a:pPr>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sldNum" sz="quarter" idx="10"/>
          </p:nvPr>
        </p:nvSpPr>
        <p:spPr>
          <a:ln/>
        </p:spPr>
        <p:txBody>
          <a:bodyPr/>
          <a:lstStyle>
            <a:lvl1pPr>
              <a:defRPr/>
            </a:lvl1pPr>
          </a:lstStyle>
          <a:p>
            <a:pPr>
              <a:defRPr/>
            </a:pPr>
            <a:fld id="{E8113FD9-AC9B-444E-A00A-A37BC3F70F06}" type="slidenum">
              <a:rPr lang="en-US"/>
              <a:pPr>
                <a:defRPr/>
              </a:pPr>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03238" y="309563"/>
            <a:ext cx="3308350" cy="1317625"/>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932238" y="309563"/>
            <a:ext cx="5622925" cy="6634162"/>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503238" y="1627188"/>
            <a:ext cx="3308350" cy="531653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sldNum" sz="quarter" idx="10"/>
          </p:nvPr>
        </p:nvSpPr>
        <p:spPr>
          <a:ln/>
        </p:spPr>
        <p:txBody>
          <a:bodyPr/>
          <a:lstStyle>
            <a:lvl1pPr>
              <a:defRPr/>
            </a:lvl1pPr>
          </a:lstStyle>
          <a:p>
            <a:pPr>
              <a:defRPr/>
            </a:pPr>
            <a:fld id="{AA69692E-1DD0-4506-B943-3B716E7A08FC}" type="slidenum">
              <a:rPr lang="en-US"/>
              <a:pPr>
                <a:defRPr/>
              </a:pPr>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971675" y="5440363"/>
            <a:ext cx="6035675" cy="642937"/>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971675" y="693738"/>
            <a:ext cx="6035675" cy="466407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dirty="0" smtClean="0"/>
          </a:p>
        </p:txBody>
      </p:sp>
      <p:sp>
        <p:nvSpPr>
          <p:cNvPr id="4" name="Text Placeholder 3"/>
          <p:cNvSpPr>
            <a:spLocks noGrp="1"/>
          </p:cNvSpPr>
          <p:nvPr>
            <p:ph type="body" sz="half" idx="2"/>
          </p:nvPr>
        </p:nvSpPr>
        <p:spPr>
          <a:xfrm>
            <a:off x="1971675" y="6083300"/>
            <a:ext cx="6035675" cy="911225"/>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sldNum" sz="quarter" idx="10"/>
          </p:nvPr>
        </p:nvSpPr>
        <p:spPr>
          <a:ln/>
        </p:spPr>
        <p:txBody>
          <a:bodyPr/>
          <a:lstStyle>
            <a:lvl1pPr>
              <a:defRPr/>
            </a:lvl1pPr>
          </a:lstStyle>
          <a:p>
            <a:pPr>
              <a:defRPr/>
            </a:pPr>
            <a:fld id="{806F0B3C-9B18-40E1-B5F4-DFE86C80C10E}" type="slidenum">
              <a:rPr lang="en-US"/>
              <a:pPr>
                <a:defRPr/>
              </a:pPr>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sldNum" sz="quarter" idx="10"/>
          </p:nvPr>
        </p:nvSpPr>
        <p:spPr>
          <a:ln/>
        </p:spPr>
        <p:txBody>
          <a:bodyPr/>
          <a:lstStyle>
            <a:lvl1pPr>
              <a:defRPr/>
            </a:lvl1pPr>
          </a:lstStyle>
          <a:p>
            <a:pPr>
              <a:defRPr/>
            </a:pPr>
            <a:fld id="{5FC26A91-557E-47FE-ADDB-22A6608D3938}" type="slidenum">
              <a:rPr lang="en-US"/>
              <a:pPr>
                <a:defRPr/>
              </a:pPr>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183438" y="319088"/>
            <a:ext cx="2189162" cy="6624637"/>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615950" y="319088"/>
            <a:ext cx="6415088" cy="6624637"/>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sldNum" sz="quarter" idx="10"/>
          </p:nvPr>
        </p:nvSpPr>
        <p:spPr>
          <a:ln/>
        </p:spPr>
        <p:txBody>
          <a:bodyPr/>
          <a:lstStyle>
            <a:lvl1pPr>
              <a:defRPr/>
            </a:lvl1pPr>
          </a:lstStyle>
          <a:p>
            <a:pPr>
              <a:defRPr/>
            </a:pPr>
            <a:fld id="{25827069-4C49-4E18-AF03-14D3945103F5}" type="slidenum">
              <a:rPr lang="en-US"/>
              <a:pPr>
                <a:defRPr/>
              </a:pPr>
              <a:t>‹#›</a:t>
            </a:fld>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1_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Slide Number Placeholder 3"/>
          <p:cNvSpPr>
            <a:spLocks noGrp="1"/>
          </p:cNvSpPr>
          <p:nvPr>
            <p:ph type="sldNum" sz="quarter" idx="10"/>
          </p:nvPr>
        </p:nvSpPr>
        <p:spPr/>
        <p:txBody>
          <a:bodyPr/>
          <a:lstStyle>
            <a:lvl1pPr>
              <a:defRPr/>
            </a:lvl1pPr>
          </a:lstStyle>
          <a:p>
            <a:fld id="{60FE9A23-5EE5-4D21-9461-007391AC43EE}" type="slidenum">
              <a:rPr lang="en-US"/>
              <a:pPr/>
              <a:t>‹#›</a:t>
            </a:fld>
            <a:endParaRPr lang="en-US" dirty="0"/>
          </a:p>
        </p:txBody>
      </p:sp>
      <p:pic>
        <p:nvPicPr>
          <p:cNvPr id="6" name="Picture 6"/>
          <p:cNvPicPr>
            <a:picLocks noChangeAspect="1" noChangeArrowheads="1"/>
          </p:cNvPicPr>
          <p:nvPr userDrawn="1"/>
        </p:nvPicPr>
        <p:blipFill>
          <a:blip r:embed="rId2" cstate="print"/>
          <a:srcRect/>
          <a:stretch>
            <a:fillRect/>
          </a:stretch>
        </p:blipFill>
        <p:spPr bwMode="auto">
          <a:xfrm>
            <a:off x="8010527" y="7229475"/>
            <a:ext cx="1362075" cy="274638"/>
          </a:xfrm>
          <a:prstGeom prst="rect">
            <a:avLst/>
          </a:prstGeom>
          <a:noFill/>
          <a:ln w="9525">
            <a:noFill/>
            <a:miter lim="800000"/>
            <a:headEnd/>
            <a:tailEnd/>
          </a:ln>
        </p:spPr>
      </p:pic>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95338" y="4994275"/>
            <a:ext cx="8548687" cy="1544638"/>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95338" y="3294063"/>
            <a:ext cx="8548687" cy="1700212"/>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3"/>
          <p:cNvSpPr>
            <a:spLocks noGrp="1" noChangeArrowheads="1"/>
          </p:cNvSpPr>
          <p:nvPr>
            <p:ph type="sldNum" sz="quarter" idx="10"/>
          </p:nvPr>
        </p:nvSpPr>
        <p:spPr/>
        <p:txBody>
          <a:bodyPr/>
          <a:lstStyle>
            <a:lvl1pPr>
              <a:defRPr>
                <a:solidFill>
                  <a:schemeClr val="tx1"/>
                </a:solidFill>
              </a:defRPr>
            </a:lvl1pPr>
          </a:lstStyle>
          <a:p>
            <a:pPr>
              <a:defRPr/>
            </a:pPr>
            <a:fld id="{5EC6647D-0729-4EB9-96E6-051351D23B03}" type="slidenum">
              <a:rPr lang="en-US"/>
              <a:pPr>
                <a:defRPr/>
              </a:pPr>
              <a:t>‹#›</a:t>
            </a:fld>
            <a:endParaRPr lang="en-US" dirty="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503238" y="311150"/>
            <a:ext cx="9051925" cy="12954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503238" y="1739900"/>
            <a:ext cx="4443412" cy="725488"/>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503238" y="2465388"/>
            <a:ext cx="4443412" cy="4478337"/>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5110163" y="1739900"/>
            <a:ext cx="4445000" cy="725488"/>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5110163" y="2465388"/>
            <a:ext cx="4445000" cy="4478337"/>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4"/>
          <p:cNvSpPr>
            <a:spLocks noGrp="1" noChangeArrowheads="1"/>
          </p:cNvSpPr>
          <p:nvPr>
            <p:ph type="sldNum" sz="quarter" idx="10"/>
          </p:nvPr>
        </p:nvSpPr>
        <p:spPr/>
        <p:txBody>
          <a:bodyPr/>
          <a:lstStyle>
            <a:lvl1pPr>
              <a:defRPr>
                <a:solidFill>
                  <a:schemeClr val="tx1"/>
                </a:solidFill>
              </a:defRPr>
            </a:lvl1pPr>
          </a:lstStyle>
          <a:p>
            <a:pPr>
              <a:defRPr/>
            </a:pPr>
            <a:fld id="{D52F4C41-8827-439B-B1AB-FC73F3990315}" type="slidenum">
              <a:rPr lang="en-US"/>
              <a:pPr>
                <a:defRPr/>
              </a:pPr>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4"/>
          <p:cNvSpPr>
            <a:spLocks noGrp="1" noChangeArrowheads="1"/>
          </p:cNvSpPr>
          <p:nvPr>
            <p:ph type="sldNum" sz="quarter" idx="10"/>
          </p:nvPr>
        </p:nvSpPr>
        <p:spPr/>
        <p:txBody>
          <a:bodyPr/>
          <a:lstStyle>
            <a:lvl1pPr>
              <a:defRPr>
                <a:solidFill>
                  <a:schemeClr val="tx1"/>
                </a:solidFill>
              </a:defRPr>
            </a:lvl1pPr>
          </a:lstStyle>
          <a:p>
            <a:pPr>
              <a:defRPr/>
            </a:pPr>
            <a:fld id="{64071713-2ECF-4B2F-B03E-A22609331B0F}" type="slidenum">
              <a:rPr lang="en-US"/>
              <a:pPr>
                <a:defRPr/>
              </a:pPr>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03238" y="309563"/>
            <a:ext cx="3308350" cy="1317625"/>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932238" y="309563"/>
            <a:ext cx="5622925" cy="6634162"/>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503238" y="1627188"/>
            <a:ext cx="3308350" cy="531653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sldNum" sz="quarter" idx="10"/>
          </p:nvPr>
        </p:nvSpPr>
        <p:spPr/>
        <p:txBody>
          <a:bodyPr/>
          <a:lstStyle>
            <a:lvl1pPr>
              <a:defRPr>
                <a:solidFill>
                  <a:schemeClr val="tx1"/>
                </a:solidFill>
              </a:defRPr>
            </a:lvl1pPr>
          </a:lstStyle>
          <a:p>
            <a:pPr>
              <a:defRPr/>
            </a:pPr>
            <a:fld id="{5580F5F8-F904-46AD-8709-743E99A9CEBB}" type="slidenum">
              <a:rPr lang="en-US"/>
              <a:pPr>
                <a:defRPr/>
              </a:pPr>
              <a:t>‹#›</a:t>
            </a:fld>
            <a:endParaRPr lang="en-US" dirty="0"/>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971675" y="5440363"/>
            <a:ext cx="6035675" cy="642937"/>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971675" y="693738"/>
            <a:ext cx="6035675" cy="466407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dirty="0" smtClean="0"/>
          </a:p>
        </p:txBody>
      </p:sp>
      <p:sp>
        <p:nvSpPr>
          <p:cNvPr id="4" name="Text Placeholder 3"/>
          <p:cNvSpPr>
            <a:spLocks noGrp="1"/>
          </p:cNvSpPr>
          <p:nvPr>
            <p:ph type="body" sz="half" idx="2"/>
          </p:nvPr>
        </p:nvSpPr>
        <p:spPr>
          <a:xfrm>
            <a:off x="1971675" y="6083300"/>
            <a:ext cx="6035675" cy="911225"/>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sldNum" sz="quarter" idx="10"/>
          </p:nvPr>
        </p:nvSpPr>
        <p:spPr/>
        <p:txBody>
          <a:bodyPr/>
          <a:lstStyle>
            <a:lvl1pPr>
              <a:defRPr>
                <a:solidFill>
                  <a:schemeClr val="tx1"/>
                </a:solidFill>
              </a:defRPr>
            </a:lvl1pPr>
          </a:lstStyle>
          <a:p>
            <a:pPr>
              <a:defRPr/>
            </a:pPr>
            <a:fld id="{B4633964-6162-456E-92E9-888FF322B8D7}" type="slidenum">
              <a:rPr lang="en-US"/>
              <a:pPr>
                <a:defRPr/>
              </a:pPr>
              <a:t>‹#›</a:t>
            </a:fld>
            <a:endParaRPr lang="en-US" dirty="0"/>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sldNum" sz="quarter" idx="10"/>
          </p:nvPr>
        </p:nvSpPr>
        <p:spPr/>
        <p:txBody>
          <a:bodyPr/>
          <a:lstStyle>
            <a:lvl1pPr>
              <a:defRPr>
                <a:solidFill>
                  <a:schemeClr val="tx1"/>
                </a:solidFill>
              </a:defRPr>
            </a:lvl1pPr>
          </a:lstStyle>
          <a:p>
            <a:pPr>
              <a:defRPr/>
            </a:pPr>
            <a:fld id="{232491DA-7D13-469A-99DE-A697E56BA966}" type="slidenum">
              <a:rPr lang="en-US"/>
              <a:pPr>
                <a:defRPr/>
              </a:pPr>
              <a:t>‹#›</a:t>
            </a:fld>
            <a:endParaRPr lang="en-US" dirty="0"/>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183438" y="319088"/>
            <a:ext cx="2189162" cy="6624637"/>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615950" y="319088"/>
            <a:ext cx="6415088" cy="6624637"/>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sldNum" sz="quarter" idx="10"/>
          </p:nvPr>
        </p:nvSpPr>
        <p:spPr/>
        <p:txBody>
          <a:bodyPr/>
          <a:lstStyle>
            <a:lvl1pPr>
              <a:defRPr>
                <a:solidFill>
                  <a:schemeClr val="tx1"/>
                </a:solidFill>
              </a:defRPr>
            </a:lvl1pPr>
          </a:lstStyle>
          <a:p>
            <a:pPr>
              <a:defRPr/>
            </a:pPr>
            <a:fld id="{98034875-38E3-4D32-83D7-0BCB790D22FB}" type="slidenum">
              <a:rPr lang="en-US"/>
              <a:pPr>
                <a:defRPr/>
              </a:pPr>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png"/></Relationships>
</file>

<file path=ppt/slideMasters/_rels/slideMaster2.xml.rels><?xml version="1.0" encoding="UTF-8" standalone="yes"?>
<Relationships xmlns="http://schemas.openxmlformats.org/package/2006/relationships"><Relationship Id="rId8" Type="http://schemas.openxmlformats.org/officeDocument/2006/relationships/theme" Target="../theme/theme2.xml"/><Relationship Id="rId3" Type="http://schemas.openxmlformats.org/officeDocument/2006/relationships/slideLayout" Target="../slideLayouts/slideLayout15.xml"/><Relationship Id="rId7" Type="http://schemas.openxmlformats.org/officeDocument/2006/relationships/slideLayout" Target="../slideLayouts/slideLayout19.xml"/><Relationship Id="rId2" Type="http://schemas.openxmlformats.org/officeDocument/2006/relationships/slideLayout" Target="../slideLayouts/slideLayout14.xml"/><Relationship Id="rId1" Type="http://schemas.openxmlformats.org/officeDocument/2006/relationships/slideLayout" Target="../slideLayouts/slideLayout13.xml"/><Relationship Id="rId6" Type="http://schemas.openxmlformats.org/officeDocument/2006/relationships/slideLayout" Target="../slideLayouts/slideLayout18.xml"/><Relationship Id="rId5" Type="http://schemas.openxmlformats.org/officeDocument/2006/relationships/slideLayout" Target="../slideLayouts/slideLayout17.xml"/><Relationship Id="rId4" Type="http://schemas.openxmlformats.org/officeDocument/2006/relationships/slideLayout" Target="../slideLayouts/slideLayout16.xml"/><Relationship Id="rId9" Type="http://schemas.openxmlformats.org/officeDocument/2006/relationships/image" Target="../media/image1.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050" name="Rectangle 2"/>
          <p:cNvSpPr>
            <a:spLocks noGrp="1" noChangeArrowheads="1"/>
          </p:cNvSpPr>
          <p:nvPr>
            <p:ph type="title"/>
          </p:nvPr>
        </p:nvSpPr>
        <p:spPr bwMode="auto">
          <a:xfrm>
            <a:off x="685800" y="319088"/>
            <a:ext cx="8686800" cy="455612"/>
          </a:xfrm>
          <a:prstGeom prst="rect">
            <a:avLst/>
          </a:prstGeom>
          <a:noFill/>
          <a:ln w="9525">
            <a:noFill/>
            <a:miter lim="800000"/>
            <a:headEnd/>
            <a:tailEnd/>
          </a:ln>
        </p:spPr>
        <p:txBody>
          <a:bodyPr vert="horz" wrap="square" lIns="91429" tIns="50935" rIns="0" bIns="50935" numCol="1" anchor="ctr" anchorCtr="0" compatLnSpc="1">
            <a:prstTxWarp prst="textNoShape">
              <a:avLst/>
            </a:prstTxWarp>
          </a:bodyPr>
          <a:lstStyle/>
          <a:p>
            <a:pPr lvl="0"/>
            <a:r>
              <a:rPr lang="en-US" smtClean="0"/>
              <a:t>Click to edit Master title style</a:t>
            </a:r>
          </a:p>
        </p:txBody>
      </p:sp>
      <p:sp>
        <p:nvSpPr>
          <p:cNvPr id="2051" name="Rectangle 3"/>
          <p:cNvSpPr>
            <a:spLocks noGrp="1" noChangeArrowheads="1"/>
          </p:cNvSpPr>
          <p:nvPr>
            <p:ph type="body" idx="1"/>
          </p:nvPr>
        </p:nvSpPr>
        <p:spPr bwMode="auto">
          <a:xfrm>
            <a:off x="615950" y="1647825"/>
            <a:ext cx="8686800" cy="5295900"/>
          </a:xfrm>
          <a:prstGeom prst="rect">
            <a:avLst/>
          </a:prstGeom>
          <a:noFill/>
          <a:ln w="9525">
            <a:noFill/>
            <a:miter lim="800000"/>
            <a:headEnd/>
            <a:tailEnd/>
          </a:ln>
        </p:spPr>
        <p:txBody>
          <a:bodyPr vert="horz" wrap="square" lIns="91429" tIns="91429" rIns="91429" bIns="91429"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69636" name="Rectangle 4"/>
          <p:cNvSpPr>
            <a:spLocks noGrp="1" noChangeArrowheads="1"/>
          </p:cNvSpPr>
          <p:nvPr>
            <p:ph type="sldNum" sz="quarter" idx="4"/>
          </p:nvPr>
        </p:nvSpPr>
        <p:spPr bwMode="auto">
          <a:xfrm>
            <a:off x="4572000" y="7086600"/>
            <a:ext cx="914400" cy="365125"/>
          </a:xfrm>
          <a:prstGeom prst="rect">
            <a:avLst/>
          </a:prstGeom>
          <a:noFill/>
          <a:ln>
            <a:noFill/>
          </a:ln>
          <a:effectLst/>
          <a:extLst>
            <a:ext uri="{909E8E84-426E-40DD-AFC4-6F175D3DCCD1}"/>
            <a:ext uri="{91240B29-F687-4F45-9708-019B960494DF}"/>
            <a:ext uri="{AF507438-7753-43E0-B8FC-AC1667EBCBE1}"/>
          </a:extLst>
        </p:spPr>
        <p:txBody>
          <a:bodyPr vert="horz" wrap="square" lIns="91429" tIns="100572" rIns="91429" bIns="100572" numCol="1" anchor="t" anchorCtr="0" compatLnSpc="1">
            <a:prstTxWarp prst="textNoShape">
              <a:avLst/>
            </a:prstTxWarp>
          </a:bodyPr>
          <a:lstStyle>
            <a:lvl1pPr algn="ctr">
              <a:defRPr sz="1000">
                <a:solidFill>
                  <a:srgbClr val="162D44"/>
                </a:solidFill>
              </a:defRPr>
            </a:lvl1pPr>
          </a:lstStyle>
          <a:p>
            <a:pPr>
              <a:defRPr/>
            </a:pPr>
            <a:fld id="{F73133F5-75EE-471A-8E7D-D4020A0952EB}" type="slidenum">
              <a:rPr lang="en-US"/>
              <a:pPr>
                <a:defRPr/>
              </a:pPr>
              <a:t>‹#›</a:t>
            </a:fld>
            <a:endParaRPr lang="en-US" dirty="0"/>
          </a:p>
        </p:txBody>
      </p:sp>
      <p:sp>
        <p:nvSpPr>
          <p:cNvPr id="1029" name="Line 5"/>
          <p:cNvSpPr>
            <a:spLocks noChangeShapeType="1"/>
          </p:cNvSpPr>
          <p:nvPr/>
        </p:nvSpPr>
        <p:spPr bwMode="auto">
          <a:xfrm>
            <a:off x="685800" y="7086600"/>
            <a:ext cx="8686800" cy="0"/>
          </a:xfrm>
          <a:prstGeom prst="line">
            <a:avLst/>
          </a:prstGeom>
          <a:noFill/>
          <a:ln w="28575">
            <a:solidFill>
              <a:srgbClr val="162D44"/>
            </a:solidFill>
            <a:round/>
            <a:headEnd/>
            <a:tailEnd/>
          </a:ln>
          <a:effectLst/>
        </p:spPr>
        <p:txBody>
          <a:bodyPr/>
          <a:lstStyle/>
          <a:p>
            <a:pPr>
              <a:defRPr/>
            </a:pPr>
            <a:endParaRPr lang="en-US" dirty="0"/>
          </a:p>
        </p:txBody>
      </p:sp>
      <p:pic>
        <p:nvPicPr>
          <p:cNvPr id="2054" name="Picture 6"/>
          <p:cNvPicPr>
            <a:picLocks noChangeAspect="1" noChangeArrowheads="1"/>
          </p:cNvPicPr>
          <p:nvPr/>
        </p:nvPicPr>
        <p:blipFill>
          <a:blip r:embed="rId14" cstate="print"/>
          <a:srcRect/>
          <a:stretch>
            <a:fillRect/>
          </a:stretch>
        </p:blipFill>
        <p:spPr bwMode="auto">
          <a:xfrm>
            <a:off x="8010525" y="7229475"/>
            <a:ext cx="1362075" cy="274638"/>
          </a:xfrm>
          <a:prstGeom prst="rect">
            <a:avLst/>
          </a:prstGeom>
          <a:noFill/>
          <a:ln w="9525">
            <a:noFill/>
            <a:miter lim="800000"/>
            <a:headEnd/>
            <a:tailEnd/>
          </a:ln>
        </p:spPr>
      </p:pic>
      <p:sp>
        <p:nvSpPr>
          <p:cNvPr id="1031" name="Rectangle 7"/>
          <p:cNvSpPr>
            <a:spLocks noChangeArrowheads="1"/>
          </p:cNvSpPr>
          <p:nvPr/>
        </p:nvSpPr>
        <p:spPr bwMode="auto">
          <a:xfrm>
            <a:off x="685800" y="914400"/>
            <a:ext cx="136525" cy="411163"/>
          </a:xfrm>
          <a:prstGeom prst="rect">
            <a:avLst/>
          </a:prstGeom>
          <a:solidFill>
            <a:srgbClr val="162D44"/>
          </a:solidFill>
          <a:ln w="9525">
            <a:noFill/>
            <a:miter lim="800000"/>
            <a:headEnd/>
            <a:tailEnd/>
          </a:ln>
          <a:effectLst/>
        </p:spPr>
        <p:txBody>
          <a:bodyPr wrap="none" anchor="ctr"/>
          <a:lstStyle/>
          <a:p>
            <a:pPr>
              <a:defRPr/>
            </a:pPr>
            <a:endParaRPr lang="en-US" dirty="0"/>
          </a:p>
        </p:txBody>
      </p:sp>
      <p:sp>
        <p:nvSpPr>
          <p:cNvPr id="1032" name="Line 8"/>
          <p:cNvSpPr>
            <a:spLocks noChangeShapeType="1"/>
          </p:cNvSpPr>
          <p:nvPr/>
        </p:nvSpPr>
        <p:spPr bwMode="auto">
          <a:xfrm>
            <a:off x="685800" y="1371600"/>
            <a:ext cx="8686800" cy="0"/>
          </a:xfrm>
          <a:prstGeom prst="line">
            <a:avLst/>
          </a:prstGeom>
          <a:noFill/>
          <a:ln w="19050">
            <a:solidFill>
              <a:schemeClr val="tx1"/>
            </a:solidFill>
            <a:round/>
            <a:headEnd/>
            <a:tailEnd/>
          </a:ln>
          <a:effectLst/>
        </p:spPr>
        <p:txBody>
          <a:bodyPr/>
          <a:lstStyle/>
          <a:p>
            <a:pPr>
              <a:defRPr/>
            </a:pPr>
            <a:endParaRPr lang="en-US" dirty="0"/>
          </a:p>
        </p:txBody>
      </p:sp>
      <p:sp>
        <p:nvSpPr>
          <p:cNvPr id="1033" name="Line 9"/>
          <p:cNvSpPr>
            <a:spLocks noChangeShapeType="1"/>
          </p:cNvSpPr>
          <p:nvPr/>
        </p:nvSpPr>
        <p:spPr bwMode="auto">
          <a:xfrm>
            <a:off x="685800" y="1419225"/>
            <a:ext cx="8686800" cy="0"/>
          </a:xfrm>
          <a:prstGeom prst="line">
            <a:avLst/>
          </a:prstGeom>
          <a:noFill/>
          <a:ln w="12700">
            <a:solidFill>
              <a:schemeClr val="bg2"/>
            </a:solidFill>
            <a:round/>
            <a:headEnd/>
            <a:tailEnd/>
          </a:ln>
          <a:effectLst/>
        </p:spPr>
        <p:txBody>
          <a:bodyPr/>
          <a:lstStyle/>
          <a:p>
            <a:pPr>
              <a:defRPr/>
            </a:pPr>
            <a:endParaRPr lang="en-US" dirty="0"/>
          </a:p>
        </p:txBody>
      </p:sp>
    </p:spTree>
  </p:cSld>
  <p:clrMap bg1="lt1" tx1="dk1" bg2="lt2" tx2="dk2" accent1="accent1" accent2="accent2" accent3="accent3" accent4="accent4" accent5="accent5" accent6="accent6" hlink="hlink" folHlink="folHlink"/>
  <p:sldLayoutIdLst>
    <p:sldLayoutId id="2147484695" r:id="rId1"/>
    <p:sldLayoutId id="2147484688" r:id="rId2"/>
    <p:sldLayoutId id="2147484696" r:id="rId3"/>
    <p:sldLayoutId id="2147484697" r:id="rId4"/>
    <p:sldLayoutId id="2147484698" r:id="rId5"/>
    <p:sldLayoutId id="2147484689" r:id="rId6"/>
    <p:sldLayoutId id="2147484690" r:id="rId7"/>
    <p:sldLayoutId id="2147484691" r:id="rId8"/>
    <p:sldLayoutId id="2147484692" r:id="rId9"/>
    <p:sldLayoutId id="2147484693" r:id="rId10"/>
    <p:sldLayoutId id="2147484694" r:id="rId11"/>
    <p:sldLayoutId id="2147484706" r:id="rId12"/>
  </p:sldLayoutIdLst>
  <p:hf hdr="0" ftr="0" dt="0"/>
  <p:txStyles>
    <p:titleStyle>
      <a:lvl1pPr algn="r" defTabSz="1019175" rtl="0" eaLnBrk="0" fontAlgn="base" hangingPunct="0">
        <a:spcBef>
          <a:spcPct val="0"/>
        </a:spcBef>
        <a:spcAft>
          <a:spcPct val="0"/>
        </a:spcAft>
        <a:defRPr sz="1400">
          <a:solidFill>
            <a:srgbClr val="162D44"/>
          </a:solidFill>
          <a:latin typeface="+mj-lt"/>
          <a:ea typeface="+mj-ea"/>
          <a:cs typeface="+mj-cs"/>
        </a:defRPr>
      </a:lvl1pPr>
      <a:lvl2pPr algn="r" defTabSz="1019175" rtl="0" eaLnBrk="0" fontAlgn="base" hangingPunct="0">
        <a:spcBef>
          <a:spcPct val="0"/>
        </a:spcBef>
        <a:spcAft>
          <a:spcPct val="0"/>
        </a:spcAft>
        <a:defRPr sz="1400">
          <a:solidFill>
            <a:srgbClr val="162D44"/>
          </a:solidFill>
          <a:latin typeface="Palatino Linotype" pitchFamily="18" charset="0"/>
        </a:defRPr>
      </a:lvl2pPr>
      <a:lvl3pPr algn="r" defTabSz="1019175" rtl="0" eaLnBrk="0" fontAlgn="base" hangingPunct="0">
        <a:spcBef>
          <a:spcPct val="0"/>
        </a:spcBef>
        <a:spcAft>
          <a:spcPct val="0"/>
        </a:spcAft>
        <a:defRPr sz="1400">
          <a:solidFill>
            <a:srgbClr val="162D44"/>
          </a:solidFill>
          <a:latin typeface="Palatino Linotype" pitchFamily="18" charset="0"/>
        </a:defRPr>
      </a:lvl3pPr>
      <a:lvl4pPr algn="r" defTabSz="1019175" rtl="0" eaLnBrk="0" fontAlgn="base" hangingPunct="0">
        <a:spcBef>
          <a:spcPct val="0"/>
        </a:spcBef>
        <a:spcAft>
          <a:spcPct val="0"/>
        </a:spcAft>
        <a:defRPr sz="1400">
          <a:solidFill>
            <a:srgbClr val="162D44"/>
          </a:solidFill>
          <a:latin typeface="Palatino Linotype" pitchFamily="18" charset="0"/>
        </a:defRPr>
      </a:lvl4pPr>
      <a:lvl5pPr algn="r" defTabSz="1019175" rtl="0" eaLnBrk="0" fontAlgn="base" hangingPunct="0">
        <a:spcBef>
          <a:spcPct val="0"/>
        </a:spcBef>
        <a:spcAft>
          <a:spcPct val="0"/>
        </a:spcAft>
        <a:defRPr sz="1400">
          <a:solidFill>
            <a:srgbClr val="162D44"/>
          </a:solidFill>
          <a:latin typeface="Palatino Linotype" pitchFamily="18" charset="0"/>
        </a:defRPr>
      </a:lvl5pPr>
      <a:lvl6pPr marL="457200" algn="r" defTabSz="1019175" rtl="0" fontAlgn="base">
        <a:spcBef>
          <a:spcPct val="0"/>
        </a:spcBef>
        <a:spcAft>
          <a:spcPct val="0"/>
        </a:spcAft>
        <a:defRPr sz="1400">
          <a:solidFill>
            <a:srgbClr val="162D44"/>
          </a:solidFill>
          <a:latin typeface="Palatino Linotype" pitchFamily="18" charset="0"/>
        </a:defRPr>
      </a:lvl6pPr>
      <a:lvl7pPr marL="914400" algn="r" defTabSz="1019175" rtl="0" fontAlgn="base">
        <a:spcBef>
          <a:spcPct val="0"/>
        </a:spcBef>
        <a:spcAft>
          <a:spcPct val="0"/>
        </a:spcAft>
        <a:defRPr sz="1400">
          <a:solidFill>
            <a:srgbClr val="162D44"/>
          </a:solidFill>
          <a:latin typeface="Palatino Linotype" pitchFamily="18" charset="0"/>
        </a:defRPr>
      </a:lvl7pPr>
      <a:lvl8pPr marL="1371600" algn="r" defTabSz="1019175" rtl="0" fontAlgn="base">
        <a:spcBef>
          <a:spcPct val="0"/>
        </a:spcBef>
        <a:spcAft>
          <a:spcPct val="0"/>
        </a:spcAft>
        <a:defRPr sz="1400">
          <a:solidFill>
            <a:srgbClr val="162D44"/>
          </a:solidFill>
          <a:latin typeface="Palatino Linotype" pitchFamily="18" charset="0"/>
        </a:defRPr>
      </a:lvl8pPr>
      <a:lvl9pPr marL="1828800" algn="r" defTabSz="1019175" rtl="0" fontAlgn="base">
        <a:spcBef>
          <a:spcPct val="0"/>
        </a:spcBef>
        <a:spcAft>
          <a:spcPct val="0"/>
        </a:spcAft>
        <a:defRPr sz="1400">
          <a:solidFill>
            <a:srgbClr val="162D44"/>
          </a:solidFill>
          <a:latin typeface="Palatino Linotype" pitchFamily="18" charset="0"/>
        </a:defRPr>
      </a:lvl9pPr>
    </p:titleStyle>
    <p:bodyStyle>
      <a:lvl1pPr marL="347663" indent="-347663" algn="l" defTabSz="1019175" rtl="0" eaLnBrk="0" fontAlgn="base" hangingPunct="0">
        <a:lnSpc>
          <a:spcPct val="110000"/>
        </a:lnSpc>
        <a:spcBef>
          <a:spcPct val="25000"/>
        </a:spcBef>
        <a:spcAft>
          <a:spcPct val="0"/>
        </a:spcAft>
        <a:buClr>
          <a:srgbClr val="E0912E"/>
        </a:buClr>
        <a:buFont typeface="Wingdings 3" pitchFamily="18" charset="2"/>
        <a:buChar char="}"/>
        <a:defRPr sz="3200">
          <a:solidFill>
            <a:srgbClr val="162D44"/>
          </a:solidFill>
          <a:latin typeface="+mn-lt"/>
          <a:ea typeface="+mn-ea"/>
          <a:cs typeface="+mn-cs"/>
        </a:defRPr>
      </a:lvl1pPr>
      <a:lvl2pPr marL="804863" indent="-293688" algn="l" defTabSz="1019175" rtl="0" eaLnBrk="0" fontAlgn="base" hangingPunct="0">
        <a:lnSpc>
          <a:spcPct val="110000"/>
        </a:lnSpc>
        <a:spcBef>
          <a:spcPct val="25000"/>
        </a:spcBef>
        <a:spcAft>
          <a:spcPct val="0"/>
        </a:spcAft>
        <a:buSzPct val="125000"/>
        <a:buFont typeface="Wingdings" pitchFamily="2" charset="2"/>
        <a:buChar char="§"/>
        <a:defRPr sz="1600">
          <a:solidFill>
            <a:srgbClr val="162D44"/>
          </a:solidFill>
          <a:latin typeface="+mn-lt"/>
        </a:defRPr>
      </a:lvl2pPr>
      <a:lvl3pPr marL="1262063" indent="-293688" algn="l" defTabSz="1019175" rtl="0" eaLnBrk="0" fontAlgn="base" hangingPunct="0">
        <a:lnSpc>
          <a:spcPct val="110000"/>
        </a:lnSpc>
        <a:spcBef>
          <a:spcPct val="25000"/>
        </a:spcBef>
        <a:spcAft>
          <a:spcPct val="0"/>
        </a:spcAft>
        <a:buSzPct val="150000"/>
        <a:buFont typeface="Palatino Linotype" pitchFamily="18" charset="0"/>
        <a:buChar char="‑"/>
        <a:defRPr sz="1600">
          <a:solidFill>
            <a:srgbClr val="162D44"/>
          </a:solidFill>
          <a:latin typeface="+mn-lt"/>
        </a:defRPr>
      </a:lvl3pPr>
      <a:lvl4pPr marL="1719263" indent="-293688" algn="l" defTabSz="1019175" rtl="0" eaLnBrk="0" fontAlgn="base" hangingPunct="0">
        <a:lnSpc>
          <a:spcPct val="110000"/>
        </a:lnSpc>
        <a:spcBef>
          <a:spcPct val="25000"/>
        </a:spcBef>
        <a:spcAft>
          <a:spcPct val="0"/>
        </a:spcAft>
        <a:buChar char="–"/>
        <a:defRPr sz="1600">
          <a:solidFill>
            <a:srgbClr val="162D44"/>
          </a:solidFill>
          <a:latin typeface="+mn-lt"/>
        </a:defRPr>
      </a:lvl4pPr>
      <a:lvl5pPr marL="2176463" indent="-293688" algn="l" defTabSz="1019175" rtl="0" eaLnBrk="0" fontAlgn="base" hangingPunct="0">
        <a:lnSpc>
          <a:spcPct val="110000"/>
        </a:lnSpc>
        <a:spcBef>
          <a:spcPct val="25000"/>
        </a:spcBef>
        <a:spcAft>
          <a:spcPct val="0"/>
        </a:spcAft>
        <a:buChar char="–"/>
        <a:defRPr sz="1600">
          <a:solidFill>
            <a:srgbClr val="162D44"/>
          </a:solidFill>
          <a:latin typeface="+mn-lt"/>
        </a:defRPr>
      </a:lvl5pPr>
      <a:lvl6pPr marL="2633663" indent="-293688" algn="l" defTabSz="1019175" rtl="0" fontAlgn="base">
        <a:lnSpc>
          <a:spcPct val="110000"/>
        </a:lnSpc>
        <a:spcBef>
          <a:spcPct val="25000"/>
        </a:spcBef>
        <a:spcAft>
          <a:spcPct val="0"/>
        </a:spcAft>
        <a:buChar char="–"/>
        <a:defRPr sz="1600">
          <a:solidFill>
            <a:srgbClr val="162D44"/>
          </a:solidFill>
          <a:latin typeface="+mn-lt"/>
        </a:defRPr>
      </a:lvl6pPr>
      <a:lvl7pPr marL="3090863" indent="-293688" algn="l" defTabSz="1019175" rtl="0" fontAlgn="base">
        <a:lnSpc>
          <a:spcPct val="110000"/>
        </a:lnSpc>
        <a:spcBef>
          <a:spcPct val="25000"/>
        </a:spcBef>
        <a:spcAft>
          <a:spcPct val="0"/>
        </a:spcAft>
        <a:buChar char="–"/>
        <a:defRPr sz="1600">
          <a:solidFill>
            <a:srgbClr val="162D44"/>
          </a:solidFill>
          <a:latin typeface="+mn-lt"/>
        </a:defRPr>
      </a:lvl7pPr>
      <a:lvl8pPr marL="3548063" indent="-293688" algn="l" defTabSz="1019175" rtl="0" fontAlgn="base">
        <a:lnSpc>
          <a:spcPct val="110000"/>
        </a:lnSpc>
        <a:spcBef>
          <a:spcPct val="25000"/>
        </a:spcBef>
        <a:spcAft>
          <a:spcPct val="0"/>
        </a:spcAft>
        <a:buChar char="–"/>
        <a:defRPr sz="1600">
          <a:solidFill>
            <a:srgbClr val="162D44"/>
          </a:solidFill>
          <a:latin typeface="+mn-lt"/>
        </a:defRPr>
      </a:lvl8pPr>
      <a:lvl9pPr marL="4005263" indent="-293688" algn="l" defTabSz="1019175" rtl="0" fontAlgn="base">
        <a:lnSpc>
          <a:spcPct val="110000"/>
        </a:lnSpc>
        <a:spcBef>
          <a:spcPct val="25000"/>
        </a:spcBef>
        <a:spcAft>
          <a:spcPct val="0"/>
        </a:spcAft>
        <a:buChar char="–"/>
        <a:defRPr sz="1600">
          <a:solidFill>
            <a:srgbClr val="162D44"/>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074" name="Rectangle 2"/>
          <p:cNvSpPr>
            <a:spLocks noGrp="1" noChangeArrowheads="1"/>
          </p:cNvSpPr>
          <p:nvPr>
            <p:ph type="title"/>
          </p:nvPr>
        </p:nvSpPr>
        <p:spPr bwMode="auto">
          <a:xfrm>
            <a:off x="685800" y="319088"/>
            <a:ext cx="8686800" cy="455612"/>
          </a:xfrm>
          <a:prstGeom prst="rect">
            <a:avLst/>
          </a:prstGeom>
          <a:noFill/>
          <a:ln w="9525">
            <a:noFill/>
            <a:miter lim="800000"/>
            <a:headEnd/>
            <a:tailEnd/>
          </a:ln>
        </p:spPr>
        <p:txBody>
          <a:bodyPr vert="horz" wrap="square" lIns="91429" tIns="50935" rIns="0" bIns="50935" numCol="1" anchor="ctr" anchorCtr="0" compatLnSpc="1">
            <a:prstTxWarp prst="textNoShape">
              <a:avLst/>
            </a:prstTxWarp>
          </a:bodyPr>
          <a:lstStyle/>
          <a:p>
            <a:pPr lvl="0"/>
            <a:r>
              <a:rPr lang="en-US" smtClean="0"/>
              <a:t>Click to edit Master title style</a:t>
            </a:r>
          </a:p>
        </p:txBody>
      </p:sp>
      <p:sp>
        <p:nvSpPr>
          <p:cNvPr id="3075" name="Rectangle 3"/>
          <p:cNvSpPr>
            <a:spLocks noGrp="1" noChangeArrowheads="1"/>
          </p:cNvSpPr>
          <p:nvPr>
            <p:ph type="body" idx="1"/>
          </p:nvPr>
        </p:nvSpPr>
        <p:spPr bwMode="auto">
          <a:xfrm>
            <a:off x="615950" y="1647825"/>
            <a:ext cx="8686800" cy="5295900"/>
          </a:xfrm>
          <a:prstGeom prst="rect">
            <a:avLst/>
          </a:prstGeom>
          <a:noFill/>
          <a:ln w="9525">
            <a:noFill/>
            <a:miter lim="800000"/>
            <a:headEnd/>
            <a:tailEnd/>
          </a:ln>
        </p:spPr>
        <p:txBody>
          <a:bodyPr vert="horz" wrap="square" lIns="91429" tIns="91429" rIns="91429" bIns="91429"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69636" name="Rectangle 4"/>
          <p:cNvSpPr>
            <a:spLocks noGrp="1" noChangeArrowheads="1"/>
          </p:cNvSpPr>
          <p:nvPr>
            <p:ph type="sldNum" sz="quarter" idx="4"/>
          </p:nvPr>
        </p:nvSpPr>
        <p:spPr bwMode="auto">
          <a:xfrm>
            <a:off x="4572000" y="7086600"/>
            <a:ext cx="914400" cy="365125"/>
          </a:xfrm>
          <a:prstGeom prst="rect">
            <a:avLst/>
          </a:prstGeom>
          <a:noFill/>
          <a:ln>
            <a:noFill/>
          </a:ln>
          <a:effectLst/>
          <a:extLst>
            <a:ext uri="{909E8E84-426E-40DD-AFC4-6F175D3DCCD1}"/>
            <a:ext uri="{91240B29-F687-4F45-9708-019B960494DF}"/>
            <a:ext uri="{AF507438-7753-43E0-B8FC-AC1667EBCBE1}"/>
          </a:extLst>
        </p:spPr>
        <p:txBody>
          <a:bodyPr vert="horz" wrap="square" lIns="91429" tIns="100572" rIns="91429" bIns="100572" numCol="1" anchor="t" anchorCtr="0" compatLnSpc="1">
            <a:prstTxWarp prst="textNoShape">
              <a:avLst/>
            </a:prstTxWarp>
          </a:bodyPr>
          <a:lstStyle>
            <a:lvl1pPr algn="ctr">
              <a:defRPr sz="1000">
                <a:solidFill>
                  <a:srgbClr val="162D44"/>
                </a:solidFill>
              </a:defRPr>
            </a:lvl1pPr>
          </a:lstStyle>
          <a:p>
            <a:pPr>
              <a:defRPr/>
            </a:pPr>
            <a:fld id="{06AFE611-202A-47EA-9A72-5A22AFB649B6}" type="slidenum">
              <a:rPr lang="en-US"/>
              <a:pPr>
                <a:defRPr/>
              </a:pPr>
              <a:t>‹#›</a:t>
            </a:fld>
            <a:endParaRPr lang="en-US" dirty="0"/>
          </a:p>
        </p:txBody>
      </p:sp>
      <p:sp>
        <p:nvSpPr>
          <p:cNvPr id="2053" name="Line 5"/>
          <p:cNvSpPr>
            <a:spLocks noChangeShapeType="1"/>
          </p:cNvSpPr>
          <p:nvPr/>
        </p:nvSpPr>
        <p:spPr bwMode="auto">
          <a:xfrm>
            <a:off x="685800" y="7086600"/>
            <a:ext cx="8686800" cy="0"/>
          </a:xfrm>
          <a:prstGeom prst="line">
            <a:avLst/>
          </a:prstGeom>
          <a:noFill/>
          <a:ln w="28575">
            <a:solidFill>
              <a:srgbClr val="162D44"/>
            </a:solidFill>
            <a:round/>
            <a:headEnd/>
            <a:tailEnd/>
          </a:ln>
          <a:effectLst/>
        </p:spPr>
        <p:txBody>
          <a:bodyPr/>
          <a:lstStyle/>
          <a:p>
            <a:pPr>
              <a:defRPr/>
            </a:pPr>
            <a:endParaRPr lang="en-US" dirty="0"/>
          </a:p>
        </p:txBody>
      </p:sp>
      <p:pic>
        <p:nvPicPr>
          <p:cNvPr id="3078" name="Picture 6"/>
          <p:cNvPicPr>
            <a:picLocks noChangeAspect="1" noChangeArrowheads="1"/>
          </p:cNvPicPr>
          <p:nvPr/>
        </p:nvPicPr>
        <p:blipFill>
          <a:blip r:embed="rId9" cstate="print"/>
          <a:srcRect/>
          <a:stretch>
            <a:fillRect/>
          </a:stretch>
        </p:blipFill>
        <p:spPr bwMode="auto">
          <a:xfrm>
            <a:off x="8010525" y="7229475"/>
            <a:ext cx="1362075" cy="274638"/>
          </a:xfrm>
          <a:prstGeom prst="rect">
            <a:avLst/>
          </a:prstGeom>
          <a:noFill/>
          <a:ln w="9525">
            <a:noFill/>
            <a:miter lim="800000"/>
            <a:headEnd/>
            <a:tailEnd/>
          </a:ln>
        </p:spPr>
      </p:pic>
      <p:sp>
        <p:nvSpPr>
          <p:cNvPr id="2055" name="Rectangle 7"/>
          <p:cNvSpPr>
            <a:spLocks noChangeArrowheads="1"/>
          </p:cNvSpPr>
          <p:nvPr/>
        </p:nvSpPr>
        <p:spPr bwMode="auto">
          <a:xfrm>
            <a:off x="685800" y="914400"/>
            <a:ext cx="136525" cy="411163"/>
          </a:xfrm>
          <a:prstGeom prst="rect">
            <a:avLst/>
          </a:prstGeom>
          <a:solidFill>
            <a:srgbClr val="162D44"/>
          </a:solidFill>
          <a:ln w="9525">
            <a:noFill/>
            <a:miter lim="800000"/>
            <a:headEnd/>
            <a:tailEnd/>
          </a:ln>
          <a:effectLst/>
        </p:spPr>
        <p:txBody>
          <a:bodyPr wrap="none" anchor="ctr"/>
          <a:lstStyle/>
          <a:p>
            <a:pPr>
              <a:spcBef>
                <a:spcPct val="25000"/>
              </a:spcBef>
              <a:buSzPct val="125000"/>
              <a:buFont typeface="Wingdings" pitchFamily="2" charset="2"/>
              <a:buChar char="§"/>
              <a:defRPr/>
            </a:pPr>
            <a:endParaRPr lang="en-US" dirty="0">
              <a:solidFill>
                <a:srgbClr val="162D44"/>
              </a:solidFill>
            </a:endParaRPr>
          </a:p>
        </p:txBody>
      </p:sp>
      <p:sp>
        <p:nvSpPr>
          <p:cNvPr id="2056" name="Line 8"/>
          <p:cNvSpPr>
            <a:spLocks noChangeShapeType="1"/>
          </p:cNvSpPr>
          <p:nvPr/>
        </p:nvSpPr>
        <p:spPr bwMode="auto">
          <a:xfrm>
            <a:off x="685800" y="1371600"/>
            <a:ext cx="8686800" cy="0"/>
          </a:xfrm>
          <a:prstGeom prst="line">
            <a:avLst/>
          </a:prstGeom>
          <a:noFill/>
          <a:ln w="19050">
            <a:solidFill>
              <a:schemeClr val="tx1"/>
            </a:solidFill>
            <a:round/>
            <a:headEnd/>
            <a:tailEnd/>
          </a:ln>
          <a:effectLst/>
        </p:spPr>
        <p:txBody>
          <a:bodyPr/>
          <a:lstStyle/>
          <a:p>
            <a:pPr>
              <a:defRPr/>
            </a:pPr>
            <a:endParaRPr lang="en-US" dirty="0"/>
          </a:p>
        </p:txBody>
      </p:sp>
      <p:sp>
        <p:nvSpPr>
          <p:cNvPr id="2057" name="Line 9"/>
          <p:cNvSpPr>
            <a:spLocks noChangeShapeType="1"/>
          </p:cNvSpPr>
          <p:nvPr/>
        </p:nvSpPr>
        <p:spPr bwMode="auto">
          <a:xfrm>
            <a:off x="685800" y="1419225"/>
            <a:ext cx="8686800" cy="0"/>
          </a:xfrm>
          <a:prstGeom prst="line">
            <a:avLst/>
          </a:prstGeom>
          <a:noFill/>
          <a:ln w="12700">
            <a:solidFill>
              <a:schemeClr val="bg2"/>
            </a:solidFill>
            <a:round/>
            <a:headEnd/>
            <a:tailEnd/>
          </a:ln>
          <a:effectLst/>
        </p:spPr>
        <p:txBody>
          <a:bodyPr/>
          <a:lstStyle/>
          <a:p>
            <a:pPr>
              <a:defRPr/>
            </a:pPr>
            <a:endParaRPr lang="en-US" dirty="0"/>
          </a:p>
        </p:txBody>
      </p:sp>
    </p:spTree>
  </p:cSld>
  <p:clrMap bg1="lt1" tx1="dk1" bg2="lt2" tx2="dk2" accent1="accent1" accent2="accent2" accent3="accent3" accent4="accent4" accent5="accent5" accent6="accent6" hlink="hlink" folHlink="folHlink"/>
  <p:sldLayoutIdLst>
    <p:sldLayoutId id="2147484699" r:id="rId1"/>
    <p:sldLayoutId id="2147484700" r:id="rId2"/>
    <p:sldLayoutId id="2147484701" r:id="rId3"/>
    <p:sldLayoutId id="2147484702" r:id="rId4"/>
    <p:sldLayoutId id="2147484703" r:id="rId5"/>
    <p:sldLayoutId id="2147484704" r:id="rId6"/>
    <p:sldLayoutId id="2147484705" r:id="rId7"/>
  </p:sldLayoutIdLst>
  <p:hf hdr="0" ftr="0" dt="0"/>
  <p:txStyles>
    <p:titleStyle>
      <a:lvl1pPr algn="r" defTabSz="1019175" rtl="0" eaLnBrk="0" fontAlgn="base" hangingPunct="0">
        <a:spcBef>
          <a:spcPct val="0"/>
        </a:spcBef>
        <a:spcAft>
          <a:spcPct val="0"/>
        </a:spcAft>
        <a:defRPr sz="1400">
          <a:solidFill>
            <a:srgbClr val="162D44"/>
          </a:solidFill>
          <a:latin typeface="+mj-lt"/>
          <a:ea typeface="+mj-ea"/>
          <a:cs typeface="+mj-cs"/>
        </a:defRPr>
      </a:lvl1pPr>
      <a:lvl2pPr algn="r" defTabSz="1019175" rtl="0" eaLnBrk="0" fontAlgn="base" hangingPunct="0">
        <a:spcBef>
          <a:spcPct val="0"/>
        </a:spcBef>
        <a:spcAft>
          <a:spcPct val="0"/>
        </a:spcAft>
        <a:defRPr sz="1400">
          <a:solidFill>
            <a:srgbClr val="162D44"/>
          </a:solidFill>
          <a:latin typeface="Palatino Linotype" pitchFamily="18" charset="0"/>
        </a:defRPr>
      </a:lvl2pPr>
      <a:lvl3pPr algn="r" defTabSz="1019175" rtl="0" eaLnBrk="0" fontAlgn="base" hangingPunct="0">
        <a:spcBef>
          <a:spcPct val="0"/>
        </a:spcBef>
        <a:spcAft>
          <a:spcPct val="0"/>
        </a:spcAft>
        <a:defRPr sz="1400">
          <a:solidFill>
            <a:srgbClr val="162D44"/>
          </a:solidFill>
          <a:latin typeface="Palatino Linotype" pitchFamily="18" charset="0"/>
        </a:defRPr>
      </a:lvl3pPr>
      <a:lvl4pPr algn="r" defTabSz="1019175" rtl="0" eaLnBrk="0" fontAlgn="base" hangingPunct="0">
        <a:spcBef>
          <a:spcPct val="0"/>
        </a:spcBef>
        <a:spcAft>
          <a:spcPct val="0"/>
        </a:spcAft>
        <a:defRPr sz="1400">
          <a:solidFill>
            <a:srgbClr val="162D44"/>
          </a:solidFill>
          <a:latin typeface="Palatino Linotype" pitchFamily="18" charset="0"/>
        </a:defRPr>
      </a:lvl4pPr>
      <a:lvl5pPr algn="r" defTabSz="1019175" rtl="0" eaLnBrk="0" fontAlgn="base" hangingPunct="0">
        <a:spcBef>
          <a:spcPct val="0"/>
        </a:spcBef>
        <a:spcAft>
          <a:spcPct val="0"/>
        </a:spcAft>
        <a:defRPr sz="1400">
          <a:solidFill>
            <a:srgbClr val="162D44"/>
          </a:solidFill>
          <a:latin typeface="Palatino Linotype" pitchFamily="18" charset="0"/>
        </a:defRPr>
      </a:lvl5pPr>
      <a:lvl6pPr marL="457200" algn="r" defTabSz="1019175" rtl="0" fontAlgn="base">
        <a:spcBef>
          <a:spcPct val="0"/>
        </a:spcBef>
        <a:spcAft>
          <a:spcPct val="0"/>
        </a:spcAft>
        <a:defRPr sz="1400">
          <a:solidFill>
            <a:srgbClr val="162D44"/>
          </a:solidFill>
          <a:latin typeface="Palatino Linotype" pitchFamily="18" charset="0"/>
        </a:defRPr>
      </a:lvl6pPr>
      <a:lvl7pPr marL="914400" algn="r" defTabSz="1019175" rtl="0" fontAlgn="base">
        <a:spcBef>
          <a:spcPct val="0"/>
        </a:spcBef>
        <a:spcAft>
          <a:spcPct val="0"/>
        </a:spcAft>
        <a:defRPr sz="1400">
          <a:solidFill>
            <a:srgbClr val="162D44"/>
          </a:solidFill>
          <a:latin typeface="Palatino Linotype" pitchFamily="18" charset="0"/>
        </a:defRPr>
      </a:lvl7pPr>
      <a:lvl8pPr marL="1371600" algn="r" defTabSz="1019175" rtl="0" fontAlgn="base">
        <a:spcBef>
          <a:spcPct val="0"/>
        </a:spcBef>
        <a:spcAft>
          <a:spcPct val="0"/>
        </a:spcAft>
        <a:defRPr sz="1400">
          <a:solidFill>
            <a:srgbClr val="162D44"/>
          </a:solidFill>
          <a:latin typeface="Palatino Linotype" pitchFamily="18" charset="0"/>
        </a:defRPr>
      </a:lvl8pPr>
      <a:lvl9pPr marL="1828800" algn="r" defTabSz="1019175" rtl="0" fontAlgn="base">
        <a:spcBef>
          <a:spcPct val="0"/>
        </a:spcBef>
        <a:spcAft>
          <a:spcPct val="0"/>
        </a:spcAft>
        <a:defRPr sz="1400">
          <a:solidFill>
            <a:srgbClr val="162D44"/>
          </a:solidFill>
          <a:latin typeface="Palatino Linotype" pitchFamily="18" charset="0"/>
        </a:defRPr>
      </a:lvl9pPr>
    </p:titleStyle>
    <p:bodyStyle>
      <a:lvl1pPr marL="347663" indent="-347663" algn="l" defTabSz="1019175" rtl="0" eaLnBrk="0" fontAlgn="base" hangingPunct="0">
        <a:lnSpc>
          <a:spcPct val="110000"/>
        </a:lnSpc>
        <a:spcBef>
          <a:spcPct val="25000"/>
        </a:spcBef>
        <a:spcAft>
          <a:spcPct val="0"/>
        </a:spcAft>
        <a:buClr>
          <a:srgbClr val="E0912E"/>
        </a:buClr>
        <a:buFont typeface="Wingdings 3" pitchFamily="18" charset="2"/>
        <a:buChar char="}"/>
        <a:defRPr sz="3200">
          <a:solidFill>
            <a:srgbClr val="162D44"/>
          </a:solidFill>
          <a:latin typeface="+mn-lt"/>
          <a:ea typeface="+mn-ea"/>
          <a:cs typeface="+mn-cs"/>
        </a:defRPr>
      </a:lvl1pPr>
      <a:lvl2pPr marL="804863" indent="-293688" algn="l" defTabSz="1019175" rtl="0" eaLnBrk="0" fontAlgn="base" hangingPunct="0">
        <a:lnSpc>
          <a:spcPct val="110000"/>
        </a:lnSpc>
        <a:spcBef>
          <a:spcPct val="25000"/>
        </a:spcBef>
        <a:spcAft>
          <a:spcPct val="0"/>
        </a:spcAft>
        <a:buSzPct val="125000"/>
        <a:buFont typeface="Wingdings" pitchFamily="2" charset="2"/>
        <a:buChar char="§"/>
        <a:defRPr sz="1600">
          <a:solidFill>
            <a:srgbClr val="162D44"/>
          </a:solidFill>
          <a:latin typeface="+mn-lt"/>
        </a:defRPr>
      </a:lvl2pPr>
      <a:lvl3pPr marL="1262063" indent="-293688" algn="l" defTabSz="1019175" rtl="0" eaLnBrk="0" fontAlgn="base" hangingPunct="0">
        <a:lnSpc>
          <a:spcPct val="110000"/>
        </a:lnSpc>
        <a:spcBef>
          <a:spcPct val="25000"/>
        </a:spcBef>
        <a:spcAft>
          <a:spcPct val="0"/>
        </a:spcAft>
        <a:buSzPct val="150000"/>
        <a:buFont typeface="Palatino Linotype" pitchFamily="18" charset="0"/>
        <a:buChar char="‑"/>
        <a:defRPr sz="1600">
          <a:solidFill>
            <a:srgbClr val="162D44"/>
          </a:solidFill>
          <a:latin typeface="+mn-lt"/>
        </a:defRPr>
      </a:lvl3pPr>
      <a:lvl4pPr marL="1719263" indent="-293688" algn="l" defTabSz="1019175" rtl="0" eaLnBrk="0" fontAlgn="base" hangingPunct="0">
        <a:lnSpc>
          <a:spcPct val="110000"/>
        </a:lnSpc>
        <a:spcBef>
          <a:spcPct val="25000"/>
        </a:spcBef>
        <a:spcAft>
          <a:spcPct val="0"/>
        </a:spcAft>
        <a:buChar char="–"/>
        <a:defRPr sz="1600">
          <a:solidFill>
            <a:srgbClr val="162D44"/>
          </a:solidFill>
          <a:latin typeface="+mn-lt"/>
        </a:defRPr>
      </a:lvl4pPr>
      <a:lvl5pPr marL="2176463" indent="-293688" algn="l" defTabSz="1019175" rtl="0" eaLnBrk="0" fontAlgn="base" hangingPunct="0">
        <a:lnSpc>
          <a:spcPct val="110000"/>
        </a:lnSpc>
        <a:spcBef>
          <a:spcPct val="25000"/>
        </a:spcBef>
        <a:spcAft>
          <a:spcPct val="0"/>
        </a:spcAft>
        <a:buChar char="–"/>
        <a:defRPr sz="1600">
          <a:solidFill>
            <a:srgbClr val="162D44"/>
          </a:solidFill>
          <a:latin typeface="+mn-lt"/>
        </a:defRPr>
      </a:lvl5pPr>
      <a:lvl6pPr marL="2633663" indent="-293688" algn="l" defTabSz="1019175" rtl="0" fontAlgn="base">
        <a:lnSpc>
          <a:spcPct val="110000"/>
        </a:lnSpc>
        <a:spcBef>
          <a:spcPct val="25000"/>
        </a:spcBef>
        <a:spcAft>
          <a:spcPct val="0"/>
        </a:spcAft>
        <a:buChar char="–"/>
        <a:defRPr sz="1600">
          <a:solidFill>
            <a:srgbClr val="162D44"/>
          </a:solidFill>
          <a:latin typeface="+mn-lt"/>
        </a:defRPr>
      </a:lvl6pPr>
      <a:lvl7pPr marL="3090863" indent="-293688" algn="l" defTabSz="1019175" rtl="0" fontAlgn="base">
        <a:lnSpc>
          <a:spcPct val="110000"/>
        </a:lnSpc>
        <a:spcBef>
          <a:spcPct val="25000"/>
        </a:spcBef>
        <a:spcAft>
          <a:spcPct val="0"/>
        </a:spcAft>
        <a:buChar char="–"/>
        <a:defRPr sz="1600">
          <a:solidFill>
            <a:srgbClr val="162D44"/>
          </a:solidFill>
          <a:latin typeface="+mn-lt"/>
        </a:defRPr>
      </a:lvl7pPr>
      <a:lvl8pPr marL="3548063" indent="-293688" algn="l" defTabSz="1019175" rtl="0" fontAlgn="base">
        <a:lnSpc>
          <a:spcPct val="110000"/>
        </a:lnSpc>
        <a:spcBef>
          <a:spcPct val="25000"/>
        </a:spcBef>
        <a:spcAft>
          <a:spcPct val="0"/>
        </a:spcAft>
        <a:buChar char="–"/>
        <a:defRPr sz="1600">
          <a:solidFill>
            <a:srgbClr val="162D44"/>
          </a:solidFill>
          <a:latin typeface="+mn-lt"/>
        </a:defRPr>
      </a:lvl8pPr>
      <a:lvl9pPr marL="4005263" indent="-293688" algn="l" defTabSz="1019175" rtl="0" fontAlgn="base">
        <a:lnSpc>
          <a:spcPct val="110000"/>
        </a:lnSpc>
        <a:spcBef>
          <a:spcPct val="25000"/>
        </a:spcBef>
        <a:spcAft>
          <a:spcPct val="0"/>
        </a:spcAft>
        <a:buChar char="–"/>
        <a:defRPr sz="1600">
          <a:solidFill>
            <a:srgbClr val="162D44"/>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8" Type="http://schemas.openxmlformats.org/officeDocument/2006/relationships/image" Target="../media/image9.png"/><Relationship Id="rId13" Type="http://schemas.openxmlformats.org/officeDocument/2006/relationships/image" Target="../media/image14.png"/><Relationship Id="rId18" Type="http://schemas.openxmlformats.org/officeDocument/2006/relationships/image" Target="../media/image19.png"/><Relationship Id="rId26" Type="http://schemas.openxmlformats.org/officeDocument/2006/relationships/image" Target="../media/image27.png"/><Relationship Id="rId3" Type="http://schemas.openxmlformats.org/officeDocument/2006/relationships/image" Target="../media/image4.png"/><Relationship Id="rId21" Type="http://schemas.openxmlformats.org/officeDocument/2006/relationships/image" Target="../media/image22.png"/><Relationship Id="rId34" Type="http://schemas.openxmlformats.org/officeDocument/2006/relationships/image" Target="../media/image35.png"/><Relationship Id="rId7" Type="http://schemas.openxmlformats.org/officeDocument/2006/relationships/image" Target="../media/image8.png"/><Relationship Id="rId12" Type="http://schemas.openxmlformats.org/officeDocument/2006/relationships/image" Target="../media/image13.png"/><Relationship Id="rId17" Type="http://schemas.openxmlformats.org/officeDocument/2006/relationships/image" Target="../media/image18.png"/><Relationship Id="rId25" Type="http://schemas.openxmlformats.org/officeDocument/2006/relationships/image" Target="../media/image26.png"/><Relationship Id="rId33" Type="http://schemas.openxmlformats.org/officeDocument/2006/relationships/image" Target="../media/image34.png"/><Relationship Id="rId38" Type="http://schemas.openxmlformats.org/officeDocument/2006/relationships/image" Target="../media/image39.png"/><Relationship Id="rId2" Type="http://schemas.openxmlformats.org/officeDocument/2006/relationships/notesSlide" Target="../notesSlides/notesSlide3.xml"/><Relationship Id="rId16" Type="http://schemas.openxmlformats.org/officeDocument/2006/relationships/image" Target="../media/image17.png"/><Relationship Id="rId20" Type="http://schemas.openxmlformats.org/officeDocument/2006/relationships/image" Target="../media/image21.png"/><Relationship Id="rId29" Type="http://schemas.openxmlformats.org/officeDocument/2006/relationships/image" Target="../media/image30.png"/><Relationship Id="rId1" Type="http://schemas.openxmlformats.org/officeDocument/2006/relationships/slideLayout" Target="../slideLayouts/slideLayout7.xml"/><Relationship Id="rId6" Type="http://schemas.openxmlformats.org/officeDocument/2006/relationships/image" Target="../media/image7.png"/><Relationship Id="rId11" Type="http://schemas.openxmlformats.org/officeDocument/2006/relationships/image" Target="../media/image12.png"/><Relationship Id="rId24" Type="http://schemas.openxmlformats.org/officeDocument/2006/relationships/image" Target="../media/image25.png"/><Relationship Id="rId32" Type="http://schemas.openxmlformats.org/officeDocument/2006/relationships/image" Target="../media/image33.emf"/><Relationship Id="rId37" Type="http://schemas.openxmlformats.org/officeDocument/2006/relationships/image" Target="../media/image38.png"/><Relationship Id="rId5" Type="http://schemas.openxmlformats.org/officeDocument/2006/relationships/image" Target="../media/image6.png"/><Relationship Id="rId15" Type="http://schemas.openxmlformats.org/officeDocument/2006/relationships/image" Target="../media/image16.png"/><Relationship Id="rId23" Type="http://schemas.openxmlformats.org/officeDocument/2006/relationships/image" Target="../media/image24.png"/><Relationship Id="rId28" Type="http://schemas.openxmlformats.org/officeDocument/2006/relationships/image" Target="../media/image29.jpeg"/><Relationship Id="rId36" Type="http://schemas.openxmlformats.org/officeDocument/2006/relationships/image" Target="../media/image37.png"/><Relationship Id="rId10" Type="http://schemas.openxmlformats.org/officeDocument/2006/relationships/image" Target="../media/image11.emf"/><Relationship Id="rId19" Type="http://schemas.openxmlformats.org/officeDocument/2006/relationships/image" Target="../media/image20.png"/><Relationship Id="rId31" Type="http://schemas.openxmlformats.org/officeDocument/2006/relationships/image" Target="../media/image32.png"/><Relationship Id="rId4" Type="http://schemas.openxmlformats.org/officeDocument/2006/relationships/image" Target="../media/image5.png"/><Relationship Id="rId9" Type="http://schemas.openxmlformats.org/officeDocument/2006/relationships/image" Target="../media/image10.png"/><Relationship Id="rId14" Type="http://schemas.openxmlformats.org/officeDocument/2006/relationships/image" Target="../media/image15.png"/><Relationship Id="rId22" Type="http://schemas.openxmlformats.org/officeDocument/2006/relationships/image" Target="../media/image23.png"/><Relationship Id="rId27" Type="http://schemas.openxmlformats.org/officeDocument/2006/relationships/image" Target="../media/image28.png"/><Relationship Id="rId30" Type="http://schemas.openxmlformats.org/officeDocument/2006/relationships/image" Target="../media/image31.png"/><Relationship Id="rId35" Type="http://schemas.openxmlformats.org/officeDocument/2006/relationships/image" Target="../media/image36.png"/></Relationships>
</file>

<file path=ppt/slides/_rels/slide4.xml.rels><?xml version="1.0" encoding="UTF-8" standalone="yes"?>
<Relationships xmlns="http://schemas.openxmlformats.org/package/2006/relationships"><Relationship Id="rId8" Type="http://schemas.openxmlformats.org/officeDocument/2006/relationships/image" Target="../media/image18.png"/><Relationship Id="rId3" Type="http://schemas.openxmlformats.org/officeDocument/2006/relationships/image" Target="../media/image40.png"/><Relationship Id="rId7" Type="http://schemas.openxmlformats.org/officeDocument/2006/relationships/image" Target="../media/image43.png"/><Relationship Id="rId2" Type="http://schemas.openxmlformats.org/officeDocument/2006/relationships/notesSlide" Target="../notesSlides/notesSlide4.xml"/><Relationship Id="rId1" Type="http://schemas.openxmlformats.org/officeDocument/2006/relationships/slideLayout" Target="../slideLayouts/slideLayout7.xml"/><Relationship Id="rId6" Type="http://schemas.openxmlformats.org/officeDocument/2006/relationships/image" Target="../media/image34.png"/><Relationship Id="rId11" Type="http://schemas.openxmlformats.org/officeDocument/2006/relationships/image" Target="../media/image21.png"/><Relationship Id="rId5" Type="http://schemas.openxmlformats.org/officeDocument/2006/relationships/image" Target="../media/image42.png"/><Relationship Id="rId10" Type="http://schemas.openxmlformats.org/officeDocument/2006/relationships/image" Target="../media/image20.png"/><Relationship Id="rId4" Type="http://schemas.openxmlformats.org/officeDocument/2006/relationships/image" Target="../media/image41.png"/><Relationship Id="rId9" Type="http://schemas.openxmlformats.org/officeDocument/2006/relationships/image" Target="../media/image19.png"/></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8" Type="http://schemas.openxmlformats.org/officeDocument/2006/relationships/image" Target="../media/image49.png"/><Relationship Id="rId3" Type="http://schemas.openxmlformats.org/officeDocument/2006/relationships/image" Target="../media/image44.png"/><Relationship Id="rId7" Type="http://schemas.openxmlformats.org/officeDocument/2006/relationships/image" Target="../media/image48.emf"/><Relationship Id="rId2" Type="http://schemas.openxmlformats.org/officeDocument/2006/relationships/notesSlide" Target="../notesSlides/notesSlide7.xml"/><Relationship Id="rId1" Type="http://schemas.openxmlformats.org/officeDocument/2006/relationships/slideLayout" Target="../slideLayouts/slideLayout7.xml"/><Relationship Id="rId6" Type="http://schemas.openxmlformats.org/officeDocument/2006/relationships/image" Target="../media/image47.png"/><Relationship Id="rId11" Type="http://schemas.openxmlformats.org/officeDocument/2006/relationships/image" Target="../media/image51.emf"/><Relationship Id="rId5" Type="http://schemas.openxmlformats.org/officeDocument/2006/relationships/image" Target="../media/image46.png"/><Relationship Id="rId10" Type="http://schemas.openxmlformats.org/officeDocument/2006/relationships/image" Target="../media/image21.png"/><Relationship Id="rId4" Type="http://schemas.openxmlformats.org/officeDocument/2006/relationships/image" Target="../media/image45.png"/><Relationship Id="rId9" Type="http://schemas.openxmlformats.org/officeDocument/2006/relationships/image" Target="../media/image50.png"/></Relationships>
</file>

<file path=ppt/slides/_rels/slide8.xml.rels><?xml version="1.0" encoding="UTF-8" standalone="yes"?>
<Relationships xmlns="http://schemas.openxmlformats.org/package/2006/relationships"><Relationship Id="rId3" Type="http://schemas.openxmlformats.org/officeDocument/2006/relationships/image" Target="../media/image52.png"/><Relationship Id="rId2" Type="http://schemas.openxmlformats.org/officeDocument/2006/relationships/notesSlide" Target="../notesSlides/notesSlide8.xml"/><Relationship Id="rId1" Type="http://schemas.openxmlformats.org/officeDocument/2006/relationships/slideLayout" Target="../slideLayouts/slideLayout7.xml"/><Relationship Id="rId6" Type="http://schemas.openxmlformats.org/officeDocument/2006/relationships/image" Target="../media/image55.png"/><Relationship Id="rId5" Type="http://schemas.openxmlformats.org/officeDocument/2006/relationships/image" Target="../media/image54.png"/><Relationship Id="rId4" Type="http://schemas.openxmlformats.org/officeDocument/2006/relationships/image" Target="../media/image53.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8" Type="http://schemas.openxmlformats.org/officeDocument/2006/relationships/image" Target="../media/image60.png"/><Relationship Id="rId13" Type="http://schemas.openxmlformats.org/officeDocument/2006/relationships/image" Target="../media/image64.emf"/><Relationship Id="rId18" Type="http://schemas.openxmlformats.org/officeDocument/2006/relationships/image" Target="../media/image33.emf"/><Relationship Id="rId3" Type="http://schemas.openxmlformats.org/officeDocument/2006/relationships/image" Target="../media/image19.png"/><Relationship Id="rId21" Type="http://schemas.openxmlformats.org/officeDocument/2006/relationships/image" Target="../media/image38.png"/><Relationship Id="rId7" Type="http://schemas.openxmlformats.org/officeDocument/2006/relationships/image" Target="../media/image59.png"/><Relationship Id="rId12" Type="http://schemas.openxmlformats.org/officeDocument/2006/relationships/image" Target="../media/image63.png"/><Relationship Id="rId17" Type="http://schemas.openxmlformats.org/officeDocument/2006/relationships/image" Target="../media/image9.png"/><Relationship Id="rId2" Type="http://schemas.openxmlformats.org/officeDocument/2006/relationships/image" Target="../media/image21.png"/><Relationship Id="rId16" Type="http://schemas.openxmlformats.org/officeDocument/2006/relationships/image" Target="../media/image6.png"/><Relationship Id="rId20" Type="http://schemas.openxmlformats.org/officeDocument/2006/relationships/image" Target="../media/image67.png"/><Relationship Id="rId1" Type="http://schemas.openxmlformats.org/officeDocument/2006/relationships/slideLayout" Target="../slideLayouts/slideLayout6.xml"/><Relationship Id="rId6" Type="http://schemas.openxmlformats.org/officeDocument/2006/relationships/image" Target="../media/image58.png"/><Relationship Id="rId11" Type="http://schemas.openxmlformats.org/officeDocument/2006/relationships/image" Target="../media/image62.emf"/><Relationship Id="rId5" Type="http://schemas.openxmlformats.org/officeDocument/2006/relationships/image" Target="../media/image57.png"/><Relationship Id="rId15" Type="http://schemas.openxmlformats.org/officeDocument/2006/relationships/image" Target="../media/image66.emf"/><Relationship Id="rId10" Type="http://schemas.openxmlformats.org/officeDocument/2006/relationships/image" Target="../media/image11.emf"/><Relationship Id="rId19" Type="http://schemas.openxmlformats.org/officeDocument/2006/relationships/image" Target="../media/image15.png"/><Relationship Id="rId4" Type="http://schemas.openxmlformats.org/officeDocument/2006/relationships/image" Target="../media/image56.emf"/><Relationship Id="rId9" Type="http://schemas.openxmlformats.org/officeDocument/2006/relationships/image" Target="../media/image61.emf"/><Relationship Id="rId14" Type="http://schemas.openxmlformats.org/officeDocument/2006/relationships/image" Target="../media/image65.emf"/></Relationships>
</file>

<file path=ppt/slides/_rels/slide11.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9.xml"/><Relationship Id="rId1" Type="http://schemas.openxmlformats.org/officeDocument/2006/relationships/slideLayout" Target="../slideLayouts/slideLayout1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12.xml.rels><?xml version="1.0" encoding="UTF-8" standalone="yes"?>
<Relationships xmlns="http://schemas.openxmlformats.org/package/2006/relationships"><Relationship Id="rId2" Type="http://schemas.openxmlformats.org/officeDocument/2006/relationships/hyperlink" Target="mailto:jboyd@cascadiacapital.com" TargetMode="Externa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Slide Number Placeholder 3"/>
          <p:cNvSpPr txBox="1">
            <a:spLocks noGrp="1"/>
          </p:cNvSpPr>
          <p:nvPr/>
        </p:nvSpPr>
        <p:spPr bwMode="auto">
          <a:xfrm>
            <a:off x="4572000" y="7086600"/>
            <a:ext cx="914400" cy="365125"/>
          </a:xfrm>
          <a:prstGeom prst="rect">
            <a:avLst/>
          </a:prstGeom>
          <a:noFill/>
          <a:ln w="9525">
            <a:noFill/>
            <a:miter lim="800000"/>
            <a:headEnd/>
            <a:tailEnd/>
          </a:ln>
        </p:spPr>
        <p:txBody>
          <a:bodyPr lIns="91429" tIns="100572" rIns="91429" bIns="100572"/>
          <a:lstStyle/>
          <a:p>
            <a:pPr algn="ctr" defTabSz="1019175"/>
            <a:fld id="{20E41368-B828-4CED-8922-87A881C335B7}" type="slidenum">
              <a:rPr lang="en-US" sz="1000">
                <a:solidFill>
                  <a:srgbClr val="162D44"/>
                </a:solidFill>
              </a:rPr>
              <a:pPr algn="ctr" defTabSz="1019175"/>
              <a:t>1</a:t>
            </a:fld>
            <a:endParaRPr lang="en-US" sz="1000" dirty="0">
              <a:solidFill>
                <a:srgbClr val="162D44"/>
              </a:solidFill>
            </a:endParaRPr>
          </a:p>
        </p:txBody>
      </p:sp>
      <p:sp>
        <p:nvSpPr>
          <p:cNvPr id="15363" name="Text Box 2"/>
          <p:cNvSpPr txBox="1">
            <a:spLocks noChangeArrowheads="1"/>
          </p:cNvSpPr>
          <p:nvPr/>
        </p:nvSpPr>
        <p:spPr bwMode="auto">
          <a:xfrm>
            <a:off x="866775" y="914400"/>
            <a:ext cx="8505825" cy="396875"/>
          </a:xfrm>
          <a:prstGeom prst="rect">
            <a:avLst/>
          </a:prstGeom>
          <a:noFill/>
          <a:ln w="9525">
            <a:noFill/>
            <a:miter lim="800000"/>
            <a:headEnd/>
            <a:tailEnd/>
          </a:ln>
        </p:spPr>
        <p:txBody>
          <a:bodyPr lIns="91429" tIns="45715" rIns="91429" bIns="45715">
            <a:spAutoFit/>
          </a:bodyPr>
          <a:lstStyle/>
          <a:p>
            <a:pPr defTabSz="1019175"/>
            <a:r>
              <a:rPr lang="en-US" sz="2000" dirty="0">
                <a:solidFill>
                  <a:srgbClr val="162D44"/>
                </a:solidFill>
              </a:rPr>
              <a:t>Investment Bank Serving Sustainable, IT, &amp; Middle Market Companies</a:t>
            </a:r>
          </a:p>
        </p:txBody>
      </p:sp>
      <p:sp>
        <p:nvSpPr>
          <p:cNvPr id="15364" name="Rectangle 3"/>
          <p:cNvSpPr>
            <a:spLocks noGrp="1" noChangeArrowheads="1"/>
          </p:cNvSpPr>
          <p:nvPr>
            <p:ph type="body" idx="4294967295"/>
          </p:nvPr>
        </p:nvSpPr>
        <p:spPr>
          <a:xfrm>
            <a:off x="666750" y="1371600"/>
            <a:ext cx="8686800" cy="609600"/>
          </a:xfrm>
        </p:spPr>
        <p:txBody>
          <a:bodyPr/>
          <a:lstStyle/>
          <a:p>
            <a:pPr eaLnBrk="1" hangingPunct="1">
              <a:spcAft>
                <a:spcPct val="50000"/>
              </a:spcAft>
              <a:buFont typeface="Wingdings 3" pitchFamily="18" charset="2"/>
              <a:buNone/>
            </a:pPr>
            <a:r>
              <a:rPr lang="en-US" sz="1600" dirty="0" smtClean="0"/>
              <a:t>Cornerstones of Cascadia Capital</a:t>
            </a:r>
          </a:p>
        </p:txBody>
      </p:sp>
      <p:sp>
        <p:nvSpPr>
          <p:cNvPr id="15365" name="Line 4"/>
          <p:cNvSpPr>
            <a:spLocks noChangeShapeType="1"/>
          </p:cNvSpPr>
          <p:nvPr/>
        </p:nvSpPr>
        <p:spPr bwMode="auto">
          <a:xfrm>
            <a:off x="762000" y="1752600"/>
            <a:ext cx="8534400" cy="0"/>
          </a:xfrm>
          <a:prstGeom prst="line">
            <a:avLst/>
          </a:prstGeom>
          <a:noFill/>
          <a:ln w="9525">
            <a:solidFill>
              <a:schemeClr val="tx1"/>
            </a:solidFill>
            <a:round/>
            <a:headEnd/>
            <a:tailEnd/>
          </a:ln>
        </p:spPr>
        <p:txBody>
          <a:bodyPr/>
          <a:lstStyle/>
          <a:p>
            <a:endParaRPr lang="en-US" dirty="0"/>
          </a:p>
        </p:txBody>
      </p:sp>
      <p:sp>
        <p:nvSpPr>
          <p:cNvPr id="15366" name="Text Box 5"/>
          <p:cNvSpPr txBox="1">
            <a:spLocks noChangeArrowheads="1"/>
          </p:cNvSpPr>
          <p:nvPr/>
        </p:nvSpPr>
        <p:spPr bwMode="auto">
          <a:xfrm>
            <a:off x="762000" y="4152900"/>
            <a:ext cx="2133600" cy="244475"/>
          </a:xfrm>
          <a:prstGeom prst="rect">
            <a:avLst/>
          </a:prstGeom>
          <a:solidFill>
            <a:schemeClr val="accent1"/>
          </a:solidFill>
          <a:ln w="9525">
            <a:noFill/>
            <a:miter lim="800000"/>
            <a:headEnd/>
            <a:tailEnd/>
          </a:ln>
        </p:spPr>
        <p:txBody>
          <a:bodyPr lIns="91429" tIns="45715" rIns="91429" bIns="45715"/>
          <a:lstStyle/>
          <a:p>
            <a:pPr algn="ctr" eaLnBrk="0" hangingPunct="0">
              <a:spcBef>
                <a:spcPct val="50000"/>
              </a:spcBef>
            </a:pPr>
            <a:r>
              <a:rPr lang="en-US" sz="1000" b="1" dirty="0"/>
              <a:t>Mergers &amp; Acquisitions</a:t>
            </a:r>
          </a:p>
        </p:txBody>
      </p:sp>
      <p:sp>
        <p:nvSpPr>
          <p:cNvPr id="15367" name="Text Box 12"/>
          <p:cNvSpPr txBox="1">
            <a:spLocks noChangeArrowheads="1"/>
          </p:cNvSpPr>
          <p:nvPr/>
        </p:nvSpPr>
        <p:spPr bwMode="auto">
          <a:xfrm>
            <a:off x="695325" y="3810000"/>
            <a:ext cx="1476375" cy="304800"/>
          </a:xfrm>
          <a:prstGeom prst="rect">
            <a:avLst/>
          </a:prstGeom>
          <a:noFill/>
          <a:ln w="9525">
            <a:noFill/>
            <a:miter lim="800000"/>
            <a:headEnd/>
            <a:tailEnd/>
          </a:ln>
        </p:spPr>
        <p:txBody>
          <a:bodyPr wrap="none" lIns="92053" tIns="46028" rIns="92053" bIns="46028">
            <a:spAutoFit/>
          </a:bodyPr>
          <a:lstStyle/>
          <a:p>
            <a:pPr eaLnBrk="0" hangingPunct="0">
              <a:spcBef>
                <a:spcPct val="20000"/>
              </a:spcBef>
              <a:buFont typeface="Wingdings" pitchFamily="2" charset="2"/>
              <a:buNone/>
            </a:pPr>
            <a:r>
              <a:rPr lang="en-US" sz="1400" dirty="0"/>
              <a:t>Services Offered</a:t>
            </a:r>
          </a:p>
        </p:txBody>
      </p:sp>
      <p:sp>
        <p:nvSpPr>
          <p:cNvPr id="15368" name="Text Box 13"/>
          <p:cNvSpPr txBox="1">
            <a:spLocks noChangeArrowheads="1"/>
          </p:cNvSpPr>
          <p:nvPr/>
        </p:nvSpPr>
        <p:spPr bwMode="auto">
          <a:xfrm>
            <a:off x="695325" y="5719763"/>
            <a:ext cx="1527175" cy="304800"/>
          </a:xfrm>
          <a:prstGeom prst="rect">
            <a:avLst/>
          </a:prstGeom>
          <a:noFill/>
          <a:ln w="9525">
            <a:noFill/>
            <a:miter lim="800000"/>
            <a:headEnd/>
            <a:tailEnd/>
          </a:ln>
        </p:spPr>
        <p:txBody>
          <a:bodyPr wrap="none" lIns="92053" tIns="46028" rIns="92053" bIns="46028">
            <a:spAutoFit/>
          </a:bodyPr>
          <a:lstStyle/>
          <a:p>
            <a:pPr eaLnBrk="0" hangingPunct="0">
              <a:spcBef>
                <a:spcPct val="20000"/>
              </a:spcBef>
              <a:buFont typeface="Wingdings" pitchFamily="2" charset="2"/>
              <a:buNone/>
            </a:pPr>
            <a:r>
              <a:rPr lang="en-US" sz="1400" dirty="0"/>
              <a:t>Industry Focuses</a:t>
            </a:r>
          </a:p>
        </p:txBody>
      </p:sp>
      <p:sp>
        <p:nvSpPr>
          <p:cNvPr id="15369" name="Line 18"/>
          <p:cNvSpPr>
            <a:spLocks noChangeShapeType="1"/>
          </p:cNvSpPr>
          <p:nvPr/>
        </p:nvSpPr>
        <p:spPr bwMode="auto">
          <a:xfrm>
            <a:off x="762000" y="6005513"/>
            <a:ext cx="2741613" cy="0"/>
          </a:xfrm>
          <a:prstGeom prst="line">
            <a:avLst/>
          </a:prstGeom>
          <a:noFill/>
          <a:ln w="9525">
            <a:solidFill>
              <a:schemeClr val="tx1"/>
            </a:solidFill>
            <a:round/>
            <a:headEnd/>
            <a:tailEnd/>
          </a:ln>
        </p:spPr>
        <p:txBody>
          <a:bodyPr/>
          <a:lstStyle/>
          <a:p>
            <a:endParaRPr lang="en-US" dirty="0"/>
          </a:p>
        </p:txBody>
      </p:sp>
      <p:sp>
        <p:nvSpPr>
          <p:cNvPr id="15370" name="Line 19"/>
          <p:cNvSpPr>
            <a:spLocks noChangeShapeType="1"/>
          </p:cNvSpPr>
          <p:nvPr/>
        </p:nvSpPr>
        <p:spPr bwMode="auto">
          <a:xfrm>
            <a:off x="762000" y="4081463"/>
            <a:ext cx="2741613" cy="0"/>
          </a:xfrm>
          <a:prstGeom prst="line">
            <a:avLst/>
          </a:prstGeom>
          <a:noFill/>
          <a:ln w="9525">
            <a:solidFill>
              <a:schemeClr val="tx1"/>
            </a:solidFill>
            <a:round/>
            <a:headEnd/>
            <a:tailEnd/>
          </a:ln>
        </p:spPr>
        <p:txBody>
          <a:bodyPr/>
          <a:lstStyle/>
          <a:p>
            <a:endParaRPr lang="en-US" dirty="0"/>
          </a:p>
        </p:txBody>
      </p:sp>
      <p:graphicFrame>
        <p:nvGraphicFramePr>
          <p:cNvPr id="101387" name="Group 11"/>
          <p:cNvGraphicFramePr>
            <a:graphicFrameLocks noGrp="1"/>
          </p:cNvGraphicFramePr>
          <p:nvPr/>
        </p:nvGraphicFramePr>
        <p:xfrm>
          <a:off x="830263" y="1828800"/>
          <a:ext cx="8399462" cy="2138363"/>
        </p:xfrm>
        <a:graphic>
          <a:graphicData uri="http://schemas.openxmlformats.org/drawingml/2006/table">
            <a:tbl>
              <a:tblPr/>
              <a:tblGrid>
                <a:gridCol w="2798762"/>
                <a:gridCol w="2800350"/>
                <a:gridCol w="2800350"/>
              </a:tblGrid>
              <a:tr h="2138363">
                <a:tc>
                  <a:txBody>
                    <a:bodyPr/>
                    <a:lstStyle/>
                    <a:p>
                      <a:pPr marL="400050" marR="0" lvl="0" indent="-400050" algn="l" defTabSz="1019175" rtl="0" eaLnBrk="1" fontAlgn="base" latinLnBrk="0" hangingPunct="1">
                        <a:lnSpc>
                          <a:spcPct val="110000"/>
                        </a:lnSpc>
                        <a:spcBef>
                          <a:spcPct val="25000"/>
                        </a:spcBef>
                        <a:spcAft>
                          <a:spcPct val="0"/>
                        </a:spcAft>
                        <a:buClr>
                          <a:srgbClr val="E0912E"/>
                        </a:buClr>
                        <a:buSzTx/>
                        <a:buFont typeface="Wingdings 3" pitchFamily="18" charset="2"/>
                        <a:buChar char="}"/>
                        <a:tabLst/>
                      </a:pPr>
                      <a:r>
                        <a:rPr kumimoji="0" lang="en-US" sz="1300" b="0" i="0" u="none" strike="noStrike" cap="none" normalizeH="0" baseline="0" dirty="0" smtClean="0">
                          <a:ln>
                            <a:noFill/>
                          </a:ln>
                          <a:solidFill>
                            <a:schemeClr val="tx1"/>
                          </a:solidFill>
                          <a:effectLst/>
                          <a:latin typeface="Palatino Linotype" pitchFamily="18" charset="0"/>
                        </a:rPr>
                        <a:t>Deep Domain Expertise</a:t>
                      </a:r>
                    </a:p>
                    <a:p>
                      <a:pPr marL="685800" marR="0" lvl="1" indent="-171450" algn="l" defTabSz="1019175" rtl="0" eaLnBrk="1" fontAlgn="base" latinLnBrk="0" hangingPunct="1">
                        <a:lnSpc>
                          <a:spcPct val="110000"/>
                        </a:lnSpc>
                        <a:spcBef>
                          <a:spcPct val="25000"/>
                        </a:spcBef>
                        <a:spcAft>
                          <a:spcPct val="0"/>
                        </a:spcAft>
                        <a:buClrTx/>
                        <a:buSzPct val="125000"/>
                        <a:buFont typeface="Wingdings" pitchFamily="2" charset="2"/>
                        <a:buChar char="§"/>
                        <a:tabLst/>
                      </a:pPr>
                      <a:r>
                        <a:rPr kumimoji="0" lang="en-US" sz="1100" b="0" i="0" u="none" strike="noStrike" cap="none" normalizeH="0" baseline="0" dirty="0" smtClean="0">
                          <a:ln>
                            <a:noFill/>
                          </a:ln>
                          <a:solidFill>
                            <a:schemeClr val="tx1"/>
                          </a:solidFill>
                          <a:effectLst/>
                          <a:latin typeface="Palatino Linotype" pitchFamily="18" charset="0"/>
                        </a:rPr>
                        <a:t>Industry group heads have unique insight from actually working in their industries:</a:t>
                      </a:r>
                    </a:p>
                    <a:p>
                      <a:pPr marL="971550" marR="0" lvl="2" indent="-171450" algn="l" defTabSz="1019175" rtl="0" eaLnBrk="1" fontAlgn="base" latinLnBrk="0" hangingPunct="1">
                        <a:lnSpc>
                          <a:spcPct val="110000"/>
                        </a:lnSpc>
                        <a:spcBef>
                          <a:spcPct val="25000"/>
                        </a:spcBef>
                        <a:spcAft>
                          <a:spcPct val="0"/>
                        </a:spcAft>
                        <a:buClrTx/>
                        <a:buSzPct val="150000"/>
                        <a:buFont typeface="Palatino Linotype" pitchFamily="18" charset="0"/>
                        <a:buChar char="‑"/>
                        <a:tabLst/>
                      </a:pPr>
                      <a:r>
                        <a:rPr kumimoji="0" lang="en-US" sz="900" b="0" i="0" u="none" strike="noStrike" cap="none" normalizeH="0" baseline="0" dirty="0" smtClean="0">
                          <a:ln>
                            <a:noFill/>
                          </a:ln>
                          <a:solidFill>
                            <a:schemeClr val="tx1"/>
                          </a:solidFill>
                          <a:effectLst/>
                          <a:latin typeface="Palatino Linotype" pitchFamily="18" charset="0"/>
                        </a:rPr>
                        <a:t>Managing companies</a:t>
                      </a:r>
                    </a:p>
                    <a:p>
                      <a:pPr marL="971550" marR="0" lvl="2" indent="-171450" algn="l" defTabSz="1019175" rtl="0" eaLnBrk="1" fontAlgn="base" latinLnBrk="0" hangingPunct="1">
                        <a:lnSpc>
                          <a:spcPct val="110000"/>
                        </a:lnSpc>
                        <a:spcBef>
                          <a:spcPct val="25000"/>
                        </a:spcBef>
                        <a:spcAft>
                          <a:spcPct val="0"/>
                        </a:spcAft>
                        <a:buClrTx/>
                        <a:buSzPct val="150000"/>
                        <a:buFont typeface="Palatino Linotype" pitchFamily="18" charset="0"/>
                        <a:buChar char="‑"/>
                        <a:tabLst/>
                      </a:pPr>
                      <a:r>
                        <a:rPr kumimoji="0" lang="en-US" sz="900" b="0" i="0" u="none" strike="noStrike" cap="none" normalizeH="0" baseline="0" dirty="0" smtClean="0">
                          <a:ln>
                            <a:noFill/>
                          </a:ln>
                          <a:solidFill>
                            <a:schemeClr val="tx1"/>
                          </a:solidFill>
                          <a:effectLst/>
                          <a:latin typeface="Palatino Linotype" pitchFamily="18" charset="0"/>
                        </a:rPr>
                        <a:t>Acquiring/selling businesses</a:t>
                      </a:r>
                    </a:p>
                    <a:p>
                      <a:pPr marL="971550" marR="0" lvl="2" indent="-171450" algn="l" defTabSz="1019175" rtl="0" eaLnBrk="1" fontAlgn="base" latinLnBrk="0" hangingPunct="1">
                        <a:lnSpc>
                          <a:spcPct val="110000"/>
                        </a:lnSpc>
                        <a:spcBef>
                          <a:spcPct val="25000"/>
                        </a:spcBef>
                        <a:spcAft>
                          <a:spcPct val="0"/>
                        </a:spcAft>
                        <a:buClrTx/>
                        <a:buSzPct val="150000"/>
                        <a:buFont typeface="Palatino Linotype" pitchFamily="18" charset="0"/>
                        <a:buChar char="‑"/>
                        <a:tabLst/>
                      </a:pPr>
                      <a:r>
                        <a:rPr kumimoji="0" lang="en-US" sz="900" b="0" i="0" u="none" strike="noStrike" cap="none" normalizeH="0" baseline="0" dirty="0" smtClean="0">
                          <a:ln>
                            <a:noFill/>
                          </a:ln>
                          <a:solidFill>
                            <a:schemeClr val="tx1"/>
                          </a:solidFill>
                          <a:effectLst/>
                          <a:latin typeface="Palatino Linotype" pitchFamily="18" charset="0"/>
                        </a:rPr>
                        <a:t>Raising capital</a:t>
                      </a:r>
                    </a:p>
                    <a:p>
                      <a:pPr marL="971550" marR="0" lvl="2" indent="-171450" algn="l" defTabSz="1019175" rtl="0" eaLnBrk="1" fontAlgn="base" latinLnBrk="0" hangingPunct="1">
                        <a:lnSpc>
                          <a:spcPct val="110000"/>
                        </a:lnSpc>
                        <a:spcBef>
                          <a:spcPct val="25000"/>
                        </a:spcBef>
                        <a:spcAft>
                          <a:spcPct val="0"/>
                        </a:spcAft>
                        <a:buClrTx/>
                        <a:buSzPct val="150000"/>
                        <a:buFont typeface="Palatino Linotype" pitchFamily="18" charset="0"/>
                        <a:buChar char="‑"/>
                        <a:tabLst/>
                      </a:pPr>
                      <a:r>
                        <a:rPr kumimoji="0" lang="en-US" sz="900" b="0" i="0" u="none" strike="noStrike" cap="none" normalizeH="0" baseline="0" dirty="0" smtClean="0">
                          <a:ln>
                            <a:noFill/>
                          </a:ln>
                          <a:solidFill>
                            <a:schemeClr val="tx1"/>
                          </a:solidFill>
                          <a:effectLst/>
                          <a:latin typeface="Palatino Linotype" pitchFamily="18" charset="0"/>
                        </a:rPr>
                        <a:t>Selling to accounts</a:t>
                      </a:r>
                    </a:p>
                    <a:p>
                      <a:pPr marL="971550" marR="0" lvl="2" indent="-171450" algn="l" defTabSz="1019175" rtl="0" eaLnBrk="1" fontAlgn="base" latinLnBrk="0" hangingPunct="1">
                        <a:lnSpc>
                          <a:spcPct val="110000"/>
                        </a:lnSpc>
                        <a:spcBef>
                          <a:spcPct val="25000"/>
                        </a:spcBef>
                        <a:spcAft>
                          <a:spcPct val="0"/>
                        </a:spcAft>
                        <a:buClrTx/>
                        <a:buSzPct val="150000"/>
                        <a:buFont typeface="Palatino Linotype" pitchFamily="18" charset="0"/>
                        <a:buChar char="‑"/>
                        <a:tabLst/>
                      </a:pPr>
                      <a:r>
                        <a:rPr kumimoji="0" lang="en-US" sz="900" b="0" i="0" u="none" strike="noStrike" cap="none" normalizeH="0" baseline="0" dirty="0" smtClean="0">
                          <a:ln>
                            <a:noFill/>
                          </a:ln>
                          <a:solidFill>
                            <a:schemeClr val="tx1"/>
                          </a:solidFill>
                          <a:effectLst/>
                          <a:latin typeface="Palatino Linotype" pitchFamily="18" charset="0"/>
                        </a:rPr>
                        <a:t>Venture startups</a:t>
                      </a:r>
                    </a:p>
                  </a:txBody>
                  <a:tcPr marL="91429" marR="91429" marT="45719" marB="45719" horzOverflow="overflow">
                    <a:lnL>
                      <a:noFill/>
                    </a:lnL>
                    <a:lnR>
                      <a:noFill/>
                    </a:lnR>
                    <a:lnT>
                      <a:noFill/>
                    </a:lnT>
                    <a:lnB>
                      <a:noFill/>
                    </a:lnB>
                    <a:lnTlToBr>
                      <a:noFill/>
                    </a:lnTlToBr>
                    <a:lnBlToTr>
                      <a:noFill/>
                    </a:lnBlToTr>
                    <a:noFill/>
                  </a:tcPr>
                </a:tc>
                <a:tc>
                  <a:txBody>
                    <a:bodyPr/>
                    <a:lstStyle/>
                    <a:p>
                      <a:pPr marL="400050" marR="0" lvl="0" indent="-400050" algn="l" defTabSz="1019175" rtl="0" eaLnBrk="1" fontAlgn="base" latinLnBrk="0" hangingPunct="1">
                        <a:lnSpc>
                          <a:spcPct val="110000"/>
                        </a:lnSpc>
                        <a:spcBef>
                          <a:spcPct val="25000"/>
                        </a:spcBef>
                        <a:spcAft>
                          <a:spcPct val="0"/>
                        </a:spcAft>
                        <a:buClr>
                          <a:srgbClr val="E0912E"/>
                        </a:buClr>
                        <a:buSzTx/>
                        <a:buFont typeface="Wingdings 3" pitchFamily="18" charset="2"/>
                        <a:buChar char="}"/>
                        <a:tabLst/>
                      </a:pPr>
                      <a:r>
                        <a:rPr kumimoji="0" lang="en-US" sz="1300" b="0" i="0" u="none" strike="noStrike" cap="none" normalizeH="0" baseline="0" dirty="0" smtClean="0">
                          <a:ln>
                            <a:noFill/>
                          </a:ln>
                          <a:solidFill>
                            <a:schemeClr val="tx1"/>
                          </a:solidFill>
                          <a:effectLst/>
                          <a:latin typeface="Palatino Linotype" pitchFamily="18" charset="0"/>
                        </a:rPr>
                        <a:t>Investment Banking Expertise</a:t>
                      </a:r>
                    </a:p>
                    <a:p>
                      <a:pPr marL="685800" marR="0" lvl="1" indent="-171450" algn="l" defTabSz="1019175" rtl="0" eaLnBrk="1" fontAlgn="base" latinLnBrk="0" hangingPunct="1">
                        <a:lnSpc>
                          <a:spcPct val="110000"/>
                        </a:lnSpc>
                        <a:spcBef>
                          <a:spcPct val="25000"/>
                        </a:spcBef>
                        <a:spcAft>
                          <a:spcPct val="0"/>
                        </a:spcAft>
                        <a:buClrTx/>
                        <a:buSzPct val="125000"/>
                        <a:buFont typeface="Wingdings" pitchFamily="2" charset="2"/>
                        <a:buChar char="§"/>
                        <a:tabLst/>
                      </a:pPr>
                      <a:r>
                        <a:rPr kumimoji="0" lang="en-US" sz="1000" b="0" i="0" u="none" strike="noStrike" cap="none" normalizeH="0" baseline="0" dirty="0" smtClean="0">
                          <a:ln>
                            <a:noFill/>
                          </a:ln>
                          <a:solidFill>
                            <a:schemeClr val="tx1"/>
                          </a:solidFill>
                          <a:effectLst/>
                          <a:latin typeface="Palatino Linotype" pitchFamily="18" charset="0"/>
                        </a:rPr>
                        <a:t>Seasoned team from top-tier investment banks</a:t>
                      </a:r>
                    </a:p>
                    <a:p>
                      <a:pPr marL="685800" marR="0" lvl="1" indent="-171450" algn="l" defTabSz="1019175" rtl="0" eaLnBrk="1" fontAlgn="base" latinLnBrk="0" hangingPunct="1">
                        <a:lnSpc>
                          <a:spcPct val="110000"/>
                        </a:lnSpc>
                        <a:spcBef>
                          <a:spcPct val="25000"/>
                        </a:spcBef>
                        <a:spcAft>
                          <a:spcPct val="0"/>
                        </a:spcAft>
                        <a:buClrTx/>
                        <a:buSzPct val="125000"/>
                        <a:buFont typeface="Wingdings" pitchFamily="2" charset="2"/>
                        <a:buChar char="§"/>
                        <a:tabLst/>
                      </a:pPr>
                      <a:r>
                        <a:rPr kumimoji="0" lang="en-US" sz="1000" b="0" i="0" u="none" strike="noStrike" cap="none" normalizeH="0" baseline="0" dirty="0" smtClean="0">
                          <a:ln>
                            <a:noFill/>
                          </a:ln>
                          <a:solidFill>
                            <a:schemeClr val="tx1"/>
                          </a:solidFill>
                          <a:effectLst/>
                          <a:latin typeface="Palatino Linotype" pitchFamily="18" charset="0"/>
                        </a:rPr>
                        <a:t>Over $1 billion of capital raised</a:t>
                      </a:r>
                    </a:p>
                    <a:p>
                      <a:pPr marL="685800" marR="0" lvl="1" indent="-171450" algn="l" defTabSz="1019175" rtl="0" eaLnBrk="1" fontAlgn="base" latinLnBrk="0" hangingPunct="1">
                        <a:lnSpc>
                          <a:spcPct val="110000"/>
                        </a:lnSpc>
                        <a:spcBef>
                          <a:spcPct val="25000"/>
                        </a:spcBef>
                        <a:spcAft>
                          <a:spcPct val="0"/>
                        </a:spcAft>
                        <a:buClrTx/>
                        <a:buSzPct val="125000"/>
                        <a:buFont typeface="Wingdings" pitchFamily="2" charset="2"/>
                        <a:buChar char="§"/>
                        <a:tabLst/>
                      </a:pPr>
                      <a:r>
                        <a:rPr kumimoji="0" lang="en-US" sz="1000" b="0" i="0" u="none" strike="noStrike" cap="none" normalizeH="0" baseline="0" dirty="0" smtClean="0">
                          <a:ln>
                            <a:noFill/>
                          </a:ln>
                          <a:solidFill>
                            <a:schemeClr val="tx1"/>
                          </a:solidFill>
                          <a:effectLst/>
                          <a:latin typeface="Palatino Linotype" pitchFamily="18" charset="0"/>
                        </a:rPr>
                        <a:t>Over $1 billion of M&amp;A deals completed</a:t>
                      </a:r>
                    </a:p>
                  </a:txBody>
                  <a:tcPr marL="91429" marR="91429" marT="45719" marB="45719" horzOverflow="overflow">
                    <a:lnL>
                      <a:noFill/>
                    </a:lnL>
                    <a:lnR>
                      <a:noFill/>
                    </a:lnR>
                    <a:lnT>
                      <a:noFill/>
                    </a:lnT>
                    <a:lnB>
                      <a:noFill/>
                    </a:lnB>
                    <a:lnTlToBr>
                      <a:noFill/>
                    </a:lnTlToBr>
                    <a:lnBlToTr>
                      <a:noFill/>
                    </a:lnBlToTr>
                    <a:noFill/>
                  </a:tcPr>
                </a:tc>
                <a:tc>
                  <a:txBody>
                    <a:bodyPr/>
                    <a:lstStyle/>
                    <a:p>
                      <a:pPr marL="400050" marR="0" lvl="0" indent="-400050" algn="l" defTabSz="1019175" rtl="0" eaLnBrk="1" fontAlgn="base" latinLnBrk="0" hangingPunct="1">
                        <a:lnSpc>
                          <a:spcPct val="110000"/>
                        </a:lnSpc>
                        <a:spcBef>
                          <a:spcPct val="25000"/>
                        </a:spcBef>
                        <a:spcAft>
                          <a:spcPct val="0"/>
                        </a:spcAft>
                        <a:buClr>
                          <a:srgbClr val="E0912E"/>
                        </a:buClr>
                        <a:buSzTx/>
                        <a:buFont typeface="Wingdings 3" pitchFamily="18" charset="2"/>
                        <a:buChar char="}"/>
                        <a:tabLst/>
                      </a:pPr>
                      <a:r>
                        <a:rPr kumimoji="0" lang="en-US" sz="1300" b="0" i="0" u="none" strike="noStrike" cap="none" normalizeH="0" baseline="0" dirty="0" smtClean="0">
                          <a:ln>
                            <a:noFill/>
                          </a:ln>
                          <a:solidFill>
                            <a:schemeClr val="tx1"/>
                          </a:solidFill>
                          <a:effectLst/>
                          <a:latin typeface="Palatino Linotype" pitchFamily="18" charset="0"/>
                        </a:rPr>
                        <a:t>Strong Relationships</a:t>
                      </a:r>
                    </a:p>
                    <a:p>
                      <a:pPr marL="685800" marR="0" lvl="1" indent="-171450" algn="l" defTabSz="1019175" rtl="0" eaLnBrk="1" fontAlgn="base" latinLnBrk="0" hangingPunct="1">
                        <a:lnSpc>
                          <a:spcPct val="110000"/>
                        </a:lnSpc>
                        <a:spcBef>
                          <a:spcPct val="25000"/>
                        </a:spcBef>
                        <a:spcAft>
                          <a:spcPct val="0"/>
                        </a:spcAft>
                        <a:buClrTx/>
                        <a:buSzPct val="125000"/>
                        <a:buFont typeface="Wingdings" pitchFamily="2" charset="2"/>
                        <a:buChar char="§"/>
                        <a:tabLst/>
                      </a:pPr>
                      <a:r>
                        <a:rPr kumimoji="0" lang="en-US" sz="1100" b="0" i="0" u="none" strike="noStrike" cap="none" normalizeH="0" baseline="0" dirty="0" smtClean="0">
                          <a:ln>
                            <a:noFill/>
                          </a:ln>
                          <a:solidFill>
                            <a:schemeClr val="tx1"/>
                          </a:solidFill>
                          <a:effectLst/>
                          <a:latin typeface="Palatino Linotype" pitchFamily="18" charset="0"/>
                        </a:rPr>
                        <a:t>Dedicated coverage effort of private equity firms, hedge funds and VCs</a:t>
                      </a:r>
                    </a:p>
                    <a:p>
                      <a:pPr marL="685800" marR="0" lvl="1" indent="-171450" algn="l" defTabSz="1019175" rtl="0" eaLnBrk="1" fontAlgn="base" latinLnBrk="0" hangingPunct="1">
                        <a:lnSpc>
                          <a:spcPct val="110000"/>
                        </a:lnSpc>
                        <a:spcBef>
                          <a:spcPct val="25000"/>
                        </a:spcBef>
                        <a:spcAft>
                          <a:spcPct val="0"/>
                        </a:spcAft>
                        <a:buClrTx/>
                        <a:buSzPct val="125000"/>
                        <a:buFont typeface="Wingdings" pitchFamily="2" charset="2"/>
                        <a:buChar char="§"/>
                        <a:tabLst/>
                      </a:pPr>
                      <a:r>
                        <a:rPr kumimoji="0" lang="en-US" sz="1100" b="0" i="0" u="none" strike="noStrike" cap="none" normalizeH="0" baseline="0" dirty="0" smtClean="0">
                          <a:ln>
                            <a:noFill/>
                          </a:ln>
                          <a:solidFill>
                            <a:schemeClr val="tx1"/>
                          </a:solidFill>
                          <a:effectLst/>
                          <a:latin typeface="Palatino Linotype" pitchFamily="18" charset="0"/>
                        </a:rPr>
                        <a:t>Active dialogues with leading companies and consolidators within the relevant industries</a:t>
                      </a:r>
                    </a:p>
                    <a:p>
                      <a:pPr marL="685800" marR="0" lvl="1" indent="-171450" algn="l" defTabSz="1019175" rtl="0" eaLnBrk="1" fontAlgn="base" latinLnBrk="0" hangingPunct="1">
                        <a:lnSpc>
                          <a:spcPct val="110000"/>
                        </a:lnSpc>
                        <a:spcBef>
                          <a:spcPct val="25000"/>
                        </a:spcBef>
                        <a:spcAft>
                          <a:spcPct val="0"/>
                        </a:spcAft>
                        <a:buClrTx/>
                        <a:buSzPct val="125000"/>
                        <a:buFont typeface="Wingdings" pitchFamily="2" charset="2"/>
                        <a:buChar char="§"/>
                        <a:tabLst/>
                      </a:pPr>
                      <a:r>
                        <a:rPr kumimoji="0" lang="en-US" sz="1100" b="0" i="0" u="none" strike="noStrike" cap="none" normalizeH="0" baseline="0" dirty="0" smtClean="0">
                          <a:ln>
                            <a:noFill/>
                          </a:ln>
                          <a:solidFill>
                            <a:schemeClr val="tx1"/>
                          </a:solidFill>
                          <a:effectLst/>
                          <a:latin typeface="Palatino Linotype" pitchFamily="18" charset="0"/>
                        </a:rPr>
                        <a:t>Unique relationships with top executives across all industries</a:t>
                      </a:r>
                    </a:p>
                  </a:txBody>
                  <a:tcPr marL="91429" marR="91429" marT="45719" marB="45719" horzOverflow="overflow">
                    <a:lnL>
                      <a:noFill/>
                    </a:lnL>
                    <a:lnR>
                      <a:noFill/>
                    </a:lnR>
                    <a:lnT>
                      <a:noFill/>
                    </a:lnT>
                    <a:lnB>
                      <a:noFill/>
                    </a:lnB>
                    <a:lnTlToBr>
                      <a:noFill/>
                    </a:lnTlToBr>
                    <a:lnBlToTr>
                      <a:noFill/>
                    </a:lnBlToTr>
                    <a:noFill/>
                  </a:tcPr>
                </a:tc>
              </a:tr>
            </a:tbl>
          </a:graphicData>
        </a:graphic>
      </p:graphicFrame>
      <p:sp>
        <p:nvSpPr>
          <p:cNvPr id="15375" name="Text Box 36"/>
          <p:cNvSpPr txBox="1">
            <a:spLocks noChangeArrowheads="1"/>
          </p:cNvSpPr>
          <p:nvPr/>
        </p:nvSpPr>
        <p:spPr bwMode="auto">
          <a:xfrm>
            <a:off x="7391400" y="4167188"/>
            <a:ext cx="1981200" cy="244475"/>
          </a:xfrm>
          <a:prstGeom prst="rect">
            <a:avLst/>
          </a:prstGeom>
          <a:solidFill>
            <a:schemeClr val="accent1"/>
          </a:solidFill>
          <a:ln w="9525">
            <a:noFill/>
            <a:miter lim="800000"/>
            <a:headEnd/>
            <a:tailEnd/>
          </a:ln>
        </p:spPr>
        <p:txBody>
          <a:bodyPr lIns="91429" tIns="45715" rIns="91429" bIns="45715"/>
          <a:lstStyle/>
          <a:p>
            <a:pPr algn="ctr" eaLnBrk="0" hangingPunct="0">
              <a:spcBef>
                <a:spcPct val="50000"/>
              </a:spcBef>
            </a:pPr>
            <a:r>
              <a:rPr lang="en-US" sz="1000" b="1" dirty="0"/>
              <a:t>Project Finance</a:t>
            </a:r>
          </a:p>
        </p:txBody>
      </p:sp>
      <p:sp>
        <p:nvSpPr>
          <p:cNvPr id="15376" name="Rectangle 37"/>
          <p:cNvSpPr>
            <a:spLocks noChangeArrowheads="1"/>
          </p:cNvSpPr>
          <p:nvPr/>
        </p:nvSpPr>
        <p:spPr bwMode="auto">
          <a:xfrm>
            <a:off x="609600" y="4411663"/>
            <a:ext cx="2286000" cy="1463675"/>
          </a:xfrm>
          <a:prstGeom prst="rect">
            <a:avLst/>
          </a:prstGeom>
          <a:noFill/>
          <a:ln w="9525">
            <a:noFill/>
            <a:miter lim="800000"/>
            <a:headEnd/>
            <a:tailEnd/>
          </a:ln>
        </p:spPr>
        <p:txBody>
          <a:bodyPr lIns="91429" tIns="91429" rIns="0" bIns="91429"/>
          <a:lstStyle/>
          <a:p>
            <a:pPr marL="339725" indent="-280988" defTabSz="1019175">
              <a:spcBef>
                <a:spcPct val="25000"/>
              </a:spcBef>
              <a:buClr>
                <a:srgbClr val="E0912E"/>
              </a:buClr>
              <a:buFont typeface="Wingdings 3" pitchFamily="18" charset="2"/>
              <a:buChar char="}"/>
              <a:tabLst>
                <a:tab pos="398463" algn="l"/>
              </a:tabLst>
            </a:pPr>
            <a:r>
              <a:rPr lang="en-US" dirty="0">
                <a:solidFill>
                  <a:srgbClr val="162D44"/>
                </a:solidFill>
              </a:rPr>
              <a:t>Sell-Side Representation</a:t>
            </a:r>
          </a:p>
          <a:p>
            <a:pPr marL="339725" indent="-280988" defTabSz="1019175">
              <a:spcBef>
                <a:spcPct val="25000"/>
              </a:spcBef>
              <a:buClr>
                <a:srgbClr val="E0912E"/>
              </a:buClr>
              <a:buFont typeface="Wingdings 3" pitchFamily="18" charset="2"/>
              <a:buChar char="}"/>
              <a:tabLst>
                <a:tab pos="398463" algn="l"/>
              </a:tabLst>
            </a:pPr>
            <a:r>
              <a:rPr lang="en-US" dirty="0">
                <a:solidFill>
                  <a:srgbClr val="162D44"/>
                </a:solidFill>
              </a:rPr>
              <a:t>Buy-Side Representation</a:t>
            </a:r>
          </a:p>
          <a:p>
            <a:pPr marL="339725" indent="-280988" defTabSz="1019175">
              <a:spcBef>
                <a:spcPct val="25000"/>
              </a:spcBef>
              <a:buClr>
                <a:srgbClr val="E0912E"/>
              </a:buClr>
              <a:buFont typeface="Wingdings 3" pitchFamily="18" charset="2"/>
              <a:buChar char="}"/>
              <a:tabLst>
                <a:tab pos="398463" algn="l"/>
              </a:tabLst>
            </a:pPr>
            <a:r>
              <a:rPr lang="en-US" dirty="0">
                <a:solidFill>
                  <a:srgbClr val="162D44"/>
                </a:solidFill>
              </a:rPr>
              <a:t>Minority &amp; Majority Recapitalizations</a:t>
            </a:r>
          </a:p>
          <a:p>
            <a:pPr marL="339725" indent="-280988" defTabSz="1019175">
              <a:spcBef>
                <a:spcPct val="25000"/>
              </a:spcBef>
              <a:buClr>
                <a:srgbClr val="E0912E"/>
              </a:buClr>
              <a:buFont typeface="Wingdings 3" pitchFamily="18" charset="2"/>
              <a:buChar char="}"/>
              <a:tabLst>
                <a:tab pos="398463" algn="l"/>
              </a:tabLst>
            </a:pPr>
            <a:r>
              <a:rPr lang="en-US" dirty="0">
                <a:solidFill>
                  <a:srgbClr val="162D44"/>
                </a:solidFill>
              </a:rPr>
              <a:t>Management Buyouts</a:t>
            </a:r>
          </a:p>
          <a:p>
            <a:pPr marL="339725" indent="-280988" defTabSz="1019175">
              <a:spcBef>
                <a:spcPct val="25000"/>
              </a:spcBef>
              <a:buClr>
                <a:srgbClr val="E0912E"/>
              </a:buClr>
              <a:buFont typeface="Wingdings 3" pitchFamily="18" charset="2"/>
              <a:buNone/>
              <a:tabLst>
                <a:tab pos="398463" algn="l"/>
              </a:tabLst>
            </a:pPr>
            <a:endParaRPr lang="en-US" dirty="0">
              <a:solidFill>
                <a:srgbClr val="162D44"/>
              </a:solidFill>
            </a:endParaRPr>
          </a:p>
          <a:p>
            <a:pPr marL="339725" indent="-280988" defTabSz="1019175">
              <a:spcBef>
                <a:spcPct val="25000"/>
              </a:spcBef>
              <a:buClr>
                <a:srgbClr val="E0912E"/>
              </a:buClr>
              <a:buFont typeface="Wingdings 3" pitchFamily="18" charset="2"/>
              <a:buChar char="}"/>
              <a:tabLst>
                <a:tab pos="398463" algn="l"/>
              </a:tabLst>
            </a:pPr>
            <a:endParaRPr lang="en-US" dirty="0">
              <a:solidFill>
                <a:srgbClr val="162D44"/>
              </a:solidFill>
            </a:endParaRPr>
          </a:p>
          <a:p>
            <a:pPr marL="339725" indent="-280988" defTabSz="1019175">
              <a:spcBef>
                <a:spcPct val="25000"/>
              </a:spcBef>
              <a:buClr>
                <a:srgbClr val="E0912E"/>
              </a:buClr>
              <a:buFont typeface="Wingdings 3" pitchFamily="18" charset="2"/>
              <a:buChar char="}"/>
              <a:tabLst>
                <a:tab pos="398463" algn="l"/>
              </a:tabLst>
            </a:pPr>
            <a:endParaRPr lang="en-US" dirty="0">
              <a:solidFill>
                <a:srgbClr val="162D44"/>
              </a:solidFill>
            </a:endParaRPr>
          </a:p>
          <a:p>
            <a:pPr marL="339725" indent="-280988" defTabSz="1019175">
              <a:spcBef>
                <a:spcPct val="25000"/>
              </a:spcBef>
              <a:buClr>
                <a:srgbClr val="E0912E"/>
              </a:buClr>
              <a:buFont typeface="Wingdings 3" pitchFamily="18" charset="2"/>
              <a:buChar char="}"/>
              <a:tabLst>
                <a:tab pos="398463" algn="l"/>
              </a:tabLst>
            </a:pPr>
            <a:endParaRPr lang="en-US" dirty="0">
              <a:solidFill>
                <a:srgbClr val="162D44"/>
              </a:solidFill>
            </a:endParaRPr>
          </a:p>
        </p:txBody>
      </p:sp>
      <p:sp>
        <p:nvSpPr>
          <p:cNvPr id="15377" name="Text Box 38"/>
          <p:cNvSpPr txBox="1">
            <a:spLocks noChangeArrowheads="1"/>
          </p:cNvSpPr>
          <p:nvPr/>
        </p:nvSpPr>
        <p:spPr bwMode="auto">
          <a:xfrm>
            <a:off x="2971800" y="4162425"/>
            <a:ext cx="2133600" cy="244475"/>
          </a:xfrm>
          <a:prstGeom prst="rect">
            <a:avLst/>
          </a:prstGeom>
          <a:solidFill>
            <a:schemeClr val="accent1"/>
          </a:solidFill>
          <a:ln w="9525">
            <a:noFill/>
            <a:miter lim="800000"/>
            <a:headEnd/>
            <a:tailEnd/>
          </a:ln>
        </p:spPr>
        <p:txBody>
          <a:bodyPr lIns="91429" tIns="45715" rIns="91429" bIns="45715"/>
          <a:lstStyle/>
          <a:p>
            <a:pPr algn="ctr" eaLnBrk="0" hangingPunct="0">
              <a:spcBef>
                <a:spcPct val="50000"/>
              </a:spcBef>
            </a:pPr>
            <a:r>
              <a:rPr lang="en-US" sz="1000" b="1" dirty="0"/>
              <a:t>Corporate Finance</a:t>
            </a:r>
          </a:p>
        </p:txBody>
      </p:sp>
      <p:sp>
        <p:nvSpPr>
          <p:cNvPr id="15378" name="Rectangle 40"/>
          <p:cNvSpPr>
            <a:spLocks noChangeArrowheads="1"/>
          </p:cNvSpPr>
          <p:nvPr/>
        </p:nvSpPr>
        <p:spPr bwMode="auto">
          <a:xfrm>
            <a:off x="2819400" y="4411663"/>
            <a:ext cx="2286000" cy="1463675"/>
          </a:xfrm>
          <a:prstGeom prst="rect">
            <a:avLst/>
          </a:prstGeom>
          <a:noFill/>
          <a:ln w="9525">
            <a:noFill/>
            <a:miter lim="800000"/>
            <a:headEnd/>
            <a:tailEnd/>
          </a:ln>
        </p:spPr>
        <p:txBody>
          <a:bodyPr lIns="91429" tIns="91429" rIns="0" bIns="91429"/>
          <a:lstStyle/>
          <a:p>
            <a:pPr marL="339725" indent="-280988" defTabSz="1019175">
              <a:spcBef>
                <a:spcPct val="25000"/>
              </a:spcBef>
              <a:buClr>
                <a:srgbClr val="E0912E"/>
              </a:buClr>
              <a:buFont typeface="Wingdings 3" pitchFamily="18" charset="2"/>
              <a:buChar char="}"/>
              <a:tabLst>
                <a:tab pos="398463" algn="l"/>
              </a:tabLst>
            </a:pPr>
            <a:r>
              <a:rPr lang="en-US" dirty="0">
                <a:solidFill>
                  <a:srgbClr val="162D44"/>
                </a:solidFill>
              </a:rPr>
              <a:t>Private Equity Placements</a:t>
            </a:r>
          </a:p>
          <a:p>
            <a:pPr marL="339725" indent="-280988" defTabSz="1019175">
              <a:spcBef>
                <a:spcPct val="25000"/>
              </a:spcBef>
              <a:buClr>
                <a:srgbClr val="E0912E"/>
              </a:buClr>
              <a:buFont typeface="Wingdings 3" pitchFamily="18" charset="2"/>
              <a:buChar char="}"/>
              <a:tabLst>
                <a:tab pos="398463" algn="l"/>
              </a:tabLst>
            </a:pPr>
            <a:r>
              <a:rPr lang="en-US" dirty="0">
                <a:solidFill>
                  <a:srgbClr val="162D44"/>
                </a:solidFill>
              </a:rPr>
              <a:t>Debt Financings</a:t>
            </a:r>
          </a:p>
          <a:p>
            <a:pPr marL="339725" indent="-280988" defTabSz="1019175">
              <a:spcBef>
                <a:spcPct val="25000"/>
              </a:spcBef>
              <a:buClr>
                <a:srgbClr val="E0912E"/>
              </a:buClr>
              <a:buFont typeface="Wingdings 3" pitchFamily="18" charset="2"/>
              <a:buChar char="}"/>
              <a:tabLst>
                <a:tab pos="398463" algn="l"/>
              </a:tabLst>
            </a:pPr>
            <a:r>
              <a:rPr lang="en-US" dirty="0">
                <a:solidFill>
                  <a:srgbClr val="162D44"/>
                </a:solidFill>
              </a:rPr>
              <a:t>Public Company Capital Raises</a:t>
            </a:r>
          </a:p>
          <a:p>
            <a:pPr marL="339725" indent="-280988" defTabSz="1019175">
              <a:spcBef>
                <a:spcPct val="25000"/>
              </a:spcBef>
              <a:buClr>
                <a:srgbClr val="E0912E"/>
              </a:buClr>
              <a:buFont typeface="Wingdings 3" pitchFamily="18" charset="2"/>
              <a:buChar char="}"/>
              <a:tabLst>
                <a:tab pos="398463" algn="l"/>
              </a:tabLst>
            </a:pPr>
            <a:r>
              <a:rPr lang="en-US" dirty="0">
                <a:solidFill>
                  <a:srgbClr val="162D44"/>
                </a:solidFill>
              </a:rPr>
              <a:t>Strategic Financings</a:t>
            </a:r>
          </a:p>
          <a:p>
            <a:pPr marL="339725" indent="-280988" defTabSz="1019175">
              <a:spcBef>
                <a:spcPct val="25000"/>
              </a:spcBef>
              <a:buClr>
                <a:srgbClr val="E0912E"/>
              </a:buClr>
              <a:buFont typeface="Wingdings 3" pitchFamily="18" charset="2"/>
              <a:buChar char="}"/>
              <a:tabLst>
                <a:tab pos="398463" algn="l"/>
              </a:tabLst>
            </a:pPr>
            <a:endParaRPr lang="en-US" dirty="0">
              <a:solidFill>
                <a:srgbClr val="162D44"/>
              </a:solidFill>
            </a:endParaRPr>
          </a:p>
          <a:p>
            <a:pPr marL="339725" indent="-280988" defTabSz="1019175">
              <a:spcBef>
                <a:spcPct val="25000"/>
              </a:spcBef>
              <a:buClr>
                <a:srgbClr val="E0912E"/>
              </a:buClr>
              <a:buFont typeface="Wingdings 3" pitchFamily="18" charset="2"/>
              <a:buChar char="}"/>
              <a:tabLst>
                <a:tab pos="398463" algn="l"/>
              </a:tabLst>
            </a:pPr>
            <a:endParaRPr lang="en-US" dirty="0">
              <a:solidFill>
                <a:srgbClr val="162D44"/>
              </a:solidFill>
            </a:endParaRPr>
          </a:p>
        </p:txBody>
      </p:sp>
      <p:sp>
        <p:nvSpPr>
          <p:cNvPr id="15379" name="Text Box 41"/>
          <p:cNvSpPr txBox="1">
            <a:spLocks noChangeArrowheads="1"/>
          </p:cNvSpPr>
          <p:nvPr/>
        </p:nvSpPr>
        <p:spPr bwMode="auto">
          <a:xfrm>
            <a:off x="5181600" y="4175125"/>
            <a:ext cx="2133600" cy="244475"/>
          </a:xfrm>
          <a:prstGeom prst="rect">
            <a:avLst/>
          </a:prstGeom>
          <a:solidFill>
            <a:schemeClr val="accent1"/>
          </a:solidFill>
          <a:ln w="9525">
            <a:noFill/>
            <a:miter lim="800000"/>
            <a:headEnd/>
            <a:tailEnd/>
          </a:ln>
        </p:spPr>
        <p:txBody>
          <a:bodyPr lIns="91429" tIns="45715" rIns="91429" bIns="45715"/>
          <a:lstStyle/>
          <a:p>
            <a:pPr algn="ctr" eaLnBrk="0" hangingPunct="0">
              <a:spcBef>
                <a:spcPct val="50000"/>
              </a:spcBef>
            </a:pPr>
            <a:r>
              <a:rPr lang="en-US" sz="1000" b="1" dirty="0"/>
              <a:t>Strategic Advisory</a:t>
            </a:r>
          </a:p>
        </p:txBody>
      </p:sp>
      <p:sp>
        <p:nvSpPr>
          <p:cNvPr id="15380" name="Rectangle 43"/>
          <p:cNvSpPr>
            <a:spLocks noChangeArrowheads="1"/>
          </p:cNvSpPr>
          <p:nvPr/>
        </p:nvSpPr>
        <p:spPr bwMode="auto">
          <a:xfrm>
            <a:off x="5029200" y="4403725"/>
            <a:ext cx="2286000" cy="1463675"/>
          </a:xfrm>
          <a:prstGeom prst="rect">
            <a:avLst/>
          </a:prstGeom>
          <a:noFill/>
          <a:ln w="9525">
            <a:noFill/>
            <a:miter lim="800000"/>
            <a:headEnd/>
            <a:tailEnd/>
          </a:ln>
        </p:spPr>
        <p:txBody>
          <a:bodyPr lIns="91429" tIns="91429" rIns="0" bIns="91429"/>
          <a:lstStyle/>
          <a:p>
            <a:pPr marL="339725" indent="-280988" defTabSz="1019175">
              <a:spcBef>
                <a:spcPct val="25000"/>
              </a:spcBef>
              <a:buClr>
                <a:srgbClr val="E0912E"/>
              </a:buClr>
              <a:buFont typeface="Wingdings 3" pitchFamily="18" charset="2"/>
              <a:buChar char="}"/>
              <a:tabLst>
                <a:tab pos="398463" algn="l"/>
              </a:tabLst>
            </a:pPr>
            <a:r>
              <a:rPr lang="en-US" dirty="0">
                <a:solidFill>
                  <a:srgbClr val="162D44"/>
                </a:solidFill>
              </a:rPr>
              <a:t>Restructurings</a:t>
            </a:r>
          </a:p>
          <a:p>
            <a:pPr marL="339725" indent="-280988" defTabSz="1019175">
              <a:spcBef>
                <a:spcPct val="25000"/>
              </a:spcBef>
              <a:buClr>
                <a:srgbClr val="E0912E"/>
              </a:buClr>
              <a:buFont typeface="Wingdings 3" pitchFamily="18" charset="2"/>
              <a:buChar char="}"/>
              <a:tabLst>
                <a:tab pos="398463" algn="l"/>
              </a:tabLst>
            </a:pPr>
            <a:r>
              <a:rPr lang="en-US" dirty="0">
                <a:solidFill>
                  <a:srgbClr val="162D44"/>
                </a:solidFill>
              </a:rPr>
              <a:t>Shareholder Value Analysis</a:t>
            </a:r>
          </a:p>
          <a:p>
            <a:pPr marL="339725" indent="-280988" defTabSz="1019175">
              <a:spcBef>
                <a:spcPct val="25000"/>
              </a:spcBef>
              <a:buClr>
                <a:srgbClr val="E0912E"/>
              </a:buClr>
              <a:buFont typeface="Wingdings 3" pitchFamily="18" charset="2"/>
              <a:buChar char="}"/>
              <a:tabLst>
                <a:tab pos="398463" algn="l"/>
              </a:tabLst>
            </a:pPr>
            <a:r>
              <a:rPr lang="en-US" dirty="0">
                <a:solidFill>
                  <a:srgbClr val="162D44"/>
                </a:solidFill>
              </a:rPr>
              <a:t>Corporate Valuations &amp; Fairness Opinions</a:t>
            </a:r>
          </a:p>
          <a:p>
            <a:pPr marL="339725" indent="-280988" defTabSz="1019175">
              <a:spcBef>
                <a:spcPct val="25000"/>
              </a:spcBef>
              <a:buClr>
                <a:srgbClr val="E0912E"/>
              </a:buClr>
              <a:buFont typeface="Wingdings 3" pitchFamily="18" charset="2"/>
              <a:buChar char="}"/>
              <a:tabLst>
                <a:tab pos="398463" algn="l"/>
              </a:tabLst>
            </a:pPr>
            <a:endParaRPr lang="en-US" dirty="0">
              <a:solidFill>
                <a:srgbClr val="162D44"/>
              </a:solidFill>
            </a:endParaRPr>
          </a:p>
          <a:p>
            <a:pPr marL="339725" indent="-280988" defTabSz="1019175">
              <a:spcBef>
                <a:spcPct val="25000"/>
              </a:spcBef>
              <a:buClr>
                <a:srgbClr val="E0912E"/>
              </a:buClr>
              <a:buFont typeface="Wingdings 3" pitchFamily="18" charset="2"/>
              <a:buChar char="}"/>
              <a:tabLst>
                <a:tab pos="398463" algn="l"/>
              </a:tabLst>
            </a:pPr>
            <a:endParaRPr lang="en-US" dirty="0">
              <a:solidFill>
                <a:srgbClr val="162D44"/>
              </a:solidFill>
            </a:endParaRPr>
          </a:p>
          <a:p>
            <a:pPr marL="339725" indent="-280988" defTabSz="1019175">
              <a:spcBef>
                <a:spcPct val="25000"/>
              </a:spcBef>
              <a:buClr>
                <a:srgbClr val="E0912E"/>
              </a:buClr>
              <a:buFont typeface="Wingdings 3" pitchFamily="18" charset="2"/>
              <a:buChar char="}"/>
              <a:tabLst>
                <a:tab pos="398463" algn="l"/>
              </a:tabLst>
            </a:pPr>
            <a:endParaRPr lang="en-US" dirty="0">
              <a:solidFill>
                <a:srgbClr val="162D44"/>
              </a:solidFill>
            </a:endParaRPr>
          </a:p>
        </p:txBody>
      </p:sp>
      <p:sp>
        <p:nvSpPr>
          <p:cNvPr id="15381" name="Rectangle 44"/>
          <p:cNvSpPr>
            <a:spLocks noChangeArrowheads="1"/>
          </p:cNvSpPr>
          <p:nvPr/>
        </p:nvSpPr>
        <p:spPr bwMode="auto">
          <a:xfrm>
            <a:off x="7239000" y="4419600"/>
            <a:ext cx="1981200" cy="1463675"/>
          </a:xfrm>
          <a:prstGeom prst="rect">
            <a:avLst/>
          </a:prstGeom>
          <a:noFill/>
          <a:ln w="9525">
            <a:noFill/>
            <a:miter lim="800000"/>
            <a:headEnd/>
            <a:tailEnd/>
          </a:ln>
        </p:spPr>
        <p:txBody>
          <a:bodyPr lIns="91429" tIns="91429" rIns="0" bIns="91429"/>
          <a:lstStyle/>
          <a:p>
            <a:pPr marL="339725" indent="-280988" defTabSz="1019175">
              <a:spcBef>
                <a:spcPct val="25000"/>
              </a:spcBef>
              <a:buClr>
                <a:srgbClr val="E0912E"/>
              </a:buClr>
              <a:buFont typeface="Wingdings 3" pitchFamily="18" charset="2"/>
              <a:buChar char="}"/>
              <a:tabLst>
                <a:tab pos="398463" algn="l"/>
              </a:tabLst>
            </a:pPr>
            <a:r>
              <a:rPr lang="en-US" dirty="0">
                <a:solidFill>
                  <a:srgbClr val="162D44"/>
                </a:solidFill>
              </a:rPr>
              <a:t>Transaction Execution</a:t>
            </a:r>
          </a:p>
          <a:p>
            <a:pPr marL="339725" indent="-280988" defTabSz="1019175">
              <a:spcBef>
                <a:spcPct val="25000"/>
              </a:spcBef>
              <a:buClr>
                <a:srgbClr val="E0912E"/>
              </a:buClr>
              <a:buFont typeface="Wingdings 3" pitchFamily="18" charset="2"/>
              <a:buChar char="}"/>
              <a:tabLst>
                <a:tab pos="398463" algn="l"/>
              </a:tabLst>
            </a:pPr>
            <a:r>
              <a:rPr lang="en-US" dirty="0">
                <a:solidFill>
                  <a:srgbClr val="162D44"/>
                </a:solidFill>
              </a:rPr>
              <a:t>Debt &amp; Equity Raising</a:t>
            </a:r>
          </a:p>
          <a:p>
            <a:pPr marL="339725" indent="-280988" defTabSz="1019175">
              <a:spcBef>
                <a:spcPct val="25000"/>
              </a:spcBef>
              <a:buClr>
                <a:srgbClr val="E0912E"/>
              </a:buClr>
              <a:buFont typeface="Wingdings 3" pitchFamily="18" charset="2"/>
              <a:buChar char="}"/>
              <a:tabLst>
                <a:tab pos="398463" algn="l"/>
              </a:tabLst>
            </a:pPr>
            <a:r>
              <a:rPr lang="en-US" dirty="0">
                <a:solidFill>
                  <a:srgbClr val="162D44"/>
                </a:solidFill>
              </a:rPr>
              <a:t>Project Structuring</a:t>
            </a:r>
          </a:p>
          <a:p>
            <a:pPr marL="339725" indent="-280988" defTabSz="1019175">
              <a:spcBef>
                <a:spcPct val="25000"/>
              </a:spcBef>
              <a:buClr>
                <a:srgbClr val="E0912E"/>
              </a:buClr>
              <a:buFont typeface="Wingdings 3" pitchFamily="18" charset="2"/>
              <a:buChar char="}"/>
              <a:tabLst>
                <a:tab pos="398463" algn="l"/>
              </a:tabLst>
            </a:pPr>
            <a:r>
              <a:rPr lang="en-US" dirty="0">
                <a:solidFill>
                  <a:srgbClr val="162D44"/>
                </a:solidFill>
              </a:rPr>
              <a:t>Refinancing</a:t>
            </a:r>
          </a:p>
          <a:p>
            <a:pPr marL="339725" indent="-280988" defTabSz="1019175">
              <a:spcBef>
                <a:spcPct val="25000"/>
              </a:spcBef>
              <a:buClr>
                <a:srgbClr val="E0912E"/>
              </a:buClr>
              <a:buFont typeface="Wingdings 3" pitchFamily="18" charset="2"/>
              <a:buNone/>
              <a:tabLst>
                <a:tab pos="398463" algn="l"/>
              </a:tabLst>
            </a:pPr>
            <a:endParaRPr lang="en-US" dirty="0">
              <a:solidFill>
                <a:srgbClr val="162D44"/>
              </a:solidFill>
            </a:endParaRPr>
          </a:p>
        </p:txBody>
      </p:sp>
      <p:sp>
        <p:nvSpPr>
          <p:cNvPr id="15382" name="Text Box 5"/>
          <p:cNvSpPr txBox="1">
            <a:spLocks noChangeArrowheads="1"/>
          </p:cNvSpPr>
          <p:nvPr/>
        </p:nvSpPr>
        <p:spPr bwMode="auto">
          <a:xfrm>
            <a:off x="773113" y="6246813"/>
            <a:ext cx="2133600" cy="244475"/>
          </a:xfrm>
          <a:prstGeom prst="rect">
            <a:avLst/>
          </a:prstGeom>
          <a:solidFill>
            <a:schemeClr val="accent1"/>
          </a:solidFill>
          <a:ln w="9525">
            <a:noFill/>
            <a:miter lim="800000"/>
            <a:headEnd/>
            <a:tailEnd/>
          </a:ln>
        </p:spPr>
        <p:txBody>
          <a:bodyPr lIns="91429" tIns="45715" rIns="91429" bIns="45715"/>
          <a:lstStyle/>
          <a:p>
            <a:pPr algn="ctr" eaLnBrk="0" hangingPunct="0">
              <a:spcBef>
                <a:spcPct val="50000"/>
              </a:spcBef>
            </a:pPr>
            <a:r>
              <a:rPr lang="en-US" sz="1000" b="1" dirty="0"/>
              <a:t>Alternative Energy</a:t>
            </a:r>
          </a:p>
        </p:txBody>
      </p:sp>
      <p:sp>
        <p:nvSpPr>
          <p:cNvPr id="15383" name="Text Box 36"/>
          <p:cNvSpPr txBox="1">
            <a:spLocks noChangeArrowheads="1"/>
          </p:cNvSpPr>
          <p:nvPr/>
        </p:nvSpPr>
        <p:spPr bwMode="auto">
          <a:xfrm>
            <a:off x="7402513" y="6261100"/>
            <a:ext cx="1981200" cy="244475"/>
          </a:xfrm>
          <a:prstGeom prst="rect">
            <a:avLst/>
          </a:prstGeom>
          <a:solidFill>
            <a:schemeClr val="accent1"/>
          </a:solidFill>
          <a:ln w="9525">
            <a:noFill/>
            <a:miter lim="800000"/>
            <a:headEnd/>
            <a:tailEnd/>
          </a:ln>
        </p:spPr>
        <p:txBody>
          <a:bodyPr lIns="91429" tIns="45715" rIns="91429" bIns="45715"/>
          <a:lstStyle/>
          <a:p>
            <a:pPr algn="ctr" eaLnBrk="0" hangingPunct="0">
              <a:spcBef>
                <a:spcPct val="50000"/>
              </a:spcBef>
            </a:pPr>
            <a:r>
              <a:rPr lang="en-US" sz="1000" b="1" dirty="0"/>
              <a:t>IT</a:t>
            </a:r>
          </a:p>
        </p:txBody>
      </p:sp>
      <p:sp>
        <p:nvSpPr>
          <p:cNvPr id="15384" name="Text Box 38"/>
          <p:cNvSpPr txBox="1">
            <a:spLocks noChangeArrowheads="1"/>
          </p:cNvSpPr>
          <p:nvPr/>
        </p:nvSpPr>
        <p:spPr bwMode="auto">
          <a:xfrm>
            <a:off x="2982913" y="6256338"/>
            <a:ext cx="2133600" cy="244475"/>
          </a:xfrm>
          <a:prstGeom prst="rect">
            <a:avLst/>
          </a:prstGeom>
          <a:solidFill>
            <a:schemeClr val="accent1"/>
          </a:solidFill>
          <a:ln w="9525">
            <a:noFill/>
            <a:miter lim="800000"/>
            <a:headEnd/>
            <a:tailEnd/>
          </a:ln>
        </p:spPr>
        <p:txBody>
          <a:bodyPr lIns="91429" tIns="45715" rIns="91429" bIns="45715"/>
          <a:lstStyle/>
          <a:p>
            <a:pPr algn="ctr" eaLnBrk="0" hangingPunct="0">
              <a:spcBef>
                <a:spcPct val="50000"/>
              </a:spcBef>
            </a:pPr>
            <a:r>
              <a:rPr lang="en-US" sz="1000" b="1" dirty="0"/>
              <a:t>Cleantech</a:t>
            </a:r>
          </a:p>
        </p:txBody>
      </p:sp>
      <p:sp>
        <p:nvSpPr>
          <p:cNvPr id="15385" name="Text Box 41"/>
          <p:cNvSpPr txBox="1">
            <a:spLocks noChangeArrowheads="1"/>
          </p:cNvSpPr>
          <p:nvPr/>
        </p:nvSpPr>
        <p:spPr bwMode="auto">
          <a:xfrm>
            <a:off x="5192713" y="6269038"/>
            <a:ext cx="2133600" cy="244475"/>
          </a:xfrm>
          <a:prstGeom prst="rect">
            <a:avLst/>
          </a:prstGeom>
          <a:solidFill>
            <a:schemeClr val="accent1"/>
          </a:solidFill>
          <a:ln w="9525">
            <a:noFill/>
            <a:miter lim="800000"/>
            <a:headEnd/>
            <a:tailEnd/>
          </a:ln>
        </p:spPr>
        <p:txBody>
          <a:bodyPr lIns="91429" tIns="45715" rIns="91429" bIns="45715"/>
          <a:lstStyle/>
          <a:p>
            <a:pPr algn="ctr" eaLnBrk="0" hangingPunct="0">
              <a:spcBef>
                <a:spcPct val="50000"/>
              </a:spcBef>
            </a:pPr>
            <a:r>
              <a:rPr lang="en-US" sz="1000" b="1" dirty="0"/>
              <a:t>Internet New Media</a:t>
            </a:r>
          </a:p>
        </p:txBody>
      </p:sp>
      <p:sp>
        <p:nvSpPr>
          <p:cNvPr id="15386" name="Text Box 5"/>
          <p:cNvSpPr txBox="1">
            <a:spLocks noChangeArrowheads="1"/>
          </p:cNvSpPr>
          <p:nvPr/>
        </p:nvSpPr>
        <p:spPr bwMode="auto">
          <a:xfrm>
            <a:off x="792163" y="6659563"/>
            <a:ext cx="2133600" cy="244475"/>
          </a:xfrm>
          <a:prstGeom prst="rect">
            <a:avLst/>
          </a:prstGeom>
          <a:solidFill>
            <a:schemeClr val="accent1"/>
          </a:solidFill>
          <a:ln w="9525">
            <a:noFill/>
            <a:miter lim="800000"/>
            <a:headEnd/>
            <a:tailEnd/>
          </a:ln>
        </p:spPr>
        <p:txBody>
          <a:bodyPr lIns="91429" tIns="45715" rIns="91429" bIns="45715"/>
          <a:lstStyle/>
          <a:p>
            <a:pPr algn="ctr" eaLnBrk="0" hangingPunct="0">
              <a:spcBef>
                <a:spcPct val="50000"/>
              </a:spcBef>
            </a:pPr>
            <a:r>
              <a:rPr lang="en-US" sz="1000" b="1" dirty="0"/>
              <a:t>Business Services</a:t>
            </a:r>
          </a:p>
        </p:txBody>
      </p:sp>
      <p:sp>
        <p:nvSpPr>
          <p:cNvPr id="15387" name="Text Box 36"/>
          <p:cNvSpPr txBox="1">
            <a:spLocks noChangeArrowheads="1"/>
          </p:cNvSpPr>
          <p:nvPr/>
        </p:nvSpPr>
        <p:spPr bwMode="auto">
          <a:xfrm>
            <a:off x="7421563" y="6673850"/>
            <a:ext cx="1981200" cy="244475"/>
          </a:xfrm>
          <a:prstGeom prst="rect">
            <a:avLst/>
          </a:prstGeom>
          <a:solidFill>
            <a:schemeClr val="accent1"/>
          </a:solidFill>
          <a:ln w="9525">
            <a:noFill/>
            <a:miter lim="800000"/>
            <a:headEnd/>
            <a:tailEnd/>
          </a:ln>
        </p:spPr>
        <p:txBody>
          <a:bodyPr lIns="91429" tIns="45715" rIns="91429" bIns="45715"/>
          <a:lstStyle/>
          <a:p>
            <a:pPr algn="ctr" eaLnBrk="0" hangingPunct="0">
              <a:spcBef>
                <a:spcPct val="50000"/>
              </a:spcBef>
            </a:pPr>
            <a:r>
              <a:rPr lang="en-US" sz="1000" b="1" dirty="0"/>
              <a:t>Industrial</a:t>
            </a:r>
          </a:p>
        </p:txBody>
      </p:sp>
      <p:sp>
        <p:nvSpPr>
          <p:cNvPr id="15388" name="Text Box 38"/>
          <p:cNvSpPr txBox="1">
            <a:spLocks noChangeArrowheads="1"/>
          </p:cNvSpPr>
          <p:nvPr/>
        </p:nvSpPr>
        <p:spPr bwMode="auto">
          <a:xfrm>
            <a:off x="3001963" y="6669088"/>
            <a:ext cx="2133600" cy="244475"/>
          </a:xfrm>
          <a:prstGeom prst="rect">
            <a:avLst/>
          </a:prstGeom>
          <a:solidFill>
            <a:schemeClr val="accent1"/>
          </a:solidFill>
          <a:ln w="9525">
            <a:noFill/>
            <a:miter lim="800000"/>
            <a:headEnd/>
            <a:tailEnd/>
          </a:ln>
        </p:spPr>
        <p:txBody>
          <a:bodyPr lIns="91429" tIns="45715" rIns="91429" bIns="45715"/>
          <a:lstStyle/>
          <a:p>
            <a:pPr algn="ctr" eaLnBrk="0" hangingPunct="0">
              <a:spcBef>
                <a:spcPct val="50000"/>
              </a:spcBef>
            </a:pPr>
            <a:r>
              <a:rPr lang="en-US" sz="1000" b="1" dirty="0"/>
              <a:t>Consumer</a:t>
            </a:r>
          </a:p>
        </p:txBody>
      </p:sp>
      <p:sp>
        <p:nvSpPr>
          <p:cNvPr id="15389" name="Text Box 41"/>
          <p:cNvSpPr txBox="1">
            <a:spLocks noChangeArrowheads="1"/>
          </p:cNvSpPr>
          <p:nvPr/>
        </p:nvSpPr>
        <p:spPr bwMode="auto">
          <a:xfrm>
            <a:off x="5211763" y="6681788"/>
            <a:ext cx="2133600" cy="244475"/>
          </a:xfrm>
          <a:prstGeom prst="rect">
            <a:avLst/>
          </a:prstGeom>
          <a:solidFill>
            <a:schemeClr val="accent1"/>
          </a:solidFill>
          <a:ln w="9525">
            <a:noFill/>
            <a:miter lim="800000"/>
            <a:headEnd/>
            <a:tailEnd/>
          </a:ln>
        </p:spPr>
        <p:txBody>
          <a:bodyPr lIns="91429" tIns="45715" rIns="91429" bIns="45715"/>
          <a:lstStyle/>
          <a:p>
            <a:pPr algn="ctr" eaLnBrk="0" hangingPunct="0">
              <a:spcBef>
                <a:spcPct val="50000"/>
              </a:spcBef>
            </a:pPr>
            <a:r>
              <a:rPr lang="en-US" sz="1000" b="1" dirty="0"/>
              <a:t>Distribution</a:t>
            </a: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Text Box 2"/>
          <p:cNvSpPr txBox="1">
            <a:spLocks noChangeArrowheads="1"/>
          </p:cNvSpPr>
          <p:nvPr/>
        </p:nvSpPr>
        <p:spPr bwMode="auto">
          <a:xfrm>
            <a:off x="866775" y="914400"/>
            <a:ext cx="8505825" cy="400050"/>
          </a:xfrm>
          <a:prstGeom prst="rect">
            <a:avLst/>
          </a:prstGeom>
          <a:noFill/>
          <a:ln w="9525">
            <a:noFill/>
            <a:miter lim="800000"/>
            <a:headEnd/>
            <a:tailEnd/>
          </a:ln>
        </p:spPr>
        <p:txBody>
          <a:bodyPr lIns="91368" tIns="45682" rIns="91368" bIns="45682">
            <a:spAutoFit/>
          </a:bodyPr>
          <a:lstStyle/>
          <a:p>
            <a:pPr defTabSz="1017588"/>
            <a:r>
              <a:rPr lang="en-US" sz="2000" dirty="0">
                <a:solidFill>
                  <a:srgbClr val="162D44"/>
                </a:solidFill>
              </a:rPr>
              <a:t>Strong Track Record Maximizing Value, Speed and Certainty</a:t>
            </a:r>
          </a:p>
        </p:txBody>
      </p:sp>
      <p:pic>
        <p:nvPicPr>
          <p:cNvPr id="15363" name="Picture 34" descr="2008"/>
          <p:cNvPicPr preferRelativeResize="0">
            <a:picLocks noChangeArrowheads="1"/>
          </p:cNvPicPr>
          <p:nvPr/>
        </p:nvPicPr>
        <p:blipFill>
          <a:blip r:embed="rId3" cstate="print"/>
          <a:srcRect/>
          <a:stretch>
            <a:fillRect/>
          </a:stretch>
        </p:blipFill>
        <p:spPr bwMode="auto">
          <a:xfrm>
            <a:off x="8636000" y="5634038"/>
            <a:ext cx="868363" cy="1252537"/>
          </a:xfrm>
          <a:prstGeom prst="rect">
            <a:avLst/>
          </a:prstGeom>
          <a:noFill/>
          <a:ln w="9525">
            <a:noFill/>
            <a:miter lim="800000"/>
            <a:headEnd/>
            <a:tailEnd/>
          </a:ln>
        </p:spPr>
      </p:pic>
      <p:pic>
        <p:nvPicPr>
          <p:cNvPr id="15364" name="Picture 36" descr="2009"/>
          <p:cNvPicPr preferRelativeResize="0">
            <a:picLocks noChangeArrowheads="1"/>
          </p:cNvPicPr>
          <p:nvPr/>
        </p:nvPicPr>
        <p:blipFill>
          <a:blip r:embed="rId4" cstate="print"/>
          <a:srcRect/>
          <a:stretch>
            <a:fillRect/>
          </a:stretch>
        </p:blipFill>
        <p:spPr bwMode="auto">
          <a:xfrm>
            <a:off x="5619750" y="5634038"/>
            <a:ext cx="868363" cy="1252537"/>
          </a:xfrm>
          <a:prstGeom prst="rect">
            <a:avLst/>
          </a:prstGeom>
          <a:noFill/>
          <a:ln w="9525">
            <a:noFill/>
            <a:miter lim="800000"/>
            <a:headEnd/>
            <a:tailEnd/>
          </a:ln>
        </p:spPr>
      </p:pic>
      <p:pic>
        <p:nvPicPr>
          <p:cNvPr id="15365" name="Picture 37" descr="2009"/>
          <p:cNvPicPr preferRelativeResize="0">
            <a:picLocks noChangeArrowheads="1"/>
          </p:cNvPicPr>
          <p:nvPr/>
        </p:nvPicPr>
        <p:blipFill>
          <a:blip r:embed="rId5" cstate="print"/>
          <a:srcRect/>
          <a:stretch>
            <a:fillRect/>
          </a:stretch>
        </p:blipFill>
        <p:spPr bwMode="auto">
          <a:xfrm>
            <a:off x="4614863" y="5634038"/>
            <a:ext cx="868362" cy="1252537"/>
          </a:xfrm>
          <a:prstGeom prst="rect">
            <a:avLst/>
          </a:prstGeom>
          <a:noFill/>
          <a:ln w="9525">
            <a:noFill/>
            <a:miter lim="800000"/>
            <a:headEnd/>
            <a:tailEnd/>
          </a:ln>
        </p:spPr>
      </p:pic>
      <p:pic>
        <p:nvPicPr>
          <p:cNvPr id="15366" name="Picture 27" descr="2009"/>
          <p:cNvPicPr preferRelativeResize="0">
            <a:picLocks noChangeArrowheads="1"/>
          </p:cNvPicPr>
          <p:nvPr/>
        </p:nvPicPr>
        <p:blipFill>
          <a:blip r:embed="rId6" cstate="print"/>
          <a:srcRect/>
          <a:stretch>
            <a:fillRect/>
          </a:stretch>
        </p:blipFill>
        <p:spPr bwMode="auto">
          <a:xfrm>
            <a:off x="2605088" y="5634038"/>
            <a:ext cx="868362" cy="1252537"/>
          </a:xfrm>
          <a:prstGeom prst="rect">
            <a:avLst/>
          </a:prstGeom>
          <a:noFill/>
          <a:ln w="9525">
            <a:noFill/>
            <a:miter lim="800000"/>
            <a:headEnd/>
            <a:tailEnd/>
          </a:ln>
        </p:spPr>
      </p:pic>
      <p:pic>
        <p:nvPicPr>
          <p:cNvPr id="15367" name="Picture 28" descr="2009"/>
          <p:cNvPicPr preferRelativeResize="0">
            <a:picLocks noChangeArrowheads="1"/>
          </p:cNvPicPr>
          <p:nvPr/>
        </p:nvPicPr>
        <p:blipFill>
          <a:blip r:embed="rId7" cstate="print"/>
          <a:srcRect/>
          <a:stretch>
            <a:fillRect/>
          </a:stretch>
        </p:blipFill>
        <p:spPr bwMode="auto">
          <a:xfrm>
            <a:off x="1600200" y="5634038"/>
            <a:ext cx="868363" cy="1252537"/>
          </a:xfrm>
          <a:prstGeom prst="rect">
            <a:avLst/>
          </a:prstGeom>
          <a:noFill/>
          <a:ln w="9525">
            <a:noFill/>
            <a:miter lim="800000"/>
            <a:headEnd/>
            <a:tailEnd/>
          </a:ln>
        </p:spPr>
      </p:pic>
      <p:pic>
        <p:nvPicPr>
          <p:cNvPr id="15368" name="Picture 30" descr="2009"/>
          <p:cNvPicPr preferRelativeResize="0">
            <a:picLocks noChangeArrowheads="1"/>
          </p:cNvPicPr>
          <p:nvPr/>
        </p:nvPicPr>
        <p:blipFill>
          <a:blip r:embed="rId8" cstate="print"/>
          <a:srcRect/>
          <a:stretch>
            <a:fillRect/>
          </a:stretch>
        </p:blipFill>
        <p:spPr bwMode="auto">
          <a:xfrm>
            <a:off x="3609975" y="5634038"/>
            <a:ext cx="868363" cy="1252537"/>
          </a:xfrm>
          <a:prstGeom prst="rect">
            <a:avLst/>
          </a:prstGeom>
          <a:noFill/>
          <a:ln w="9525">
            <a:noFill/>
            <a:miter lim="800000"/>
            <a:headEnd/>
            <a:tailEnd/>
          </a:ln>
        </p:spPr>
      </p:pic>
      <p:pic>
        <p:nvPicPr>
          <p:cNvPr id="15369" name="Picture 34" descr="rmg"/>
          <p:cNvPicPr preferRelativeResize="0">
            <a:picLocks noChangeArrowheads="1"/>
          </p:cNvPicPr>
          <p:nvPr/>
        </p:nvPicPr>
        <p:blipFill>
          <a:blip r:embed="rId9" cstate="print"/>
          <a:srcRect/>
          <a:stretch>
            <a:fillRect/>
          </a:stretch>
        </p:blipFill>
        <p:spPr bwMode="auto">
          <a:xfrm>
            <a:off x="6624638" y="5634038"/>
            <a:ext cx="868362" cy="1252537"/>
          </a:xfrm>
          <a:prstGeom prst="rect">
            <a:avLst/>
          </a:prstGeom>
          <a:noFill/>
          <a:ln w="9525">
            <a:noFill/>
            <a:miter lim="800000"/>
            <a:headEnd/>
            <a:tailEnd/>
          </a:ln>
        </p:spPr>
      </p:pic>
      <p:sp>
        <p:nvSpPr>
          <p:cNvPr id="15370" name="Slide Number Placeholder 3"/>
          <p:cNvSpPr txBox="1">
            <a:spLocks noGrp="1"/>
          </p:cNvSpPr>
          <p:nvPr/>
        </p:nvSpPr>
        <p:spPr bwMode="auto">
          <a:xfrm>
            <a:off x="4572000" y="7086600"/>
            <a:ext cx="914400" cy="365125"/>
          </a:xfrm>
          <a:prstGeom prst="rect">
            <a:avLst/>
          </a:prstGeom>
          <a:noFill/>
          <a:ln w="9525">
            <a:noFill/>
            <a:miter lim="800000"/>
            <a:headEnd/>
            <a:tailEnd/>
          </a:ln>
        </p:spPr>
        <p:txBody>
          <a:bodyPr lIns="91378" tIns="100514" rIns="91378" bIns="100514"/>
          <a:lstStyle/>
          <a:p>
            <a:pPr algn="ctr" defTabSz="1017588"/>
            <a:fld id="{D661C8E6-A7EA-43D4-B2BB-4EE57E15059B}" type="slidenum">
              <a:rPr lang="en-US" sz="1000">
                <a:solidFill>
                  <a:srgbClr val="162D44"/>
                </a:solidFill>
              </a:rPr>
              <a:pPr algn="ctr" defTabSz="1017588"/>
              <a:t>2</a:t>
            </a:fld>
            <a:endParaRPr lang="en-US" sz="1000" dirty="0">
              <a:solidFill>
                <a:srgbClr val="162D44"/>
              </a:solidFill>
            </a:endParaRPr>
          </a:p>
        </p:txBody>
      </p:sp>
      <p:pic>
        <p:nvPicPr>
          <p:cNvPr id="15371" name="Picture 38"/>
          <p:cNvPicPr preferRelativeResize="0">
            <a:picLocks noChangeArrowheads="1"/>
          </p:cNvPicPr>
          <p:nvPr/>
        </p:nvPicPr>
        <p:blipFill>
          <a:blip r:embed="rId10" cstate="print"/>
          <a:srcRect/>
          <a:stretch>
            <a:fillRect/>
          </a:stretch>
        </p:blipFill>
        <p:spPr bwMode="auto">
          <a:xfrm>
            <a:off x="7631113" y="5634038"/>
            <a:ext cx="868362" cy="1252537"/>
          </a:xfrm>
          <a:prstGeom prst="rect">
            <a:avLst/>
          </a:prstGeom>
          <a:noFill/>
          <a:ln w="9525">
            <a:noFill/>
            <a:miter lim="800000"/>
            <a:headEnd/>
            <a:tailEnd/>
          </a:ln>
        </p:spPr>
      </p:pic>
      <p:pic>
        <p:nvPicPr>
          <p:cNvPr id="15372" name="Picture 2" descr="atg stores"/>
          <p:cNvPicPr preferRelativeResize="0">
            <a:picLocks noChangeArrowheads="1"/>
          </p:cNvPicPr>
          <p:nvPr/>
        </p:nvPicPr>
        <p:blipFill>
          <a:blip r:embed="rId11" cstate="print"/>
          <a:srcRect/>
          <a:stretch>
            <a:fillRect/>
          </a:stretch>
        </p:blipFill>
        <p:spPr bwMode="auto">
          <a:xfrm>
            <a:off x="4641850" y="1547813"/>
            <a:ext cx="868363" cy="1252537"/>
          </a:xfrm>
          <a:prstGeom prst="rect">
            <a:avLst/>
          </a:prstGeom>
          <a:noFill/>
          <a:ln w="9525">
            <a:noFill/>
            <a:miter lim="800000"/>
            <a:headEnd/>
            <a:tailEnd/>
          </a:ln>
        </p:spPr>
      </p:pic>
      <p:pic>
        <p:nvPicPr>
          <p:cNvPr id="15373" name="Picture 4" descr="sitecorp growth equity financing"/>
          <p:cNvPicPr preferRelativeResize="0">
            <a:picLocks noChangeArrowheads="1"/>
          </p:cNvPicPr>
          <p:nvPr/>
        </p:nvPicPr>
        <p:blipFill>
          <a:blip r:embed="rId12" cstate="print"/>
          <a:srcRect/>
          <a:stretch>
            <a:fillRect/>
          </a:stretch>
        </p:blipFill>
        <p:spPr bwMode="auto">
          <a:xfrm>
            <a:off x="5646738" y="1547813"/>
            <a:ext cx="869950" cy="1252537"/>
          </a:xfrm>
          <a:prstGeom prst="rect">
            <a:avLst/>
          </a:prstGeom>
          <a:noFill/>
          <a:ln w="9525">
            <a:noFill/>
            <a:miter lim="800000"/>
            <a:headEnd/>
            <a:tailEnd/>
          </a:ln>
        </p:spPr>
      </p:pic>
      <p:pic>
        <p:nvPicPr>
          <p:cNvPr id="15374" name="Picture 2" descr="ecova"/>
          <p:cNvPicPr preferRelativeResize="0">
            <a:picLocks noChangeArrowheads="1"/>
          </p:cNvPicPr>
          <p:nvPr/>
        </p:nvPicPr>
        <p:blipFill>
          <a:blip r:embed="rId13" cstate="print"/>
          <a:srcRect/>
          <a:stretch>
            <a:fillRect/>
          </a:stretch>
        </p:blipFill>
        <p:spPr bwMode="auto">
          <a:xfrm>
            <a:off x="6650038" y="1547813"/>
            <a:ext cx="866775" cy="1250950"/>
          </a:xfrm>
          <a:prstGeom prst="rect">
            <a:avLst/>
          </a:prstGeom>
          <a:noFill/>
          <a:ln w="9525">
            <a:noFill/>
            <a:miter lim="800000"/>
            <a:headEnd/>
            <a:tailEnd/>
          </a:ln>
        </p:spPr>
      </p:pic>
      <p:pic>
        <p:nvPicPr>
          <p:cNvPr id="15375" name="Picture 4" descr="columbia analytical services has been acquired by ALS Group a division of Campell Brothers"/>
          <p:cNvPicPr preferRelativeResize="0">
            <a:picLocks noChangeArrowheads="1"/>
          </p:cNvPicPr>
          <p:nvPr/>
        </p:nvPicPr>
        <p:blipFill>
          <a:blip r:embed="rId14" cstate="print"/>
          <a:srcRect/>
          <a:stretch>
            <a:fillRect/>
          </a:stretch>
        </p:blipFill>
        <p:spPr bwMode="auto">
          <a:xfrm>
            <a:off x="7650163" y="1547813"/>
            <a:ext cx="868362" cy="1252537"/>
          </a:xfrm>
          <a:prstGeom prst="rect">
            <a:avLst/>
          </a:prstGeom>
          <a:noFill/>
          <a:ln w="9525">
            <a:noFill/>
            <a:miter lim="800000"/>
            <a:headEnd/>
            <a:tailEnd/>
          </a:ln>
        </p:spPr>
      </p:pic>
      <p:pic>
        <p:nvPicPr>
          <p:cNvPr id="15376" name="Picture 5" descr="Physicians Insurance seeks advisory services from Cascadia Capital"/>
          <p:cNvPicPr preferRelativeResize="0">
            <a:picLocks noChangeArrowheads="1"/>
          </p:cNvPicPr>
          <p:nvPr/>
        </p:nvPicPr>
        <p:blipFill>
          <a:blip r:embed="rId15" cstate="print"/>
          <a:srcRect/>
          <a:stretch>
            <a:fillRect/>
          </a:stretch>
        </p:blipFill>
        <p:spPr bwMode="auto">
          <a:xfrm>
            <a:off x="8656638" y="1547813"/>
            <a:ext cx="868362" cy="1252537"/>
          </a:xfrm>
          <a:prstGeom prst="rect">
            <a:avLst/>
          </a:prstGeom>
          <a:noFill/>
          <a:ln w="9525">
            <a:noFill/>
            <a:miter lim="800000"/>
            <a:headEnd/>
            <a:tailEnd/>
          </a:ln>
        </p:spPr>
      </p:pic>
      <p:pic>
        <p:nvPicPr>
          <p:cNvPr id="15377" name="Picture 6" descr="cymax"/>
          <p:cNvPicPr preferRelativeResize="0">
            <a:picLocks noChangeArrowheads="1"/>
          </p:cNvPicPr>
          <p:nvPr/>
        </p:nvPicPr>
        <p:blipFill>
          <a:blip r:embed="rId16" cstate="print"/>
          <a:srcRect/>
          <a:stretch>
            <a:fillRect/>
          </a:stretch>
        </p:blipFill>
        <p:spPr bwMode="auto">
          <a:xfrm>
            <a:off x="609600" y="2924175"/>
            <a:ext cx="869950" cy="1252538"/>
          </a:xfrm>
          <a:prstGeom prst="rect">
            <a:avLst/>
          </a:prstGeom>
          <a:noFill/>
          <a:ln w="9525">
            <a:noFill/>
            <a:miter lim="800000"/>
            <a:headEnd/>
            <a:tailEnd/>
          </a:ln>
        </p:spPr>
      </p:pic>
      <p:pic>
        <p:nvPicPr>
          <p:cNvPr id="15378" name="Picture 50"/>
          <p:cNvPicPr preferRelativeResize="0">
            <a:picLocks noChangeArrowheads="1"/>
          </p:cNvPicPr>
          <p:nvPr/>
        </p:nvPicPr>
        <p:blipFill>
          <a:blip r:embed="rId17" cstate="print"/>
          <a:srcRect/>
          <a:stretch>
            <a:fillRect/>
          </a:stretch>
        </p:blipFill>
        <p:spPr bwMode="auto">
          <a:xfrm>
            <a:off x="7650163" y="2955925"/>
            <a:ext cx="869950" cy="1252538"/>
          </a:xfrm>
          <a:prstGeom prst="rect">
            <a:avLst/>
          </a:prstGeom>
          <a:noFill/>
          <a:ln w="9525">
            <a:noFill/>
            <a:miter lim="800000"/>
            <a:headEnd/>
            <a:tailEnd/>
          </a:ln>
        </p:spPr>
      </p:pic>
      <p:pic>
        <p:nvPicPr>
          <p:cNvPr id="15379" name="Picture 54" descr="thrift recycling management"/>
          <p:cNvPicPr preferRelativeResize="0">
            <a:picLocks noChangeArrowheads="1"/>
          </p:cNvPicPr>
          <p:nvPr/>
        </p:nvPicPr>
        <p:blipFill>
          <a:blip r:embed="rId18" cstate="print"/>
          <a:srcRect/>
          <a:stretch>
            <a:fillRect/>
          </a:stretch>
        </p:blipFill>
        <p:spPr bwMode="auto">
          <a:xfrm>
            <a:off x="5641975" y="2955925"/>
            <a:ext cx="868363" cy="1252538"/>
          </a:xfrm>
          <a:prstGeom prst="rect">
            <a:avLst/>
          </a:prstGeom>
          <a:noFill/>
          <a:ln w="9525">
            <a:noFill/>
            <a:miter lim="800000"/>
            <a:headEnd/>
            <a:tailEnd/>
          </a:ln>
        </p:spPr>
      </p:pic>
      <p:pic>
        <p:nvPicPr>
          <p:cNvPr id="15380" name="Picture 55" descr="xenon arc"/>
          <p:cNvPicPr preferRelativeResize="0">
            <a:picLocks noChangeArrowheads="1"/>
          </p:cNvPicPr>
          <p:nvPr/>
        </p:nvPicPr>
        <p:blipFill>
          <a:blip r:embed="rId19" cstate="print"/>
          <a:srcRect/>
          <a:stretch>
            <a:fillRect/>
          </a:stretch>
        </p:blipFill>
        <p:spPr bwMode="auto">
          <a:xfrm>
            <a:off x="6646863" y="2955925"/>
            <a:ext cx="868362" cy="1252538"/>
          </a:xfrm>
          <a:prstGeom prst="rect">
            <a:avLst/>
          </a:prstGeom>
          <a:noFill/>
          <a:ln w="9525">
            <a:noFill/>
            <a:miter lim="800000"/>
            <a:headEnd/>
            <a:tailEnd/>
          </a:ln>
        </p:spPr>
      </p:pic>
      <p:pic>
        <p:nvPicPr>
          <p:cNvPr id="15381" name="Picture 56" descr="plasco energy"/>
          <p:cNvPicPr preferRelativeResize="0">
            <a:picLocks noChangeArrowheads="1"/>
          </p:cNvPicPr>
          <p:nvPr/>
        </p:nvPicPr>
        <p:blipFill>
          <a:blip r:embed="rId20" cstate="print"/>
          <a:srcRect/>
          <a:stretch>
            <a:fillRect/>
          </a:stretch>
        </p:blipFill>
        <p:spPr bwMode="auto">
          <a:xfrm>
            <a:off x="4637088" y="2955925"/>
            <a:ext cx="868362" cy="1252538"/>
          </a:xfrm>
          <a:prstGeom prst="rect">
            <a:avLst/>
          </a:prstGeom>
          <a:noFill/>
          <a:ln w="9525">
            <a:noFill/>
            <a:miter lim="800000"/>
            <a:headEnd/>
            <a:tailEnd/>
          </a:ln>
        </p:spPr>
      </p:pic>
      <p:pic>
        <p:nvPicPr>
          <p:cNvPr id="15382" name="Picture 7" descr="frx"/>
          <p:cNvPicPr preferRelativeResize="0">
            <a:picLocks noChangeArrowheads="1"/>
          </p:cNvPicPr>
          <p:nvPr/>
        </p:nvPicPr>
        <p:blipFill>
          <a:blip r:embed="rId21" cstate="print"/>
          <a:srcRect/>
          <a:stretch>
            <a:fillRect/>
          </a:stretch>
        </p:blipFill>
        <p:spPr bwMode="auto">
          <a:xfrm>
            <a:off x="1622425" y="2924175"/>
            <a:ext cx="868363" cy="1252538"/>
          </a:xfrm>
          <a:prstGeom prst="rect">
            <a:avLst/>
          </a:prstGeom>
          <a:noFill/>
          <a:ln w="9525">
            <a:noFill/>
            <a:miter lim="800000"/>
            <a:headEnd/>
            <a:tailEnd/>
          </a:ln>
        </p:spPr>
      </p:pic>
      <p:pic>
        <p:nvPicPr>
          <p:cNvPr id="15383" name="Picture 9" descr="interstate distribution has been acquired by Saltchuk"/>
          <p:cNvPicPr preferRelativeResize="0">
            <a:picLocks noChangeArrowheads="1"/>
          </p:cNvPicPr>
          <p:nvPr/>
        </p:nvPicPr>
        <p:blipFill>
          <a:blip r:embed="rId22" cstate="print"/>
          <a:srcRect/>
          <a:stretch>
            <a:fillRect/>
          </a:stretch>
        </p:blipFill>
        <p:spPr bwMode="auto">
          <a:xfrm>
            <a:off x="2627313" y="2924175"/>
            <a:ext cx="868362" cy="1252538"/>
          </a:xfrm>
          <a:prstGeom prst="rect">
            <a:avLst/>
          </a:prstGeom>
          <a:noFill/>
          <a:ln w="9525">
            <a:noFill/>
            <a:miter lim="800000"/>
            <a:headEnd/>
            <a:tailEnd/>
          </a:ln>
        </p:spPr>
      </p:pic>
      <p:pic>
        <p:nvPicPr>
          <p:cNvPr id="15384" name="Picture 10" descr="fragrancd"/>
          <p:cNvPicPr preferRelativeResize="0">
            <a:picLocks noChangeArrowheads="1"/>
          </p:cNvPicPr>
          <p:nvPr/>
        </p:nvPicPr>
        <p:blipFill>
          <a:blip r:embed="rId23" cstate="print"/>
          <a:srcRect/>
          <a:stretch>
            <a:fillRect/>
          </a:stretch>
        </p:blipFill>
        <p:spPr bwMode="auto">
          <a:xfrm>
            <a:off x="3632200" y="2932113"/>
            <a:ext cx="868363" cy="1252537"/>
          </a:xfrm>
          <a:prstGeom prst="rect">
            <a:avLst/>
          </a:prstGeom>
          <a:noFill/>
          <a:ln w="9525">
            <a:noFill/>
            <a:miter lim="800000"/>
            <a:headEnd/>
            <a:tailEnd/>
          </a:ln>
        </p:spPr>
      </p:pic>
      <p:pic>
        <p:nvPicPr>
          <p:cNvPr id="15385" name="Picture 12" descr="multiply"/>
          <p:cNvPicPr preferRelativeResize="0">
            <a:picLocks noChangeArrowheads="1"/>
          </p:cNvPicPr>
          <p:nvPr/>
        </p:nvPicPr>
        <p:blipFill>
          <a:blip r:embed="rId24" cstate="print"/>
          <a:srcRect/>
          <a:stretch>
            <a:fillRect/>
          </a:stretch>
        </p:blipFill>
        <p:spPr bwMode="auto">
          <a:xfrm>
            <a:off x="609600" y="4233863"/>
            <a:ext cx="869950" cy="1252537"/>
          </a:xfrm>
          <a:prstGeom prst="rect">
            <a:avLst/>
          </a:prstGeom>
          <a:noFill/>
          <a:ln w="9525">
            <a:noFill/>
            <a:miter lim="800000"/>
            <a:headEnd/>
            <a:tailEnd/>
          </a:ln>
        </p:spPr>
      </p:pic>
      <p:pic>
        <p:nvPicPr>
          <p:cNvPr id="15386" name="Picture 1" descr="all over media acquires intranmedia"/>
          <p:cNvPicPr>
            <a:picLocks noChangeAspect="1" noChangeArrowheads="1"/>
          </p:cNvPicPr>
          <p:nvPr/>
        </p:nvPicPr>
        <p:blipFill>
          <a:blip r:embed="rId25" cstate="print"/>
          <a:srcRect/>
          <a:stretch>
            <a:fillRect/>
          </a:stretch>
        </p:blipFill>
        <p:spPr bwMode="auto">
          <a:xfrm>
            <a:off x="3640138" y="1547813"/>
            <a:ext cx="863600" cy="1250950"/>
          </a:xfrm>
          <a:prstGeom prst="rect">
            <a:avLst/>
          </a:prstGeom>
          <a:noFill/>
          <a:ln w="9525">
            <a:noFill/>
            <a:miter lim="800000"/>
            <a:headEnd/>
            <a:tailEnd/>
          </a:ln>
        </p:spPr>
      </p:pic>
      <p:pic>
        <p:nvPicPr>
          <p:cNvPr id="15387" name="Picture 2" descr="vigilan"/>
          <p:cNvPicPr preferRelativeResize="0">
            <a:picLocks noChangeArrowheads="1"/>
          </p:cNvPicPr>
          <p:nvPr/>
        </p:nvPicPr>
        <p:blipFill>
          <a:blip r:embed="rId26" cstate="print"/>
          <a:srcRect/>
          <a:stretch>
            <a:fillRect/>
          </a:stretch>
        </p:blipFill>
        <p:spPr bwMode="auto">
          <a:xfrm>
            <a:off x="2638425" y="1547813"/>
            <a:ext cx="863600" cy="1250950"/>
          </a:xfrm>
          <a:prstGeom prst="rect">
            <a:avLst/>
          </a:prstGeom>
          <a:noFill/>
          <a:ln w="9525">
            <a:noFill/>
            <a:miter lim="800000"/>
            <a:headEnd/>
            <a:tailEnd/>
          </a:ln>
        </p:spPr>
      </p:pic>
      <p:pic>
        <p:nvPicPr>
          <p:cNvPr id="15388" name="Picture 33" descr="veriteq"/>
          <p:cNvPicPr preferRelativeResize="0">
            <a:picLocks noChangeArrowheads="1"/>
          </p:cNvPicPr>
          <p:nvPr/>
        </p:nvPicPr>
        <p:blipFill>
          <a:blip r:embed="rId27" cstate="print"/>
          <a:srcRect/>
          <a:stretch>
            <a:fillRect/>
          </a:stretch>
        </p:blipFill>
        <p:spPr bwMode="auto">
          <a:xfrm>
            <a:off x="6646863" y="4240213"/>
            <a:ext cx="868362" cy="1252537"/>
          </a:xfrm>
          <a:prstGeom prst="rect">
            <a:avLst/>
          </a:prstGeom>
          <a:noFill/>
          <a:ln w="9525">
            <a:noFill/>
            <a:miter lim="800000"/>
            <a:headEnd/>
            <a:tailEnd/>
          </a:ln>
        </p:spPr>
      </p:pic>
      <p:pic>
        <p:nvPicPr>
          <p:cNvPr id="15389" name="Picture 35" descr="kinetix"/>
          <p:cNvPicPr preferRelativeResize="0">
            <a:picLocks noChangeArrowheads="1"/>
          </p:cNvPicPr>
          <p:nvPr/>
        </p:nvPicPr>
        <p:blipFill>
          <a:blip r:embed="rId28" cstate="print"/>
          <a:srcRect/>
          <a:stretch>
            <a:fillRect/>
          </a:stretch>
        </p:blipFill>
        <p:spPr bwMode="auto">
          <a:xfrm>
            <a:off x="7650163" y="4235450"/>
            <a:ext cx="869950" cy="1252538"/>
          </a:xfrm>
          <a:prstGeom prst="rect">
            <a:avLst/>
          </a:prstGeom>
          <a:noFill/>
          <a:ln w="9525">
            <a:noFill/>
            <a:miter lim="800000"/>
            <a:headEnd/>
            <a:tailEnd/>
          </a:ln>
        </p:spPr>
      </p:pic>
      <p:pic>
        <p:nvPicPr>
          <p:cNvPr id="15390" name="Picture 36" descr="picnik acquired by google"/>
          <p:cNvPicPr preferRelativeResize="0">
            <a:picLocks noChangeArrowheads="1"/>
          </p:cNvPicPr>
          <p:nvPr/>
        </p:nvPicPr>
        <p:blipFill>
          <a:blip r:embed="rId29" cstate="print"/>
          <a:srcRect/>
          <a:stretch>
            <a:fillRect/>
          </a:stretch>
        </p:blipFill>
        <p:spPr bwMode="auto">
          <a:xfrm>
            <a:off x="8655050" y="4252913"/>
            <a:ext cx="869950" cy="1252537"/>
          </a:xfrm>
          <a:prstGeom prst="rect">
            <a:avLst/>
          </a:prstGeom>
          <a:noFill/>
          <a:ln w="9525">
            <a:noFill/>
            <a:miter lim="800000"/>
            <a:headEnd/>
            <a:tailEnd/>
          </a:ln>
        </p:spPr>
      </p:pic>
      <p:pic>
        <p:nvPicPr>
          <p:cNvPr id="15391" name="Picture 39" descr="bda"/>
          <p:cNvPicPr preferRelativeResize="0">
            <a:picLocks noChangeArrowheads="1"/>
          </p:cNvPicPr>
          <p:nvPr/>
        </p:nvPicPr>
        <p:blipFill>
          <a:blip r:embed="rId30" cstate="print"/>
          <a:srcRect/>
          <a:stretch>
            <a:fillRect/>
          </a:stretch>
        </p:blipFill>
        <p:spPr bwMode="auto">
          <a:xfrm>
            <a:off x="3632200" y="4264025"/>
            <a:ext cx="868363" cy="1252538"/>
          </a:xfrm>
          <a:prstGeom prst="rect">
            <a:avLst/>
          </a:prstGeom>
          <a:noFill/>
          <a:ln w="9525">
            <a:noFill/>
            <a:miter lim="800000"/>
            <a:headEnd/>
            <a:tailEnd/>
          </a:ln>
        </p:spPr>
      </p:pic>
      <p:pic>
        <p:nvPicPr>
          <p:cNvPr id="15392" name="Picture 41"/>
          <p:cNvPicPr preferRelativeResize="0">
            <a:picLocks noChangeArrowheads="1"/>
          </p:cNvPicPr>
          <p:nvPr/>
        </p:nvPicPr>
        <p:blipFill>
          <a:blip r:embed="rId31" cstate="print"/>
          <a:srcRect/>
          <a:stretch>
            <a:fillRect/>
          </a:stretch>
        </p:blipFill>
        <p:spPr bwMode="auto">
          <a:xfrm>
            <a:off x="1622425" y="4229100"/>
            <a:ext cx="868363" cy="1252538"/>
          </a:xfrm>
          <a:prstGeom prst="rect">
            <a:avLst/>
          </a:prstGeom>
          <a:noFill/>
          <a:ln w="9525">
            <a:noFill/>
            <a:miter lim="800000"/>
            <a:headEnd/>
            <a:tailEnd/>
          </a:ln>
        </p:spPr>
      </p:pic>
      <p:grpSp>
        <p:nvGrpSpPr>
          <p:cNvPr id="2" name="Group 45"/>
          <p:cNvGrpSpPr>
            <a:grpSpLocks/>
          </p:cNvGrpSpPr>
          <p:nvPr/>
        </p:nvGrpSpPr>
        <p:grpSpPr bwMode="auto">
          <a:xfrm>
            <a:off x="663575" y="5681663"/>
            <a:ext cx="869950" cy="1252537"/>
            <a:chOff x="485" y="1941"/>
            <a:chExt cx="633" cy="1008"/>
          </a:xfrm>
        </p:grpSpPr>
        <p:pic>
          <p:nvPicPr>
            <p:cNvPr id="15400" name="Picture 46"/>
            <p:cNvPicPr preferRelativeResize="0">
              <a:picLocks noChangeArrowheads="1"/>
            </p:cNvPicPr>
            <p:nvPr/>
          </p:nvPicPr>
          <p:blipFill>
            <a:blip r:embed="rId32" cstate="print"/>
            <a:srcRect/>
            <a:stretch>
              <a:fillRect/>
            </a:stretch>
          </p:blipFill>
          <p:spPr bwMode="auto">
            <a:xfrm>
              <a:off x="485" y="1941"/>
              <a:ext cx="633" cy="1008"/>
            </a:xfrm>
            <a:prstGeom prst="rect">
              <a:avLst/>
            </a:prstGeom>
            <a:noFill/>
            <a:ln w="9525">
              <a:noFill/>
              <a:miter lim="800000"/>
              <a:headEnd/>
              <a:tailEnd/>
            </a:ln>
          </p:spPr>
        </p:pic>
        <p:sp>
          <p:nvSpPr>
            <p:cNvPr id="15401" name="Text Box 47"/>
            <p:cNvSpPr txBox="1">
              <a:spLocks noChangeArrowheads="1"/>
            </p:cNvSpPr>
            <p:nvPr/>
          </p:nvSpPr>
          <p:spPr bwMode="auto">
            <a:xfrm>
              <a:off x="588" y="2184"/>
              <a:ext cx="282" cy="146"/>
            </a:xfrm>
            <a:prstGeom prst="rect">
              <a:avLst/>
            </a:prstGeom>
            <a:solidFill>
              <a:schemeClr val="bg1"/>
            </a:solidFill>
            <a:ln w="9525">
              <a:noFill/>
              <a:miter lim="800000"/>
              <a:headEnd/>
              <a:tailEnd/>
            </a:ln>
          </p:spPr>
          <p:txBody>
            <a:bodyPr lIns="0" tIns="0" rIns="0" bIns="0">
              <a:spAutoFit/>
            </a:bodyPr>
            <a:lstStyle/>
            <a:p>
              <a:pPr algn="ctr" defTabSz="1017588">
                <a:spcBef>
                  <a:spcPct val="50000"/>
                </a:spcBef>
              </a:pPr>
              <a:r>
                <a:rPr lang="en-US" sz="600" dirty="0"/>
                <a:t>Equity Financing</a:t>
              </a:r>
            </a:p>
          </p:txBody>
        </p:sp>
      </p:grpSp>
      <p:pic>
        <p:nvPicPr>
          <p:cNvPr id="15394" name="Picture 37" descr="ascentium acquired by avanade"/>
          <p:cNvPicPr preferRelativeResize="0">
            <a:picLocks noChangeArrowheads="1"/>
          </p:cNvPicPr>
          <p:nvPr/>
        </p:nvPicPr>
        <p:blipFill>
          <a:blip r:embed="rId33" cstate="print"/>
          <a:srcRect/>
          <a:stretch>
            <a:fillRect/>
          </a:stretch>
        </p:blipFill>
        <p:spPr bwMode="auto">
          <a:xfrm>
            <a:off x="5641975" y="4259263"/>
            <a:ext cx="868363" cy="1252537"/>
          </a:xfrm>
          <a:prstGeom prst="rect">
            <a:avLst/>
          </a:prstGeom>
          <a:noFill/>
          <a:ln w="9525">
            <a:noFill/>
            <a:miter lim="800000"/>
            <a:headEnd/>
            <a:tailEnd/>
          </a:ln>
        </p:spPr>
      </p:pic>
      <p:pic>
        <p:nvPicPr>
          <p:cNvPr id="15395" name="Picture 38" descr="prime alliance"/>
          <p:cNvPicPr preferRelativeResize="0">
            <a:picLocks noChangeArrowheads="1"/>
          </p:cNvPicPr>
          <p:nvPr/>
        </p:nvPicPr>
        <p:blipFill>
          <a:blip r:embed="rId34" cstate="print"/>
          <a:srcRect/>
          <a:stretch>
            <a:fillRect/>
          </a:stretch>
        </p:blipFill>
        <p:spPr bwMode="auto">
          <a:xfrm>
            <a:off x="4637088" y="4246563"/>
            <a:ext cx="868362" cy="1252537"/>
          </a:xfrm>
          <a:prstGeom prst="rect">
            <a:avLst/>
          </a:prstGeom>
          <a:noFill/>
          <a:ln w="9525">
            <a:noFill/>
            <a:miter lim="800000"/>
            <a:headEnd/>
            <a:tailEnd/>
          </a:ln>
        </p:spPr>
      </p:pic>
      <p:pic>
        <p:nvPicPr>
          <p:cNvPr id="15396" name="Picture 18" descr="oahu black press"/>
          <p:cNvPicPr preferRelativeResize="0">
            <a:picLocks noChangeArrowheads="1"/>
          </p:cNvPicPr>
          <p:nvPr/>
        </p:nvPicPr>
        <p:blipFill>
          <a:blip r:embed="rId35" cstate="print"/>
          <a:srcRect/>
          <a:stretch>
            <a:fillRect/>
          </a:stretch>
        </p:blipFill>
        <p:spPr bwMode="auto">
          <a:xfrm>
            <a:off x="2627313" y="4222750"/>
            <a:ext cx="868362" cy="1252538"/>
          </a:xfrm>
          <a:prstGeom prst="rect">
            <a:avLst/>
          </a:prstGeom>
          <a:noFill/>
          <a:ln w="9525">
            <a:noFill/>
            <a:miter lim="800000"/>
            <a:headEnd/>
            <a:tailEnd/>
          </a:ln>
        </p:spPr>
      </p:pic>
      <p:pic>
        <p:nvPicPr>
          <p:cNvPr id="15397" name="Picture 19" descr="sk food group"/>
          <p:cNvPicPr preferRelativeResize="0">
            <a:picLocks noChangeArrowheads="1"/>
          </p:cNvPicPr>
          <p:nvPr/>
        </p:nvPicPr>
        <p:blipFill>
          <a:blip r:embed="rId36" cstate="print"/>
          <a:srcRect/>
          <a:stretch>
            <a:fillRect/>
          </a:stretch>
        </p:blipFill>
        <p:spPr bwMode="auto">
          <a:xfrm>
            <a:off x="8655050" y="2932113"/>
            <a:ext cx="869950" cy="1252537"/>
          </a:xfrm>
          <a:prstGeom prst="rect">
            <a:avLst/>
          </a:prstGeom>
          <a:noFill/>
          <a:ln w="9525">
            <a:noFill/>
            <a:miter lim="800000"/>
            <a:headEnd/>
            <a:tailEnd/>
          </a:ln>
        </p:spPr>
      </p:pic>
      <p:pic>
        <p:nvPicPr>
          <p:cNvPr id="15398" name="Picture 62"/>
          <p:cNvPicPr preferRelativeResize="0">
            <a:picLocks noChangeArrowheads="1"/>
          </p:cNvPicPr>
          <p:nvPr/>
        </p:nvPicPr>
        <p:blipFill>
          <a:blip r:embed="rId37" cstate="print"/>
          <a:srcRect/>
          <a:stretch>
            <a:fillRect/>
          </a:stretch>
        </p:blipFill>
        <p:spPr bwMode="auto">
          <a:xfrm>
            <a:off x="663575" y="1606550"/>
            <a:ext cx="860425" cy="1192213"/>
          </a:xfrm>
          <a:prstGeom prst="rect">
            <a:avLst/>
          </a:prstGeom>
          <a:noFill/>
          <a:ln w="9525">
            <a:noFill/>
            <a:miter lim="800000"/>
            <a:headEnd/>
            <a:tailEnd/>
          </a:ln>
        </p:spPr>
      </p:pic>
      <p:pic>
        <p:nvPicPr>
          <p:cNvPr id="15399" name="Picture 43" descr="origin energy"/>
          <p:cNvPicPr>
            <a:picLocks noChangeAspect="1" noChangeArrowheads="1"/>
          </p:cNvPicPr>
          <p:nvPr/>
        </p:nvPicPr>
        <p:blipFill>
          <a:blip r:embed="rId38" cstate="print"/>
          <a:srcRect/>
          <a:stretch>
            <a:fillRect/>
          </a:stretch>
        </p:blipFill>
        <p:spPr bwMode="auto">
          <a:xfrm>
            <a:off x="1600200" y="1524000"/>
            <a:ext cx="858838" cy="128905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Text Box 2"/>
          <p:cNvSpPr txBox="1">
            <a:spLocks noChangeArrowheads="1"/>
          </p:cNvSpPr>
          <p:nvPr/>
        </p:nvSpPr>
        <p:spPr bwMode="auto">
          <a:xfrm>
            <a:off x="866775" y="914400"/>
            <a:ext cx="8505825" cy="396875"/>
          </a:xfrm>
          <a:prstGeom prst="rect">
            <a:avLst/>
          </a:prstGeom>
          <a:noFill/>
          <a:ln w="9525">
            <a:noFill/>
            <a:miter lim="800000"/>
            <a:headEnd/>
            <a:tailEnd/>
          </a:ln>
        </p:spPr>
        <p:txBody>
          <a:bodyPr lIns="91408" tIns="45704" rIns="91408" bIns="45704">
            <a:spAutoFit/>
          </a:bodyPr>
          <a:lstStyle/>
          <a:p>
            <a:pPr defTabSz="1019175"/>
            <a:r>
              <a:rPr lang="en-US" sz="2000" dirty="0">
                <a:solidFill>
                  <a:srgbClr val="162D44"/>
                </a:solidFill>
              </a:rPr>
              <a:t>Full Service Firm</a:t>
            </a:r>
          </a:p>
        </p:txBody>
      </p:sp>
      <p:sp>
        <p:nvSpPr>
          <p:cNvPr id="17411" name="AutoShape 3"/>
          <p:cNvSpPr>
            <a:spLocks noChangeArrowheads="1"/>
          </p:cNvSpPr>
          <p:nvPr/>
        </p:nvSpPr>
        <p:spPr bwMode="auto">
          <a:xfrm>
            <a:off x="838200" y="3840163"/>
            <a:ext cx="1371600" cy="1063625"/>
          </a:xfrm>
          <a:prstGeom prst="homePlate">
            <a:avLst>
              <a:gd name="adj" fmla="val 0"/>
            </a:avLst>
          </a:prstGeom>
          <a:noFill/>
          <a:ln w="9525">
            <a:noFill/>
            <a:miter lim="800000"/>
            <a:headEnd/>
            <a:tailEnd/>
          </a:ln>
        </p:spPr>
        <p:txBody>
          <a:bodyPr wrap="none" lIns="91398" tIns="45698" rIns="91398" bIns="45698" anchor="ctr"/>
          <a:lstStyle/>
          <a:p>
            <a:pPr algn="ctr"/>
            <a:r>
              <a:rPr lang="en-US" b="1" dirty="0">
                <a:solidFill>
                  <a:srgbClr val="162D44"/>
                </a:solidFill>
              </a:rPr>
              <a:t>Corporate</a:t>
            </a:r>
          </a:p>
          <a:p>
            <a:pPr algn="ctr"/>
            <a:r>
              <a:rPr lang="en-US" b="1" dirty="0">
                <a:solidFill>
                  <a:srgbClr val="162D44"/>
                </a:solidFill>
              </a:rPr>
              <a:t>Finance</a:t>
            </a:r>
          </a:p>
        </p:txBody>
      </p:sp>
      <p:sp>
        <p:nvSpPr>
          <p:cNvPr id="17412" name="AutoShape 4"/>
          <p:cNvSpPr>
            <a:spLocks noChangeArrowheads="1"/>
          </p:cNvSpPr>
          <p:nvPr/>
        </p:nvSpPr>
        <p:spPr bwMode="auto">
          <a:xfrm>
            <a:off x="838200" y="2409825"/>
            <a:ext cx="1371600" cy="1066800"/>
          </a:xfrm>
          <a:prstGeom prst="homePlate">
            <a:avLst>
              <a:gd name="adj" fmla="val 0"/>
            </a:avLst>
          </a:prstGeom>
          <a:noFill/>
          <a:ln w="9525">
            <a:noFill/>
            <a:miter lim="800000"/>
            <a:headEnd/>
            <a:tailEnd/>
          </a:ln>
        </p:spPr>
        <p:txBody>
          <a:bodyPr wrap="none" lIns="91398" tIns="45698" rIns="91398" bIns="45698" anchor="ctr"/>
          <a:lstStyle/>
          <a:p>
            <a:pPr algn="ctr"/>
            <a:r>
              <a:rPr lang="en-US" b="1" dirty="0">
                <a:solidFill>
                  <a:srgbClr val="162D44"/>
                </a:solidFill>
              </a:rPr>
              <a:t>Mergers &amp;</a:t>
            </a:r>
          </a:p>
          <a:p>
            <a:pPr algn="ctr"/>
            <a:r>
              <a:rPr lang="en-US" b="1" dirty="0">
                <a:solidFill>
                  <a:srgbClr val="162D44"/>
                </a:solidFill>
              </a:rPr>
              <a:t>Acquisitions</a:t>
            </a:r>
          </a:p>
        </p:txBody>
      </p:sp>
      <p:sp>
        <p:nvSpPr>
          <p:cNvPr id="17413" name="AutoShape 5"/>
          <p:cNvSpPr>
            <a:spLocks noChangeArrowheads="1"/>
          </p:cNvSpPr>
          <p:nvPr/>
        </p:nvSpPr>
        <p:spPr bwMode="auto">
          <a:xfrm>
            <a:off x="838200" y="5297488"/>
            <a:ext cx="1371600" cy="1063625"/>
          </a:xfrm>
          <a:prstGeom prst="homePlate">
            <a:avLst>
              <a:gd name="adj" fmla="val 0"/>
            </a:avLst>
          </a:prstGeom>
          <a:noFill/>
          <a:ln w="9525">
            <a:noFill/>
            <a:miter lim="800000"/>
            <a:headEnd/>
            <a:tailEnd/>
          </a:ln>
        </p:spPr>
        <p:txBody>
          <a:bodyPr wrap="none" lIns="91398" tIns="45698" rIns="91398" bIns="45698" anchor="ctr"/>
          <a:lstStyle/>
          <a:p>
            <a:pPr algn="ctr"/>
            <a:r>
              <a:rPr lang="en-US" b="1" dirty="0">
                <a:solidFill>
                  <a:srgbClr val="162D44"/>
                </a:solidFill>
              </a:rPr>
              <a:t>Strategic</a:t>
            </a:r>
          </a:p>
          <a:p>
            <a:pPr algn="ctr"/>
            <a:r>
              <a:rPr lang="en-US" b="1" dirty="0">
                <a:solidFill>
                  <a:srgbClr val="162D44"/>
                </a:solidFill>
              </a:rPr>
              <a:t>Advisory</a:t>
            </a:r>
          </a:p>
          <a:p>
            <a:pPr algn="ctr"/>
            <a:r>
              <a:rPr lang="en-US" b="1" dirty="0">
                <a:solidFill>
                  <a:srgbClr val="162D44"/>
                </a:solidFill>
              </a:rPr>
              <a:t>Services</a:t>
            </a:r>
          </a:p>
        </p:txBody>
      </p:sp>
      <p:sp>
        <p:nvSpPr>
          <p:cNvPr id="17414" name="Rectangle 6"/>
          <p:cNvSpPr>
            <a:spLocks noChangeArrowheads="1"/>
          </p:cNvSpPr>
          <p:nvPr/>
        </p:nvSpPr>
        <p:spPr bwMode="auto">
          <a:xfrm>
            <a:off x="2286000" y="1752600"/>
            <a:ext cx="2981325" cy="381000"/>
          </a:xfrm>
          <a:prstGeom prst="rect">
            <a:avLst/>
          </a:prstGeom>
          <a:noFill/>
          <a:ln w="9525" algn="ctr">
            <a:noFill/>
            <a:miter lim="800000"/>
            <a:headEnd/>
            <a:tailEnd/>
          </a:ln>
        </p:spPr>
        <p:txBody>
          <a:bodyPr wrap="none" lIns="91398" tIns="45698" rIns="91398" bIns="45698" anchor="ctr"/>
          <a:lstStyle/>
          <a:p>
            <a:pPr algn="ctr" eaLnBrk="0" hangingPunct="0"/>
            <a:r>
              <a:rPr lang="en-US" b="1" dirty="0">
                <a:solidFill>
                  <a:srgbClr val="162D44"/>
                </a:solidFill>
              </a:rPr>
              <a:t>Representative Services</a:t>
            </a:r>
          </a:p>
        </p:txBody>
      </p:sp>
      <p:sp>
        <p:nvSpPr>
          <p:cNvPr id="17415" name="Rectangle 7"/>
          <p:cNvSpPr>
            <a:spLocks noChangeArrowheads="1"/>
          </p:cNvSpPr>
          <p:nvPr/>
        </p:nvSpPr>
        <p:spPr bwMode="auto">
          <a:xfrm>
            <a:off x="5867400" y="1752600"/>
            <a:ext cx="3124200" cy="381000"/>
          </a:xfrm>
          <a:prstGeom prst="rect">
            <a:avLst/>
          </a:prstGeom>
          <a:noFill/>
          <a:ln w="9525" algn="ctr">
            <a:noFill/>
            <a:miter lim="800000"/>
            <a:headEnd/>
            <a:tailEnd/>
          </a:ln>
        </p:spPr>
        <p:txBody>
          <a:bodyPr wrap="none" lIns="91398" tIns="45698" rIns="91398" bIns="45698" anchor="ctr"/>
          <a:lstStyle/>
          <a:p>
            <a:pPr algn="ctr" eaLnBrk="0" hangingPunct="0"/>
            <a:r>
              <a:rPr lang="en-US" b="1" dirty="0">
                <a:solidFill>
                  <a:srgbClr val="162D44"/>
                </a:solidFill>
              </a:rPr>
              <a:t>Select Recent Transactions</a:t>
            </a:r>
          </a:p>
        </p:txBody>
      </p:sp>
      <p:sp>
        <p:nvSpPr>
          <p:cNvPr id="17416" name="Line 8"/>
          <p:cNvSpPr>
            <a:spLocks noChangeShapeType="1"/>
          </p:cNvSpPr>
          <p:nvPr/>
        </p:nvSpPr>
        <p:spPr bwMode="auto">
          <a:xfrm>
            <a:off x="831850" y="3608388"/>
            <a:ext cx="7927975" cy="0"/>
          </a:xfrm>
          <a:prstGeom prst="line">
            <a:avLst/>
          </a:prstGeom>
          <a:noFill/>
          <a:ln w="9525">
            <a:solidFill>
              <a:schemeClr val="tx1"/>
            </a:solidFill>
            <a:round/>
            <a:headEnd/>
            <a:tailEnd/>
          </a:ln>
        </p:spPr>
        <p:txBody>
          <a:bodyPr/>
          <a:lstStyle/>
          <a:p>
            <a:endParaRPr lang="en-US" dirty="0"/>
          </a:p>
        </p:txBody>
      </p:sp>
      <p:sp>
        <p:nvSpPr>
          <p:cNvPr id="17417" name="Line 9"/>
          <p:cNvSpPr>
            <a:spLocks noChangeShapeType="1"/>
          </p:cNvSpPr>
          <p:nvPr/>
        </p:nvSpPr>
        <p:spPr bwMode="auto">
          <a:xfrm>
            <a:off x="835025" y="5135563"/>
            <a:ext cx="7924800" cy="0"/>
          </a:xfrm>
          <a:prstGeom prst="line">
            <a:avLst/>
          </a:prstGeom>
          <a:noFill/>
          <a:ln w="9525">
            <a:solidFill>
              <a:schemeClr val="tx1"/>
            </a:solidFill>
            <a:round/>
            <a:headEnd/>
            <a:tailEnd/>
          </a:ln>
        </p:spPr>
        <p:txBody>
          <a:bodyPr/>
          <a:lstStyle/>
          <a:p>
            <a:endParaRPr lang="en-US" dirty="0"/>
          </a:p>
        </p:txBody>
      </p:sp>
      <p:sp>
        <p:nvSpPr>
          <p:cNvPr id="17418" name="Rectangle 10"/>
          <p:cNvSpPr>
            <a:spLocks noChangeArrowheads="1"/>
          </p:cNvSpPr>
          <p:nvPr/>
        </p:nvSpPr>
        <p:spPr bwMode="auto">
          <a:xfrm>
            <a:off x="2438400" y="2428875"/>
            <a:ext cx="3352800" cy="1076325"/>
          </a:xfrm>
          <a:prstGeom prst="rect">
            <a:avLst/>
          </a:prstGeom>
          <a:noFill/>
          <a:ln w="9525">
            <a:noFill/>
            <a:miter lim="800000"/>
            <a:headEnd/>
            <a:tailEnd/>
          </a:ln>
        </p:spPr>
        <p:txBody>
          <a:bodyPr lIns="91408" tIns="45704" rIns="91408" bIns="45704"/>
          <a:lstStyle/>
          <a:p>
            <a:pPr marL="455613" indent="-284163" defTabSz="1019175">
              <a:lnSpc>
                <a:spcPct val="110000"/>
              </a:lnSpc>
              <a:spcBef>
                <a:spcPct val="25000"/>
              </a:spcBef>
              <a:buClr>
                <a:srgbClr val="E0912E"/>
              </a:buClr>
              <a:buFont typeface="Wingdings 3" pitchFamily="18" charset="2"/>
              <a:buChar char="}"/>
            </a:pPr>
            <a:r>
              <a:rPr lang="en-US" dirty="0">
                <a:solidFill>
                  <a:srgbClr val="162D44"/>
                </a:solidFill>
              </a:rPr>
              <a:t>Sell-side representation </a:t>
            </a:r>
          </a:p>
          <a:p>
            <a:pPr marL="455613" indent="-284163" defTabSz="1019175">
              <a:lnSpc>
                <a:spcPct val="110000"/>
              </a:lnSpc>
              <a:spcBef>
                <a:spcPct val="25000"/>
              </a:spcBef>
              <a:buClr>
                <a:srgbClr val="E0912E"/>
              </a:buClr>
              <a:buFont typeface="Wingdings 3" pitchFamily="18" charset="2"/>
              <a:buChar char="}"/>
            </a:pPr>
            <a:r>
              <a:rPr lang="en-US" dirty="0">
                <a:solidFill>
                  <a:srgbClr val="162D44"/>
                </a:solidFill>
              </a:rPr>
              <a:t>Buy-side representation</a:t>
            </a:r>
          </a:p>
          <a:p>
            <a:pPr marL="455613" indent="-284163" defTabSz="1019175">
              <a:lnSpc>
                <a:spcPct val="110000"/>
              </a:lnSpc>
              <a:spcBef>
                <a:spcPct val="25000"/>
              </a:spcBef>
              <a:buClr>
                <a:srgbClr val="E0912E"/>
              </a:buClr>
              <a:buFont typeface="Wingdings 3" pitchFamily="18" charset="2"/>
              <a:buChar char="}"/>
            </a:pPr>
            <a:r>
              <a:rPr lang="en-US" dirty="0">
                <a:solidFill>
                  <a:srgbClr val="162D44"/>
                </a:solidFill>
              </a:rPr>
              <a:t>Minority &amp; majority recapitalizations</a:t>
            </a:r>
          </a:p>
          <a:p>
            <a:pPr marL="455613" indent="-284163" defTabSz="1019175">
              <a:lnSpc>
                <a:spcPct val="110000"/>
              </a:lnSpc>
              <a:spcBef>
                <a:spcPct val="25000"/>
              </a:spcBef>
              <a:buClr>
                <a:srgbClr val="E0912E"/>
              </a:buClr>
              <a:buFont typeface="Wingdings 3" pitchFamily="18" charset="2"/>
              <a:buChar char="}"/>
            </a:pPr>
            <a:r>
              <a:rPr lang="en-US" dirty="0">
                <a:solidFill>
                  <a:srgbClr val="162D44"/>
                </a:solidFill>
              </a:rPr>
              <a:t>Management buyouts</a:t>
            </a:r>
          </a:p>
        </p:txBody>
      </p:sp>
      <p:sp>
        <p:nvSpPr>
          <p:cNvPr id="17419" name="Rectangle 11"/>
          <p:cNvSpPr>
            <a:spLocks noChangeArrowheads="1"/>
          </p:cNvSpPr>
          <p:nvPr/>
        </p:nvSpPr>
        <p:spPr bwMode="auto">
          <a:xfrm>
            <a:off x="2438400" y="3886200"/>
            <a:ext cx="2924175" cy="1057275"/>
          </a:xfrm>
          <a:prstGeom prst="rect">
            <a:avLst/>
          </a:prstGeom>
          <a:noFill/>
          <a:ln w="9525">
            <a:noFill/>
            <a:miter lim="800000"/>
            <a:headEnd/>
            <a:tailEnd/>
          </a:ln>
        </p:spPr>
        <p:txBody>
          <a:bodyPr lIns="91408" tIns="45704" rIns="91408" bIns="45704"/>
          <a:lstStyle/>
          <a:p>
            <a:pPr marL="455613" indent="-284163" defTabSz="1019175">
              <a:lnSpc>
                <a:spcPct val="110000"/>
              </a:lnSpc>
              <a:spcBef>
                <a:spcPct val="25000"/>
              </a:spcBef>
              <a:buClr>
                <a:srgbClr val="E0912E"/>
              </a:buClr>
              <a:buFont typeface="Wingdings 3" pitchFamily="18" charset="2"/>
              <a:buChar char="}"/>
            </a:pPr>
            <a:r>
              <a:rPr lang="en-US" dirty="0">
                <a:solidFill>
                  <a:srgbClr val="162D44"/>
                </a:solidFill>
              </a:rPr>
              <a:t>Private equity placements </a:t>
            </a:r>
          </a:p>
          <a:p>
            <a:pPr marL="455613" indent="-284163" defTabSz="1019175">
              <a:lnSpc>
                <a:spcPct val="110000"/>
              </a:lnSpc>
              <a:spcBef>
                <a:spcPct val="25000"/>
              </a:spcBef>
              <a:buClr>
                <a:srgbClr val="E0912E"/>
              </a:buClr>
              <a:buFont typeface="Wingdings 3" pitchFamily="18" charset="2"/>
              <a:buChar char="}"/>
            </a:pPr>
            <a:r>
              <a:rPr lang="en-US" dirty="0">
                <a:solidFill>
                  <a:srgbClr val="162D44"/>
                </a:solidFill>
              </a:rPr>
              <a:t>Debt financings</a:t>
            </a:r>
          </a:p>
          <a:p>
            <a:pPr marL="455613" indent="-284163" defTabSz="1019175">
              <a:lnSpc>
                <a:spcPct val="110000"/>
              </a:lnSpc>
              <a:spcBef>
                <a:spcPct val="25000"/>
              </a:spcBef>
              <a:buClr>
                <a:srgbClr val="E0912E"/>
              </a:buClr>
              <a:buFont typeface="Wingdings 3" pitchFamily="18" charset="2"/>
              <a:buChar char="}"/>
            </a:pPr>
            <a:r>
              <a:rPr lang="en-US" dirty="0">
                <a:solidFill>
                  <a:srgbClr val="162D44"/>
                </a:solidFill>
              </a:rPr>
              <a:t>Public company capital raises </a:t>
            </a:r>
          </a:p>
          <a:p>
            <a:pPr marL="455613" indent="-284163" defTabSz="1019175">
              <a:lnSpc>
                <a:spcPct val="110000"/>
              </a:lnSpc>
              <a:spcBef>
                <a:spcPct val="25000"/>
              </a:spcBef>
              <a:buClr>
                <a:srgbClr val="E0912E"/>
              </a:buClr>
              <a:buFont typeface="Wingdings 3" pitchFamily="18" charset="2"/>
              <a:buChar char="}"/>
            </a:pPr>
            <a:r>
              <a:rPr lang="en-US" dirty="0">
                <a:solidFill>
                  <a:srgbClr val="162D44"/>
                </a:solidFill>
              </a:rPr>
              <a:t>Strategic financings</a:t>
            </a:r>
          </a:p>
        </p:txBody>
      </p:sp>
      <p:sp>
        <p:nvSpPr>
          <p:cNvPr id="17420" name="Rectangle 12"/>
          <p:cNvSpPr>
            <a:spLocks noChangeArrowheads="1"/>
          </p:cNvSpPr>
          <p:nvPr/>
        </p:nvSpPr>
        <p:spPr bwMode="auto">
          <a:xfrm>
            <a:off x="2438400" y="5334000"/>
            <a:ext cx="3505200" cy="1674813"/>
          </a:xfrm>
          <a:prstGeom prst="rect">
            <a:avLst/>
          </a:prstGeom>
          <a:noFill/>
          <a:ln w="9525">
            <a:noFill/>
            <a:miter lim="800000"/>
            <a:headEnd/>
            <a:tailEnd/>
          </a:ln>
        </p:spPr>
        <p:txBody>
          <a:bodyPr lIns="91408" tIns="45704" rIns="91408" bIns="45704"/>
          <a:lstStyle/>
          <a:p>
            <a:pPr marL="455613" indent="-284163" defTabSz="1019175">
              <a:lnSpc>
                <a:spcPct val="110000"/>
              </a:lnSpc>
              <a:spcBef>
                <a:spcPct val="25000"/>
              </a:spcBef>
              <a:buClr>
                <a:srgbClr val="E0912E"/>
              </a:buClr>
              <a:buFont typeface="Wingdings 3" pitchFamily="18" charset="2"/>
              <a:buChar char="}"/>
            </a:pPr>
            <a:r>
              <a:rPr lang="en-US" dirty="0">
                <a:solidFill>
                  <a:srgbClr val="162D44"/>
                </a:solidFill>
              </a:rPr>
              <a:t>Restructurings</a:t>
            </a:r>
          </a:p>
          <a:p>
            <a:pPr marL="455613" indent="-284163" defTabSz="1019175">
              <a:lnSpc>
                <a:spcPct val="110000"/>
              </a:lnSpc>
              <a:spcBef>
                <a:spcPct val="25000"/>
              </a:spcBef>
              <a:buClr>
                <a:srgbClr val="E0912E"/>
              </a:buClr>
              <a:buFont typeface="Wingdings 3" pitchFamily="18" charset="2"/>
              <a:buChar char="}"/>
            </a:pPr>
            <a:r>
              <a:rPr lang="en-US" dirty="0">
                <a:solidFill>
                  <a:srgbClr val="162D44"/>
                </a:solidFill>
              </a:rPr>
              <a:t>Shareholder value analysis</a:t>
            </a:r>
          </a:p>
          <a:p>
            <a:pPr marL="455613" indent="-284163" defTabSz="1019175">
              <a:lnSpc>
                <a:spcPct val="110000"/>
              </a:lnSpc>
              <a:spcBef>
                <a:spcPct val="25000"/>
              </a:spcBef>
              <a:buClr>
                <a:srgbClr val="E0912E"/>
              </a:buClr>
              <a:buFont typeface="Wingdings 3" pitchFamily="18" charset="2"/>
              <a:buChar char="}"/>
            </a:pPr>
            <a:r>
              <a:rPr lang="en-US" dirty="0">
                <a:solidFill>
                  <a:srgbClr val="162D44"/>
                </a:solidFill>
              </a:rPr>
              <a:t>Corporate valuations &amp; fairness opinions</a:t>
            </a:r>
          </a:p>
          <a:p>
            <a:pPr marL="455613" indent="-284163" defTabSz="1019175">
              <a:lnSpc>
                <a:spcPct val="110000"/>
              </a:lnSpc>
              <a:spcBef>
                <a:spcPct val="25000"/>
              </a:spcBef>
              <a:buClr>
                <a:srgbClr val="E0912E"/>
              </a:buClr>
              <a:buFont typeface="Wingdings 3" pitchFamily="18" charset="2"/>
              <a:buChar char="}"/>
            </a:pPr>
            <a:r>
              <a:rPr lang="en-US" dirty="0">
                <a:solidFill>
                  <a:srgbClr val="162D44"/>
                </a:solidFill>
              </a:rPr>
              <a:t>Public company takeover defense services</a:t>
            </a:r>
          </a:p>
        </p:txBody>
      </p:sp>
      <p:pic>
        <p:nvPicPr>
          <p:cNvPr id="17421" name="Picture 13" descr="2006"/>
          <p:cNvPicPr>
            <a:picLocks noChangeAspect="1" noChangeArrowheads="1"/>
          </p:cNvPicPr>
          <p:nvPr/>
        </p:nvPicPr>
        <p:blipFill>
          <a:blip r:embed="rId3" cstate="print"/>
          <a:srcRect/>
          <a:stretch>
            <a:fillRect/>
          </a:stretch>
        </p:blipFill>
        <p:spPr bwMode="auto">
          <a:xfrm>
            <a:off x="7964488" y="5330825"/>
            <a:ext cx="712787" cy="1069975"/>
          </a:xfrm>
          <a:prstGeom prst="rect">
            <a:avLst/>
          </a:prstGeom>
          <a:noFill/>
          <a:ln w="9525">
            <a:noFill/>
            <a:miter lim="800000"/>
            <a:headEnd/>
            <a:tailEnd/>
          </a:ln>
        </p:spPr>
      </p:pic>
      <p:pic>
        <p:nvPicPr>
          <p:cNvPr id="17422" name="Picture 14" descr="2007"/>
          <p:cNvPicPr>
            <a:picLocks noChangeAspect="1" noChangeArrowheads="1"/>
          </p:cNvPicPr>
          <p:nvPr/>
        </p:nvPicPr>
        <p:blipFill>
          <a:blip r:embed="rId4" cstate="print"/>
          <a:srcRect/>
          <a:stretch>
            <a:fillRect/>
          </a:stretch>
        </p:blipFill>
        <p:spPr bwMode="auto">
          <a:xfrm>
            <a:off x="7100888" y="5330825"/>
            <a:ext cx="714375" cy="1069975"/>
          </a:xfrm>
          <a:prstGeom prst="rect">
            <a:avLst/>
          </a:prstGeom>
          <a:noFill/>
          <a:ln w="9525">
            <a:noFill/>
            <a:miter lim="800000"/>
            <a:headEnd/>
            <a:tailEnd/>
          </a:ln>
        </p:spPr>
      </p:pic>
      <p:sp>
        <p:nvSpPr>
          <p:cNvPr id="17423" name="Rectangle 15"/>
          <p:cNvSpPr>
            <a:spLocks noChangeArrowheads="1"/>
          </p:cNvSpPr>
          <p:nvPr/>
        </p:nvSpPr>
        <p:spPr bwMode="auto">
          <a:xfrm>
            <a:off x="6019800" y="3267075"/>
            <a:ext cx="3352800" cy="314325"/>
          </a:xfrm>
          <a:prstGeom prst="rect">
            <a:avLst/>
          </a:prstGeom>
          <a:noFill/>
          <a:ln w="9525">
            <a:noFill/>
            <a:miter lim="800000"/>
            <a:headEnd/>
            <a:tailEnd/>
          </a:ln>
        </p:spPr>
        <p:txBody>
          <a:bodyPr lIns="91408" tIns="45704" rIns="91408" bIns="45704"/>
          <a:lstStyle/>
          <a:p>
            <a:pPr marL="455613" indent="-284163" defTabSz="1019175">
              <a:lnSpc>
                <a:spcPct val="110000"/>
              </a:lnSpc>
              <a:spcBef>
                <a:spcPct val="25000"/>
              </a:spcBef>
              <a:buClr>
                <a:srgbClr val="E0912E"/>
              </a:buClr>
              <a:buFont typeface="Wingdings 3" pitchFamily="18" charset="2"/>
              <a:buChar char="}"/>
            </a:pPr>
            <a:r>
              <a:rPr lang="en-US" sz="1000" dirty="0">
                <a:solidFill>
                  <a:srgbClr val="162D44"/>
                </a:solidFill>
              </a:rPr>
              <a:t>Over $1bn of recent transactions</a:t>
            </a:r>
          </a:p>
        </p:txBody>
      </p:sp>
      <p:sp>
        <p:nvSpPr>
          <p:cNvPr id="17424" name="Rectangle 16"/>
          <p:cNvSpPr>
            <a:spLocks noChangeArrowheads="1"/>
          </p:cNvSpPr>
          <p:nvPr/>
        </p:nvSpPr>
        <p:spPr bwMode="auto">
          <a:xfrm>
            <a:off x="6019800" y="4791075"/>
            <a:ext cx="3352800" cy="314325"/>
          </a:xfrm>
          <a:prstGeom prst="rect">
            <a:avLst/>
          </a:prstGeom>
          <a:noFill/>
          <a:ln w="9525">
            <a:noFill/>
            <a:miter lim="800000"/>
            <a:headEnd/>
            <a:tailEnd/>
          </a:ln>
        </p:spPr>
        <p:txBody>
          <a:bodyPr lIns="91408" tIns="45704" rIns="91408" bIns="45704"/>
          <a:lstStyle/>
          <a:p>
            <a:pPr marL="287338" indent="-287338" defTabSz="1019175">
              <a:lnSpc>
                <a:spcPct val="110000"/>
              </a:lnSpc>
              <a:spcBef>
                <a:spcPct val="25000"/>
              </a:spcBef>
              <a:buClr>
                <a:srgbClr val="E0912E"/>
              </a:buClr>
              <a:buFont typeface="Wingdings 3" pitchFamily="18" charset="2"/>
              <a:buChar char="}"/>
            </a:pPr>
            <a:r>
              <a:rPr lang="en-US" sz="1000" dirty="0">
                <a:solidFill>
                  <a:srgbClr val="162D44"/>
                </a:solidFill>
              </a:rPr>
              <a:t>Over $1bn of recent transactions</a:t>
            </a:r>
          </a:p>
        </p:txBody>
      </p:sp>
      <p:pic>
        <p:nvPicPr>
          <p:cNvPr id="17425" name="Picture 19"/>
          <p:cNvPicPr>
            <a:picLocks noChangeAspect="1" noChangeArrowheads="1"/>
          </p:cNvPicPr>
          <p:nvPr/>
        </p:nvPicPr>
        <p:blipFill>
          <a:blip r:embed="rId5" cstate="print"/>
          <a:srcRect/>
          <a:stretch>
            <a:fillRect/>
          </a:stretch>
        </p:blipFill>
        <p:spPr bwMode="auto">
          <a:xfrm>
            <a:off x="6237288" y="5335588"/>
            <a:ext cx="712787" cy="1069975"/>
          </a:xfrm>
          <a:prstGeom prst="rect">
            <a:avLst/>
          </a:prstGeom>
          <a:noFill/>
          <a:ln w="9525">
            <a:noFill/>
            <a:miter lim="800000"/>
            <a:headEnd/>
            <a:tailEnd/>
          </a:ln>
        </p:spPr>
      </p:pic>
      <p:pic>
        <p:nvPicPr>
          <p:cNvPr id="17426" name="Picture 4" descr="ascentium acquired by avanade"/>
          <p:cNvPicPr>
            <a:picLocks noChangeAspect="1" noChangeArrowheads="1"/>
          </p:cNvPicPr>
          <p:nvPr/>
        </p:nvPicPr>
        <p:blipFill>
          <a:blip r:embed="rId6" cstate="print"/>
          <a:srcRect/>
          <a:stretch>
            <a:fillRect/>
          </a:stretch>
        </p:blipFill>
        <p:spPr bwMode="auto">
          <a:xfrm>
            <a:off x="6237288" y="2216150"/>
            <a:ext cx="712787" cy="1068388"/>
          </a:xfrm>
          <a:prstGeom prst="rect">
            <a:avLst/>
          </a:prstGeom>
          <a:noFill/>
          <a:ln w="9525">
            <a:noFill/>
            <a:miter lim="800000"/>
            <a:headEnd/>
            <a:tailEnd/>
          </a:ln>
        </p:spPr>
      </p:pic>
      <p:sp>
        <p:nvSpPr>
          <p:cNvPr id="17427" name="Slide Number Placeholder 3"/>
          <p:cNvSpPr txBox="1">
            <a:spLocks noGrp="1"/>
          </p:cNvSpPr>
          <p:nvPr/>
        </p:nvSpPr>
        <p:spPr bwMode="auto">
          <a:xfrm>
            <a:off x="4572000" y="7086600"/>
            <a:ext cx="914400" cy="365125"/>
          </a:xfrm>
          <a:prstGeom prst="rect">
            <a:avLst/>
          </a:prstGeom>
          <a:noFill/>
          <a:ln w="9525">
            <a:noFill/>
            <a:miter lim="800000"/>
            <a:headEnd/>
            <a:tailEnd/>
          </a:ln>
        </p:spPr>
        <p:txBody>
          <a:bodyPr lIns="91429" tIns="100572" rIns="91429" bIns="100572"/>
          <a:lstStyle/>
          <a:p>
            <a:pPr algn="ctr" defTabSz="1019175"/>
            <a:fld id="{3CF33C52-F367-4B00-AA8E-AF3539B2B1E2}" type="slidenum">
              <a:rPr lang="en-US" sz="1000">
                <a:solidFill>
                  <a:srgbClr val="162D44"/>
                </a:solidFill>
              </a:rPr>
              <a:pPr algn="ctr" defTabSz="1019175"/>
              <a:t>3</a:t>
            </a:fld>
            <a:endParaRPr lang="en-US" sz="1000" dirty="0">
              <a:solidFill>
                <a:srgbClr val="162D44"/>
              </a:solidFill>
            </a:endParaRPr>
          </a:p>
        </p:txBody>
      </p:sp>
      <p:pic>
        <p:nvPicPr>
          <p:cNvPr id="17428" name="Picture 20"/>
          <p:cNvPicPr>
            <a:picLocks noChangeAspect="1" noChangeArrowheads="1"/>
          </p:cNvPicPr>
          <p:nvPr/>
        </p:nvPicPr>
        <p:blipFill>
          <a:blip r:embed="rId7" cstate="print"/>
          <a:srcRect/>
          <a:stretch>
            <a:fillRect/>
          </a:stretch>
        </p:blipFill>
        <p:spPr bwMode="auto">
          <a:xfrm>
            <a:off x="8153400" y="2209800"/>
            <a:ext cx="666750" cy="1074738"/>
          </a:xfrm>
          <a:prstGeom prst="rect">
            <a:avLst/>
          </a:prstGeom>
          <a:noFill/>
          <a:ln w="9525">
            <a:noFill/>
            <a:miter lim="800000"/>
            <a:headEnd/>
            <a:tailEnd/>
          </a:ln>
        </p:spPr>
      </p:pic>
      <p:pic>
        <p:nvPicPr>
          <p:cNvPr id="17429" name="Picture 21"/>
          <p:cNvPicPr>
            <a:picLocks noChangeAspect="1" noChangeArrowheads="1"/>
          </p:cNvPicPr>
          <p:nvPr/>
        </p:nvPicPr>
        <p:blipFill>
          <a:blip r:embed="rId8" cstate="print"/>
          <a:srcRect/>
          <a:stretch>
            <a:fillRect/>
          </a:stretch>
        </p:blipFill>
        <p:spPr bwMode="auto">
          <a:xfrm>
            <a:off x="7232650" y="2216150"/>
            <a:ext cx="790575" cy="1068388"/>
          </a:xfrm>
          <a:prstGeom prst="rect">
            <a:avLst/>
          </a:prstGeom>
          <a:noFill/>
          <a:ln w="9525">
            <a:noFill/>
            <a:miter lim="800000"/>
            <a:headEnd/>
            <a:tailEnd/>
          </a:ln>
        </p:spPr>
      </p:pic>
      <p:pic>
        <p:nvPicPr>
          <p:cNvPr id="17430" name="Picture 22" descr="thrift recycling management"/>
          <p:cNvPicPr preferRelativeResize="0">
            <a:picLocks noChangeAspect="1" noChangeArrowheads="1"/>
          </p:cNvPicPr>
          <p:nvPr/>
        </p:nvPicPr>
        <p:blipFill>
          <a:blip r:embed="rId9" cstate="print"/>
          <a:srcRect/>
          <a:stretch>
            <a:fillRect/>
          </a:stretch>
        </p:blipFill>
        <p:spPr bwMode="auto">
          <a:xfrm>
            <a:off x="7162800" y="3657600"/>
            <a:ext cx="738188" cy="1109663"/>
          </a:xfrm>
          <a:prstGeom prst="rect">
            <a:avLst/>
          </a:prstGeom>
          <a:noFill/>
          <a:ln w="9525">
            <a:noFill/>
            <a:miter lim="800000"/>
            <a:headEnd/>
            <a:tailEnd/>
          </a:ln>
        </p:spPr>
      </p:pic>
      <p:pic>
        <p:nvPicPr>
          <p:cNvPr id="17431" name="Picture 23" descr="xenon arc"/>
          <p:cNvPicPr preferRelativeResize="0">
            <a:picLocks noChangeAspect="1" noChangeArrowheads="1"/>
          </p:cNvPicPr>
          <p:nvPr/>
        </p:nvPicPr>
        <p:blipFill>
          <a:blip r:embed="rId10" cstate="print"/>
          <a:srcRect/>
          <a:stretch>
            <a:fillRect/>
          </a:stretch>
        </p:blipFill>
        <p:spPr bwMode="auto">
          <a:xfrm>
            <a:off x="8077200" y="3657600"/>
            <a:ext cx="744538" cy="1116013"/>
          </a:xfrm>
          <a:prstGeom prst="rect">
            <a:avLst/>
          </a:prstGeom>
          <a:noFill/>
          <a:ln w="9525">
            <a:noFill/>
            <a:miter lim="800000"/>
            <a:headEnd/>
            <a:tailEnd/>
          </a:ln>
        </p:spPr>
      </p:pic>
      <p:pic>
        <p:nvPicPr>
          <p:cNvPr id="17432" name="Picture 24" descr="plasco energy"/>
          <p:cNvPicPr>
            <a:picLocks noChangeAspect="1" noChangeArrowheads="1"/>
          </p:cNvPicPr>
          <p:nvPr/>
        </p:nvPicPr>
        <p:blipFill>
          <a:blip r:embed="rId11" cstate="print"/>
          <a:srcRect/>
          <a:stretch>
            <a:fillRect/>
          </a:stretch>
        </p:blipFill>
        <p:spPr bwMode="auto">
          <a:xfrm>
            <a:off x="6248400" y="3657600"/>
            <a:ext cx="731838" cy="1093788"/>
          </a:xfrm>
          <a:prstGeom prst="rect">
            <a:avLst/>
          </a:prstGeom>
          <a:noFill/>
          <a:ln w="9525">
            <a:noFill/>
            <a:miter lim="800000"/>
            <a:headEnd/>
            <a:tailEnd/>
          </a:ln>
        </p:spPr>
      </p:pic>
    </p:spTree>
  </p:cSld>
  <p:clrMapOvr>
    <a:masterClrMapping/>
  </p:clrMapOvr>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Text Box 2"/>
          <p:cNvSpPr txBox="1">
            <a:spLocks noChangeArrowheads="1"/>
          </p:cNvSpPr>
          <p:nvPr/>
        </p:nvSpPr>
        <p:spPr bwMode="auto">
          <a:xfrm>
            <a:off x="866775" y="914400"/>
            <a:ext cx="8505825" cy="396875"/>
          </a:xfrm>
          <a:prstGeom prst="rect">
            <a:avLst/>
          </a:prstGeom>
          <a:noFill/>
          <a:ln w="9525">
            <a:noFill/>
            <a:miter lim="800000"/>
            <a:headEnd/>
            <a:tailEnd/>
          </a:ln>
        </p:spPr>
        <p:txBody>
          <a:bodyPr lIns="91418" tIns="45710" rIns="91418" bIns="45710">
            <a:spAutoFit/>
          </a:bodyPr>
          <a:lstStyle/>
          <a:p>
            <a:pPr defTabSz="1019175"/>
            <a:r>
              <a:rPr lang="en-US" sz="2000" dirty="0">
                <a:solidFill>
                  <a:srgbClr val="162D44"/>
                </a:solidFill>
              </a:rPr>
              <a:t>Emphasizing the Importance of Every Mandate</a:t>
            </a:r>
          </a:p>
        </p:txBody>
      </p:sp>
      <p:grpSp>
        <p:nvGrpSpPr>
          <p:cNvPr id="18435" name="Group 4"/>
          <p:cNvGrpSpPr>
            <a:grpSpLocks/>
          </p:cNvGrpSpPr>
          <p:nvPr/>
        </p:nvGrpSpPr>
        <p:grpSpPr bwMode="auto">
          <a:xfrm rot="5400000">
            <a:off x="1905794" y="2294732"/>
            <a:ext cx="808037" cy="44450"/>
            <a:chOff x="403" y="1238"/>
            <a:chExt cx="1469" cy="29"/>
          </a:xfrm>
        </p:grpSpPr>
        <p:sp>
          <p:nvSpPr>
            <p:cNvPr id="18458" name="Line 5"/>
            <p:cNvSpPr>
              <a:spLocks noChangeShapeType="1"/>
            </p:cNvSpPr>
            <p:nvPr/>
          </p:nvSpPr>
          <p:spPr bwMode="auto">
            <a:xfrm>
              <a:off x="403" y="1238"/>
              <a:ext cx="1469" cy="0"/>
            </a:xfrm>
            <a:prstGeom prst="line">
              <a:avLst/>
            </a:prstGeom>
            <a:noFill/>
            <a:ln w="38100">
              <a:solidFill>
                <a:srgbClr val="162D44"/>
              </a:solidFill>
              <a:round/>
              <a:headEnd/>
              <a:tailEnd/>
            </a:ln>
          </p:spPr>
          <p:txBody>
            <a:bodyPr wrap="none" anchor="ctr"/>
            <a:lstStyle/>
            <a:p>
              <a:endParaRPr lang="en-US" dirty="0"/>
            </a:p>
          </p:txBody>
        </p:sp>
        <p:sp>
          <p:nvSpPr>
            <p:cNvPr id="18459" name="Line 6"/>
            <p:cNvSpPr>
              <a:spLocks noChangeShapeType="1"/>
            </p:cNvSpPr>
            <p:nvPr/>
          </p:nvSpPr>
          <p:spPr bwMode="auto">
            <a:xfrm>
              <a:off x="403" y="1267"/>
              <a:ext cx="1469" cy="0"/>
            </a:xfrm>
            <a:prstGeom prst="line">
              <a:avLst/>
            </a:prstGeom>
            <a:noFill/>
            <a:ln w="9525">
              <a:solidFill>
                <a:srgbClr val="162D44"/>
              </a:solidFill>
              <a:round/>
              <a:headEnd/>
              <a:tailEnd/>
            </a:ln>
          </p:spPr>
          <p:txBody>
            <a:bodyPr wrap="none" anchor="ctr"/>
            <a:lstStyle/>
            <a:p>
              <a:endParaRPr lang="en-US" dirty="0"/>
            </a:p>
          </p:txBody>
        </p:sp>
      </p:grpSp>
      <p:grpSp>
        <p:nvGrpSpPr>
          <p:cNvPr id="18436" name="Group 7"/>
          <p:cNvGrpSpPr>
            <a:grpSpLocks/>
          </p:cNvGrpSpPr>
          <p:nvPr/>
        </p:nvGrpSpPr>
        <p:grpSpPr bwMode="auto">
          <a:xfrm rot="5400000">
            <a:off x="1905000" y="3532188"/>
            <a:ext cx="809625" cy="44450"/>
            <a:chOff x="403" y="1238"/>
            <a:chExt cx="1469" cy="29"/>
          </a:xfrm>
        </p:grpSpPr>
        <p:sp>
          <p:nvSpPr>
            <p:cNvPr id="18456" name="Line 8"/>
            <p:cNvSpPr>
              <a:spLocks noChangeShapeType="1"/>
            </p:cNvSpPr>
            <p:nvPr/>
          </p:nvSpPr>
          <p:spPr bwMode="auto">
            <a:xfrm>
              <a:off x="403" y="1238"/>
              <a:ext cx="1469" cy="0"/>
            </a:xfrm>
            <a:prstGeom prst="line">
              <a:avLst/>
            </a:prstGeom>
            <a:noFill/>
            <a:ln w="38100">
              <a:solidFill>
                <a:srgbClr val="162D44"/>
              </a:solidFill>
              <a:round/>
              <a:headEnd/>
              <a:tailEnd/>
            </a:ln>
          </p:spPr>
          <p:txBody>
            <a:bodyPr wrap="none" anchor="ctr"/>
            <a:lstStyle/>
            <a:p>
              <a:endParaRPr lang="en-US" dirty="0"/>
            </a:p>
          </p:txBody>
        </p:sp>
        <p:sp>
          <p:nvSpPr>
            <p:cNvPr id="18457" name="Line 9"/>
            <p:cNvSpPr>
              <a:spLocks noChangeShapeType="1"/>
            </p:cNvSpPr>
            <p:nvPr/>
          </p:nvSpPr>
          <p:spPr bwMode="auto">
            <a:xfrm>
              <a:off x="403" y="1267"/>
              <a:ext cx="1469" cy="0"/>
            </a:xfrm>
            <a:prstGeom prst="line">
              <a:avLst/>
            </a:prstGeom>
            <a:noFill/>
            <a:ln w="9525">
              <a:solidFill>
                <a:srgbClr val="162D44"/>
              </a:solidFill>
              <a:round/>
              <a:headEnd/>
              <a:tailEnd/>
            </a:ln>
          </p:spPr>
          <p:txBody>
            <a:bodyPr wrap="none" anchor="ctr"/>
            <a:lstStyle/>
            <a:p>
              <a:endParaRPr lang="en-US" dirty="0"/>
            </a:p>
          </p:txBody>
        </p:sp>
      </p:grpSp>
      <p:grpSp>
        <p:nvGrpSpPr>
          <p:cNvPr id="18437" name="Group 12"/>
          <p:cNvGrpSpPr>
            <a:grpSpLocks/>
          </p:cNvGrpSpPr>
          <p:nvPr/>
        </p:nvGrpSpPr>
        <p:grpSpPr bwMode="auto">
          <a:xfrm rot="5400000">
            <a:off x="1905794" y="4771232"/>
            <a:ext cx="808037" cy="44450"/>
            <a:chOff x="403" y="1238"/>
            <a:chExt cx="1469" cy="29"/>
          </a:xfrm>
        </p:grpSpPr>
        <p:sp>
          <p:nvSpPr>
            <p:cNvPr id="18454" name="Line 13"/>
            <p:cNvSpPr>
              <a:spLocks noChangeShapeType="1"/>
            </p:cNvSpPr>
            <p:nvPr/>
          </p:nvSpPr>
          <p:spPr bwMode="auto">
            <a:xfrm>
              <a:off x="403" y="1238"/>
              <a:ext cx="1469" cy="0"/>
            </a:xfrm>
            <a:prstGeom prst="line">
              <a:avLst/>
            </a:prstGeom>
            <a:noFill/>
            <a:ln w="38100">
              <a:solidFill>
                <a:srgbClr val="162D44"/>
              </a:solidFill>
              <a:round/>
              <a:headEnd/>
              <a:tailEnd/>
            </a:ln>
          </p:spPr>
          <p:txBody>
            <a:bodyPr wrap="none" anchor="ctr"/>
            <a:lstStyle/>
            <a:p>
              <a:endParaRPr lang="en-US" dirty="0"/>
            </a:p>
          </p:txBody>
        </p:sp>
        <p:sp>
          <p:nvSpPr>
            <p:cNvPr id="18455" name="Line 14"/>
            <p:cNvSpPr>
              <a:spLocks noChangeShapeType="1"/>
            </p:cNvSpPr>
            <p:nvPr/>
          </p:nvSpPr>
          <p:spPr bwMode="auto">
            <a:xfrm>
              <a:off x="403" y="1267"/>
              <a:ext cx="1469" cy="0"/>
            </a:xfrm>
            <a:prstGeom prst="line">
              <a:avLst/>
            </a:prstGeom>
            <a:noFill/>
            <a:ln w="9525">
              <a:solidFill>
                <a:srgbClr val="162D44"/>
              </a:solidFill>
              <a:round/>
              <a:headEnd/>
              <a:tailEnd/>
            </a:ln>
          </p:spPr>
          <p:txBody>
            <a:bodyPr wrap="none" anchor="ctr"/>
            <a:lstStyle/>
            <a:p>
              <a:endParaRPr lang="en-US" dirty="0"/>
            </a:p>
          </p:txBody>
        </p:sp>
      </p:grpSp>
      <p:grpSp>
        <p:nvGrpSpPr>
          <p:cNvPr id="18438" name="Group 16"/>
          <p:cNvGrpSpPr>
            <a:grpSpLocks/>
          </p:cNvGrpSpPr>
          <p:nvPr/>
        </p:nvGrpSpPr>
        <p:grpSpPr bwMode="auto">
          <a:xfrm rot="5400000">
            <a:off x="1905794" y="6009482"/>
            <a:ext cx="808037" cy="44450"/>
            <a:chOff x="403" y="1238"/>
            <a:chExt cx="1469" cy="29"/>
          </a:xfrm>
        </p:grpSpPr>
        <p:sp>
          <p:nvSpPr>
            <p:cNvPr id="18452" name="Line 17"/>
            <p:cNvSpPr>
              <a:spLocks noChangeShapeType="1"/>
            </p:cNvSpPr>
            <p:nvPr/>
          </p:nvSpPr>
          <p:spPr bwMode="auto">
            <a:xfrm>
              <a:off x="403" y="1238"/>
              <a:ext cx="1469" cy="0"/>
            </a:xfrm>
            <a:prstGeom prst="line">
              <a:avLst/>
            </a:prstGeom>
            <a:noFill/>
            <a:ln w="38100">
              <a:solidFill>
                <a:srgbClr val="162D44"/>
              </a:solidFill>
              <a:round/>
              <a:headEnd/>
              <a:tailEnd/>
            </a:ln>
          </p:spPr>
          <p:txBody>
            <a:bodyPr wrap="none" anchor="ctr"/>
            <a:lstStyle/>
            <a:p>
              <a:endParaRPr lang="en-US" dirty="0"/>
            </a:p>
          </p:txBody>
        </p:sp>
        <p:sp>
          <p:nvSpPr>
            <p:cNvPr id="18453" name="Line 18"/>
            <p:cNvSpPr>
              <a:spLocks noChangeShapeType="1"/>
            </p:cNvSpPr>
            <p:nvPr/>
          </p:nvSpPr>
          <p:spPr bwMode="auto">
            <a:xfrm>
              <a:off x="403" y="1267"/>
              <a:ext cx="1469" cy="0"/>
            </a:xfrm>
            <a:prstGeom prst="line">
              <a:avLst/>
            </a:prstGeom>
            <a:noFill/>
            <a:ln w="9525">
              <a:solidFill>
                <a:srgbClr val="162D44"/>
              </a:solidFill>
              <a:round/>
              <a:headEnd/>
              <a:tailEnd/>
            </a:ln>
          </p:spPr>
          <p:txBody>
            <a:bodyPr wrap="none" anchor="ctr"/>
            <a:lstStyle/>
            <a:p>
              <a:endParaRPr lang="en-US" dirty="0"/>
            </a:p>
          </p:txBody>
        </p:sp>
      </p:grpSp>
      <p:sp>
        <p:nvSpPr>
          <p:cNvPr id="18439" name="Line 19"/>
          <p:cNvSpPr>
            <a:spLocks noChangeShapeType="1"/>
          </p:cNvSpPr>
          <p:nvPr/>
        </p:nvSpPr>
        <p:spPr bwMode="auto">
          <a:xfrm>
            <a:off x="2428875" y="2771775"/>
            <a:ext cx="6943725" cy="0"/>
          </a:xfrm>
          <a:prstGeom prst="line">
            <a:avLst/>
          </a:prstGeom>
          <a:noFill/>
          <a:ln w="9525">
            <a:solidFill>
              <a:schemeClr val="tx1"/>
            </a:solidFill>
            <a:round/>
            <a:headEnd/>
            <a:tailEnd/>
          </a:ln>
        </p:spPr>
        <p:txBody>
          <a:bodyPr/>
          <a:lstStyle/>
          <a:p>
            <a:endParaRPr lang="en-US" dirty="0"/>
          </a:p>
        </p:txBody>
      </p:sp>
      <p:sp>
        <p:nvSpPr>
          <p:cNvPr id="18440" name="Line 20"/>
          <p:cNvSpPr>
            <a:spLocks noChangeShapeType="1"/>
          </p:cNvSpPr>
          <p:nvPr/>
        </p:nvSpPr>
        <p:spPr bwMode="auto">
          <a:xfrm>
            <a:off x="2428875" y="4010025"/>
            <a:ext cx="6943725" cy="1588"/>
          </a:xfrm>
          <a:prstGeom prst="line">
            <a:avLst/>
          </a:prstGeom>
          <a:noFill/>
          <a:ln w="9525">
            <a:solidFill>
              <a:schemeClr val="tx1"/>
            </a:solidFill>
            <a:round/>
            <a:headEnd/>
            <a:tailEnd/>
          </a:ln>
        </p:spPr>
        <p:txBody>
          <a:bodyPr/>
          <a:lstStyle/>
          <a:p>
            <a:endParaRPr lang="en-US" dirty="0"/>
          </a:p>
        </p:txBody>
      </p:sp>
      <p:sp>
        <p:nvSpPr>
          <p:cNvPr id="18441" name="Line 21"/>
          <p:cNvSpPr>
            <a:spLocks noChangeShapeType="1"/>
          </p:cNvSpPr>
          <p:nvPr/>
        </p:nvSpPr>
        <p:spPr bwMode="auto">
          <a:xfrm>
            <a:off x="2428875" y="5248275"/>
            <a:ext cx="6943725" cy="1588"/>
          </a:xfrm>
          <a:prstGeom prst="line">
            <a:avLst/>
          </a:prstGeom>
          <a:noFill/>
          <a:ln w="9525">
            <a:solidFill>
              <a:schemeClr val="tx1"/>
            </a:solidFill>
            <a:round/>
            <a:headEnd/>
            <a:tailEnd/>
          </a:ln>
        </p:spPr>
        <p:txBody>
          <a:bodyPr/>
          <a:lstStyle/>
          <a:p>
            <a:endParaRPr lang="en-US" dirty="0"/>
          </a:p>
        </p:txBody>
      </p:sp>
      <p:sp>
        <p:nvSpPr>
          <p:cNvPr id="18442" name="Line 22"/>
          <p:cNvSpPr>
            <a:spLocks noChangeShapeType="1"/>
          </p:cNvSpPr>
          <p:nvPr/>
        </p:nvSpPr>
        <p:spPr bwMode="auto">
          <a:xfrm>
            <a:off x="2428875" y="6486525"/>
            <a:ext cx="6943725" cy="1588"/>
          </a:xfrm>
          <a:prstGeom prst="line">
            <a:avLst/>
          </a:prstGeom>
          <a:noFill/>
          <a:ln w="9525">
            <a:solidFill>
              <a:schemeClr val="tx1"/>
            </a:solidFill>
            <a:round/>
            <a:headEnd/>
            <a:tailEnd/>
          </a:ln>
        </p:spPr>
        <p:txBody>
          <a:bodyPr/>
          <a:lstStyle/>
          <a:p>
            <a:endParaRPr lang="en-US" dirty="0"/>
          </a:p>
        </p:txBody>
      </p:sp>
      <p:sp>
        <p:nvSpPr>
          <p:cNvPr id="18443" name="Rectangle 23"/>
          <p:cNvSpPr>
            <a:spLocks noGrp="1" noChangeArrowheads="1"/>
          </p:cNvSpPr>
          <p:nvPr>
            <p:ph type="body" idx="4294967295"/>
          </p:nvPr>
        </p:nvSpPr>
        <p:spPr>
          <a:xfrm>
            <a:off x="2244725" y="1987550"/>
            <a:ext cx="6665913" cy="881063"/>
          </a:xfrm>
        </p:spPr>
        <p:txBody>
          <a:bodyPr lIns="91418" tIns="91418" rIns="91418" bIns="91418"/>
          <a:lstStyle/>
          <a:p>
            <a:pPr marL="339725" indent="-280988" eaLnBrk="1" hangingPunct="1">
              <a:tabLst>
                <a:tab pos="398463" algn="l"/>
              </a:tabLst>
            </a:pPr>
            <a:r>
              <a:rPr lang="en-US" sz="1200" dirty="0" smtClean="0"/>
              <a:t>Conflict free model enabling firm to serve as a trusted and objective advisor</a:t>
            </a:r>
          </a:p>
          <a:p>
            <a:pPr marL="339725" indent="-280988" eaLnBrk="1" hangingPunct="1">
              <a:tabLst>
                <a:tab pos="398463" algn="l"/>
              </a:tabLst>
            </a:pPr>
            <a:r>
              <a:rPr lang="en-US" sz="1200" dirty="0" smtClean="0">
                <a:solidFill>
                  <a:schemeClr val="tx1"/>
                </a:solidFill>
              </a:rPr>
              <a:t>Commitment to clients to establish mutual alignment</a:t>
            </a:r>
          </a:p>
        </p:txBody>
      </p:sp>
      <p:sp>
        <p:nvSpPr>
          <p:cNvPr id="18444" name="Rectangle 24"/>
          <p:cNvSpPr>
            <a:spLocks noChangeArrowheads="1"/>
          </p:cNvSpPr>
          <p:nvPr/>
        </p:nvSpPr>
        <p:spPr bwMode="auto">
          <a:xfrm>
            <a:off x="2200275" y="3105150"/>
            <a:ext cx="7239000" cy="838200"/>
          </a:xfrm>
          <a:prstGeom prst="rect">
            <a:avLst/>
          </a:prstGeom>
          <a:noFill/>
          <a:ln w="9525">
            <a:noFill/>
            <a:miter lim="800000"/>
            <a:headEnd/>
            <a:tailEnd/>
          </a:ln>
        </p:spPr>
        <p:txBody>
          <a:bodyPr lIns="91418" tIns="91418" rIns="91418" bIns="91418"/>
          <a:lstStyle/>
          <a:p>
            <a:pPr marL="455613" indent="-284163" defTabSz="1019175">
              <a:lnSpc>
                <a:spcPct val="110000"/>
              </a:lnSpc>
              <a:spcBef>
                <a:spcPct val="25000"/>
              </a:spcBef>
              <a:buClr>
                <a:srgbClr val="E0912E"/>
              </a:buClr>
              <a:buFont typeface="Wingdings 3" pitchFamily="18" charset="2"/>
              <a:buChar char="}"/>
            </a:pPr>
            <a:r>
              <a:rPr lang="en-US" dirty="0"/>
              <a:t>Upfront </a:t>
            </a:r>
            <a:r>
              <a:rPr lang="en-US" dirty="0">
                <a:solidFill>
                  <a:srgbClr val="162D44"/>
                </a:solidFill>
              </a:rPr>
              <a:t>diligence prior to engaging in the transaction process</a:t>
            </a:r>
          </a:p>
          <a:p>
            <a:pPr marL="455613" indent="-284163" defTabSz="1019175">
              <a:lnSpc>
                <a:spcPct val="110000"/>
              </a:lnSpc>
              <a:spcBef>
                <a:spcPct val="25000"/>
              </a:spcBef>
              <a:buClr>
                <a:srgbClr val="E0912E"/>
              </a:buClr>
              <a:buFont typeface="Wingdings 3" pitchFamily="18" charset="2"/>
              <a:buChar char="}"/>
            </a:pPr>
            <a:r>
              <a:rPr lang="en-US" dirty="0">
                <a:solidFill>
                  <a:srgbClr val="162D44"/>
                </a:solidFill>
              </a:rPr>
              <a:t>Research-quality analytics and comprehension</a:t>
            </a:r>
          </a:p>
          <a:p>
            <a:pPr marL="455613" indent="-284163" defTabSz="1019175">
              <a:lnSpc>
                <a:spcPct val="110000"/>
              </a:lnSpc>
              <a:spcBef>
                <a:spcPct val="25000"/>
              </a:spcBef>
              <a:buClr>
                <a:srgbClr val="E0912E"/>
              </a:buClr>
              <a:buFont typeface="Wingdings 3" pitchFamily="18" charset="2"/>
              <a:buChar char="}"/>
            </a:pPr>
            <a:r>
              <a:rPr lang="en-US" dirty="0">
                <a:solidFill>
                  <a:srgbClr val="162D44"/>
                </a:solidFill>
              </a:rPr>
              <a:t>Unique analyses and client positioning</a:t>
            </a:r>
          </a:p>
        </p:txBody>
      </p:sp>
      <p:sp>
        <p:nvSpPr>
          <p:cNvPr id="18445" name="Rectangle 25"/>
          <p:cNvSpPr>
            <a:spLocks noChangeArrowheads="1"/>
          </p:cNvSpPr>
          <p:nvPr/>
        </p:nvSpPr>
        <p:spPr bwMode="auto">
          <a:xfrm>
            <a:off x="2200275" y="4343400"/>
            <a:ext cx="7315200" cy="1247775"/>
          </a:xfrm>
          <a:prstGeom prst="rect">
            <a:avLst/>
          </a:prstGeom>
          <a:noFill/>
          <a:ln w="9525">
            <a:noFill/>
            <a:miter lim="800000"/>
            <a:headEnd/>
            <a:tailEnd/>
          </a:ln>
        </p:spPr>
        <p:txBody>
          <a:bodyPr lIns="91418" tIns="91418" rIns="91418" bIns="91418"/>
          <a:lstStyle/>
          <a:p>
            <a:pPr marL="455613" indent="-284163" defTabSz="1019175">
              <a:lnSpc>
                <a:spcPct val="110000"/>
              </a:lnSpc>
              <a:spcBef>
                <a:spcPct val="25000"/>
              </a:spcBef>
              <a:buClr>
                <a:srgbClr val="E0912E"/>
              </a:buClr>
              <a:buFont typeface="Wingdings 3" pitchFamily="18" charset="2"/>
              <a:buChar char="}"/>
            </a:pPr>
            <a:r>
              <a:rPr lang="en-US" dirty="0">
                <a:solidFill>
                  <a:srgbClr val="162D44"/>
                </a:solidFill>
              </a:rPr>
              <a:t>Proprietary insight through ongoing dialogue with industry consolidators and sources of capital</a:t>
            </a:r>
          </a:p>
          <a:p>
            <a:pPr marL="455613" indent="-284163" defTabSz="1019175">
              <a:lnSpc>
                <a:spcPct val="110000"/>
              </a:lnSpc>
              <a:spcBef>
                <a:spcPct val="25000"/>
              </a:spcBef>
              <a:buClr>
                <a:srgbClr val="E0912E"/>
              </a:buClr>
              <a:buFont typeface="Wingdings 3" pitchFamily="18" charset="2"/>
              <a:buChar char="}"/>
            </a:pPr>
            <a:r>
              <a:rPr lang="en-US" dirty="0">
                <a:solidFill>
                  <a:srgbClr val="162D44"/>
                </a:solidFill>
              </a:rPr>
              <a:t>Senior attention throughout the transaction process</a:t>
            </a:r>
          </a:p>
          <a:p>
            <a:pPr marL="455613" indent="-284163" defTabSz="1019175">
              <a:lnSpc>
                <a:spcPct val="110000"/>
              </a:lnSpc>
              <a:spcBef>
                <a:spcPct val="25000"/>
              </a:spcBef>
              <a:buClr>
                <a:srgbClr val="E0912E"/>
              </a:buClr>
              <a:buFont typeface="Wingdings 3" pitchFamily="18" charset="2"/>
              <a:buChar char="}"/>
            </a:pPr>
            <a:r>
              <a:rPr lang="en-US" dirty="0">
                <a:solidFill>
                  <a:srgbClr val="162D44"/>
                </a:solidFill>
              </a:rPr>
              <a:t>Focused teamwork across entire banking team</a:t>
            </a:r>
          </a:p>
        </p:txBody>
      </p:sp>
      <p:sp>
        <p:nvSpPr>
          <p:cNvPr id="18446" name="Rectangle 26"/>
          <p:cNvSpPr>
            <a:spLocks noChangeArrowheads="1"/>
          </p:cNvSpPr>
          <p:nvPr/>
        </p:nvSpPr>
        <p:spPr bwMode="auto">
          <a:xfrm>
            <a:off x="2200275" y="5594350"/>
            <a:ext cx="6781800" cy="846138"/>
          </a:xfrm>
          <a:prstGeom prst="rect">
            <a:avLst/>
          </a:prstGeom>
          <a:noFill/>
          <a:ln w="9525">
            <a:noFill/>
            <a:miter lim="800000"/>
            <a:headEnd/>
            <a:tailEnd/>
          </a:ln>
        </p:spPr>
        <p:txBody>
          <a:bodyPr lIns="91418" tIns="91418" rIns="91418" bIns="91418"/>
          <a:lstStyle/>
          <a:p>
            <a:pPr marL="455613" indent="-284163" defTabSz="1019175">
              <a:lnSpc>
                <a:spcPct val="110000"/>
              </a:lnSpc>
              <a:spcBef>
                <a:spcPct val="25000"/>
              </a:spcBef>
              <a:buClr>
                <a:srgbClr val="E0912E"/>
              </a:buClr>
              <a:buFont typeface="Wingdings 3" pitchFamily="18" charset="2"/>
              <a:buChar char="}"/>
            </a:pPr>
            <a:r>
              <a:rPr lang="en-US" dirty="0">
                <a:solidFill>
                  <a:srgbClr val="162D44"/>
                </a:solidFill>
              </a:rPr>
              <a:t>Integrity and accountability in all client engagements</a:t>
            </a:r>
          </a:p>
          <a:p>
            <a:pPr marL="455613" indent="-284163" defTabSz="1019175">
              <a:lnSpc>
                <a:spcPct val="110000"/>
              </a:lnSpc>
              <a:spcBef>
                <a:spcPct val="25000"/>
              </a:spcBef>
              <a:buClr>
                <a:srgbClr val="E0912E"/>
              </a:buClr>
              <a:buFont typeface="Wingdings 3" pitchFamily="18" charset="2"/>
              <a:buChar char="}"/>
            </a:pPr>
            <a:r>
              <a:rPr lang="en-US" dirty="0"/>
              <a:t>Strong track record of delivering value to our clients</a:t>
            </a:r>
          </a:p>
          <a:p>
            <a:pPr marL="455613" indent="-284163" defTabSz="1019175">
              <a:lnSpc>
                <a:spcPct val="110000"/>
              </a:lnSpc>
              <a:spcBef>
                <a:spcPct val="25000"/>
              </a:spcBef>
              <a:buClr>
                <a:srgbClr val="E0912E"/>
              </a:buClr>
              <a:buFont typeface="Wingdings 3" pitchFamily="18" charset="2"/>
              <a:buChar char="}"/>
            </a:pPr>
            <a:r>
              <a:rPr lang="en-US" dirty="0"/>
              <a:t>Proven success in closing mandates</a:t>
            </a:r>
          </a:p>
        </p:txBody>
      </p:sp>
      <p:sp>
        <p:nvSpPr>
          <p:cNvPr id="18447" name="AutoShape 27"/>
          <p:cNvSpPr>
            <a:spLocks noChangeArrowheads="1"/>
          </p:cNvSpPr>
          <p:nvPr/>
        </p:nvSpPr>
        <p:spPr bwMode="auto">
          <a:xfrm>
            <a:off x="690563" y="5686425"/>
            <a:ext cx="1497012" cy="687388"/>
          </a:xfrm>
          <a:prstGeom prst="homePlate">
            <a:avLst>
              <a:gd name="adj" fmla="val 54446"/>
            </a:avLst>
          </a:prstGeom>
          <a:solidFill>
            <a:schemeClr val="accent1"/>
          </a:solidFill>
          <a:ln w="12700" algn="ctr">
            <a:noFill/>
            <a:miter lim="800000"/>
            <a:headEnd type="none" w="sm" len="sm"/>
            <a:tailEnd type="none" w="sm" len="sm"/>
          </a:ln>
        </p:spPr>
        <p:txBody>
          <a:bodyPr lIns="96815" tIns="47614" rIns="96815" bIns="47614" anchor="ctr"/>
          <a:lstStyle/>
          <a:p>
            <a:pPr algn="ctr" defTabSz="1003300" eaLnBrk="0" hangingPunct="0">
              <a:tabLst>
                <a:tab pos="598488" algn="r"/>
              </a:tabLst>
            </a:pPr>
            <a:r>
              <a:rPr lang="en-GB" b="1" dirty="0"/>
              <a:t>Consistent Results</a:t>
            </a:r>
          </a:p>
        </p:txBody>
      </p:sp>
      <p:sp>
        <p:nvSpPr>
          <p:cNvPr id="18448" name="AutoShape 28"/>
          <p:cNvSpPr>
            <a:spLocks noChangeArrowheads="1"/>
          </p:cNvSpPr>
          <p:nvPr/>
        </p:nvSpPr>
        <p:spPr bwMode="auto">
          <a:xfrm>
            <a:off x="690563" y="4449763"/>
            <a:ext cx="1497012" cy="685800"/>
          </a:xfrm>
          <a:prstGeom prst="homePlate">
            <a:avLst>
              <a:gd name="adj" fmla="val 54572"/>
            </a:avLst>
          </a:prstGeom>
          <a:solidFill>
            <a:schemeClr val="accent1"/>
          </a:solidFill>
          <a:ln w="12700" algn="ctr">
            <a:noFill/>
            <a:miter lim="800000"/>
            <a:headEnd type="none" w="sm" len="sm"/>
            <a:tailEnd type="none" w="sm" len="sm"/>
          </a:ln>
        </p:spPr>
        <p:txBody>
          <a:bodyPr lIns="96815" tIns="47614" rIns="96815" bIns="47614" anchor="ctr"/>
          <a:lstStyle/>
          <a:p>
            <a:pPr algn="ctr" defTabSz="1003300" eaLnBrk="0" hangingPunct="0">
              <a:tabLst>
                <a:tab pos="598488" algn="r"/>
              </a:tabLst>
            </a:pPr>
            <a:r>
              <a:rPr lang="en-GB" b="1" dirty="0"/>
              <a:t>Disciplined Execution</a:t>
            </a:r>
          </a:p>
        </p:txBody>
      </p:sp>
      <p:sp>
        <p:nvSpPr>
          <p:cNvPr id="18449" name="AutoShape 29"/>
          <p:cNvSpPr>
            <a:spLocks noChangeArrowheads="1"/>
          </p:cNvSpPr>
          <p:nvPr/>
        </p:nvSpPr>
        <p:spPr bwMode="auto">
          <a:xfrm>
            <a:off x="690563" y="3211513"/>
            <a:ext cx="1497012" cy="685800"/>
          </a:xfrm>
          <a:prstGeom prst="homePlate">
            <a:avLst>
              <a:gd name="adj" fmla="val 54572"/>
            </a:avLst>
          </a:prstGeom>
          <a:solidFill>
            <a:schemeClr val="accent1"/>
          </a:solidFill>
          <a:ln w="12700" algn="ctr">
            <a:noFill/>
            <a:miter lim="800000"/>
            <a:headEnd type="none" w="sm" len="sm"/>
            <a:tailEnd type="none" w="sm" len="sm"/>
          </a:ln>
        </p:spPr>
        <p:txBody>
          <a:bodyPr lIns="96815" tIns="47614" rIns="96815" bIns="47614" anchor="ctr"/>
          <a:lstStyle/>
          <a:p>
            <a:pPr algn="ctr" defTabSz="1003300" eaLnBrk="0" hangingPunct="0">
              <a:tabLst>
                <a:tab pos="598488" algn="r"/>
              </a:tabLst>
            </a:pPr>
            <a:r>
              <a:rPr lang="en-GB" b="1" dirty="0"/>
              <a:t>In Depth Preparation</a:t>
            </a:r>
          </a:p>
        </p:txBody>
      </p:sp>
      <p:sp>
        <p:nvSpPr>
          <p:cNvPr id="18450" name="AutoShape 30"/>
          <p:cNvSpPr>
            <a:spLocks noChangeArrowheads="1"/>
          </p:cNvSpPr>
          <p:nvPr/>
        </p:nvSpPr>
        <p:spPr bwMode="auto">
          <a:xfrm>
            <a:off x="690563" y="1973263"/>
            <a:ext cx="1520825" cy="685800"/>
          </a:xfrm>
          <a:prstGeom prst="homePlate">
            <a:avLst>
              <a:gd name="adj" fmla="val 55440"/>
            </a:avLst>
          </a:prstGeom>
          <a:solidFill>
            <a:schemeClr val="accent1"/>
          </a:solidFill>
          <a:ln w="12700">
            <a:noFill/>
            <a:miter lim="800000"/>
            <a:headEnd type="none" w="sm" len="sm"/>
            <a:tailEnd type="none" w="sm" len="sm"/>
          </a:ln>
        </p:spPr>
        <p:txBody>
          <a:bodyPr lIns="96815" tIns="47614" rIns="96815" bIns="47614" anchor="ctr"/>
          <a:lstStyle/>
          <a:p>
            <a:pPr algn="ctr" defTabSz="1003300" eaLnBrk="0" hangingPunct="0">
              <a:tabLst>
                <a:tab pos="598488" algn="r"/>
              </a:tabLst>
            </a:pPr>
            <a:r>
              <a:rPr lang="en-GB" b="1" dirty="0"/>
              <a:t>Strong Alignment</a:t>
            </a:r>
          </a:p>
        </p:txBody>
      </p:sp>
      <p:sp>
        <p:nvSpPr>
          <p:cNvPr id="18451" name="Slide Number Placeholder 3"/>
          <p:cNvSpPr txBox="1">
            <a:spLocks noGrp="1"/>
          </p:cNvSpPr>
          <p:nvPr/>
        </p:nvSpPr>
        <p:spPr bwMode="auto">
          <a:xfrm>
            <a:off x="4572000" y="7086600"/>
            <a:ext cx="914400" cy="365125"/>
          </a:xfrm>
          <a:prstGeom prst="rect">
            <a:avLst/>
          </a:prstGeom>
          <a:noFill/>
          <a:ln w="9525">
            <a:noFill/>
            <a:miter lim="800000"/>
            <a:headEnd/>
            <a:tailEnd/>
          </a:ln>
        </p:spPr>
        <p:txBody>
          <a:bodyPr lIns="91429" tIns="100572" rIns="91429" bIns="100572"/>
          <a:lstStyle/>
          <a:p>
            <a:pPr algn="ctr" defTabSz="1019175"/>
            <a:fld id="{0266EE0A-2B8D-4B96-BCD4-B158204B5D11}" type="slidenum">
              <a:rPr lang="en-US" sz="1000">
                <a:solidFill>
                  <a:srgbClr val="162D44"/>
                </a:solidFill>
              </a:rPr>
              <a:pPr algn="ctr" defTabSz="1019175"/>
              <a:t>4</a:t>
            </a:fld>
            <a:endParaRPr lang="en-US" sz="1000" dirty="0">
              <a:solidFill>
                <a:srgbClr val="162D44"/>
              </a:solidFill>
            </a:endParaRPr>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Text Box 2"/>
          <p:cNvSpPr txBox="1">
            <a:spLocks noChangeArrowheads="1"/>
          </p:cNvSpPr>
          <p:nvPr/>
        </p:nvSpPr>
        <p:spPr bwMode="auto">
          <a:xfrm>
            <a:off x="866775" y="914400"/>
            <a:ext cx="8505825" cy="396875"/>
          </a:xfrm>
          <a:prstGeom prst="rect">
            <a:avLst/>
          </a:prstGeom>
          <a:noFill/>
          <a:ln w="9525">
            <a:noFill/>
            <a:miter lim="800000"/>
            <a:headEnd/>
            <a:tailEnd/>
          </a:ln>
        </p:spPr>
        <p:txBody>
          <a:bodyPr lIns="91408" tIns="45704" rIns="91408" bIns="45704">
            <a:spAutoFit/>
          </a:bodyPr>
          <a:lstStyle/>
          <a:p>
            <a:pPr defTabSz="1019175"/>
            <a:r>
              <a:rPr lang="en-US" sz="2000" dirty="0">
                <a:solidFill>
                  <a:srgbClr val="162D44"/>
                </a:solidFill>
              </a:rPr>
              <a:t>Why Cascadia?</a:t>
            </a:r>
          </a:p>
        </p:txBody>
      </p:sp>
      <p:grpSp>
        <p:nvGrpSpPr>
          <p:cNvPr id="19459" name="Group 4"/>
          <p:cNvGrpSpPr>
            <a:grpSpLocks/>
          </p:cNvGrpSpPr>
          <p:nvPr/>
        </p:nvGrpSpPr>
        <p:grpSpPr bwMode="auto">
          <a:xfrm rot="5400000">
            <a:off x="2431256" y="2115344"/>
            <a:ext cx="808038" cy="44450"/>
            <a:chOff x="403" y="1238"/>
            <a:chExt cx="1469" cy="29"/>
          </a:xfrm>
        </p:grpSpPr>
        <p:sp>
          <p:nvSpPr>
            <p:cNvPr id="19488" name="Line 5"/>
            <p:cNvSpPr>
              <a:spLocks noChangeShapeType="1"/>
            </p:cNvSpPr>
            <p:nvPr/>
          </p:nvSpPr>
          <p:spPr bwMode="auto">
            <a:xfrm>
              <a:off x="403" y="1238"/>
              <a:ext cx="1469" cy="0"/>
            </a:xfrm>
            <a:prstGeom prst="line">
              <a:avLst/>
            </a:prstGeom>
            <a:noFill/>
            <a:ln w="38100">
              <a:solidFill>
                <a:srgbClr val="162D44"/>
              </a:solidFill>
              <a:round/>
              <a:headEnd/>
              <a:tailEnd/>
            </a:ln>
          </p:spPr>
          <p:txBody>
            <a:bodyPr wrap="none" anchor="ctr"/>
            <a:lstStyle/>
            <a:p>
              <a:endParaRPr lang="en-US" dirty="0"/>
            </a:p>
          </p:txBody>
        </p:sp>
        <p:sp>
          <p:nvSpPr>
            <p:cNvPr id="19489" name="Line 6"/>
            <p:cNvSpPr>
              <a:spLocks noChangeShapeType="1"/>
            </p:cNvSpPr>
            <p:nvPr/>
          </p:nvSpPr>
          <p:spPr bwMode="auto">
            <a:xfrm>
              <a:off x="403" y="1267"/>
              <a:ext cx="1469" cy="0"/>
            </a:xfrm>
            <a:prstGeom prst="line">
              <a:avLst/>
            </a:prstGeom>
            <a:noFill/>
            <a:ln w="9525">
              <a:solidFill>
                <a:srgbClr val="162D44"/>
              </a:solidFill>
              <a:round/>
              <a:headEnd/>
              <a:tailEnd/>
            </a:ln>
          </p:spPr>
          <p:txBody>
            <a:bodyPr wrap="none" anchor="ctr"/>
            <a:lstStyle/>
            <a:p>
              <a:endParaRPr lang="en-US" dirty="0"/>
            </a:p>
          </p:txBody>
        </p:sp>
      </p:grpSp>
      <p:grpSp>
        <p:nvGrpSpPr>
          <p:cNvPr id="19460" name="Group 7"/>
          <p:cNvGrpSpPr>
            <a:grpSpLocks/>
          </p:cNvGrpSpPr>
          <p:nvPr/>
        </p:nvGrpSpPr>
        <p:grpSpPr bwMode="auto">
          <a:xfrm rot="5400000">
            <a:off x="2432843" y="3107532"/>
            <a:ext cx="804863" cy="44450"/>
            <a:chOff x="403" y="1238"/>
            <a:chExt cx="1469" cy="29"/>
          </a:xfrm>
        </p:grpSpPr>
        <p:sp>
          <p:nvSpPr>
            <p:cNvPr id="19486" name="Line 8"/>
            <p:cNvSpPr>
              <a:spLocks noChangeShapeType="1"/>
            </p:cNvSpPr>
            <p:nvPr/>
          </p:nvSpPr>
          <p:spPr bwMode="auto">
            <a:xfrm>
              <a:off x="403" y="1238"/>
              <a:ext cx="1469" cy="0"/>
            </a:xfrm>
            <a:prstGeom prst="line">
              <a:avLst/>
            </a:prstGeom>
            <a:noFill/>
            <a:ln w="38100">
              <a:solidFill>
                <a:srgbClr val="162D44"/>
              </a:solidFill>
              <a:round/>
              <a:headEnd/>
              <a:tailEnd/>
            </a:ln>
          </p:spPr>
          <p:txBody>
            <a:bodyPr wrap="none" anchor="ctr"/>
            <a:lstStyle/>
            <a:p>
              <a:endParaRPr lang="en-US" dirty="0"/>
            </a:p>
          </p:txBody>
        </p:sp>
        <p:sp>
          <p:nvSpPr>
            <p:cNvPr id="19487" name="Line 9"/>
            <p:cNvSpPr>
              <a:spLocks noChangeShapeType="1"/>
            </p:cNvSpPr>
            <p:nvPr/>
          </p:nvSpPr>
          <p:spPr bwMode="auto">
            <a:xfrm>
              <a:off x="403" y="1267"/>
              <a:ext cx="1469" cy="0"/>
            </a:xfrm>
            <a:prstGeom prst="line">
              <a:avLst/>
            </a:prstGeom>
            <a:noFill/>
            <a:ln w="9525">
              <a:solidFill>
                <a:srgbClr val="162D44"/>
              </a:solidFill>
              <a:round/>
              <a:headEnd/>
              <a:tailEnd/>
            </a:ln>
          </p:spPr>
          <p:txBody>
            <a:bodyPr wrap="none" anchor="ctr"/>
            <a:lstStyle/>
            <a:p>
              <a:endParaRPr lang="en-US" dirty="0"/>
            </a:p>
          </p:txBody>
        </p:sp>
      </p:grpSp>
      <p:grpSp>
        <p:nvGrpSpPr>
          <p:cNvPr id="19461" name="Group 12"/>
          <p:cNvGrpSpPr>
            <a:grpSpLocks/>
          </p:cNvGrpSpPr>
          <p:nvPr/>
        </p:nvGrpSpPr>
        <p:grpSpPr bwMode="auto">
          <a:xfrm rot="5400000">
            <a:off x="2443956" y="4115594"/>
            <a:ext cx="808038" cy="44450"/>
            <a:chOff x="403" y="1238"/>
            <a:chExt cx="1469" cy="29"/>
          </a:xfrm>
        </p:grpSpPr>
        <p:sp>
          <p:nvSpPr>
            <p:cNvPr id="19484" name="Line 13"/>
            <p:cNvSpPr>
              <a:spLocks noChangeShapeType="1"/>
            </p:cNvSpPr>
            <p:nvPr/>
          </p:nvSpPr>
          <p:spPr bwMode="auto">
            <a:xfrm>
              <a:off x="403" y="1238"/>
              <a:ext cx="1469" cy="0"/>
            </a:xfrm>
            <a:prstGeom prst="line">
              <a:avLst/>
            </a:prstGeom>
            <a:noFill/>
            <a:ln w="38100">
              <a:solidFill>
                <a:srgbClr val="162D44"/>
              </a:solidFill>
              <a:round/>
              <a:headEnd/>
              <a:tailEnd/>
            </a:ln>
          </p:spPr>
          <p:txBody>
            <a:bodyPr wrap="none" anchor="ctr"/>
            <a:lstStyle/>
            <a:p>
              <a:endParaRPr lang="en-US" dirty="0"/>
            </a:p>
          </p:txBody>
        </p:sp>
        <p:sp>
          <p:nvSpPr>
            <p:cNvPr id="19485" name="Line 14"/>
            <p:cNvSpPr>
              <a:spLocks noChangeShapeType="1"/>
            </p:cNvSpPr>
            <p:nvPr/>
          </p:nvSpPr>
          <p:spPr bwMode="auto">
            <a:xfrm>
              <a:off x="403" y="1267"/>
              <a:ext cx="1469" cy="0"/>
            </a:xfrm>
            <a:prstGeom prst="line">
              <a:avLst/>
            </a:prstGeom>
            <a:noFill/>
            <a:ln w="9525">
              <a:solidFill>
                <a:srgbClr val="162D44"/>
              </a:solidFill>
              <a:round/>
              <a:headEnd/>
              <a:tailEnd/>
            </a:ln>
          </p:spPr>
          <p:txBody>
            <a:bodyPr wrap="none" anchor="ctr"/>
            <a:lstStyle/>
            <a:p>
              <a:endParaRPr lang="en-US" dirty="0"/>
            </a:p>
          </p:txBody>
        </p:sp>
      </p:grpSp>
      <p:grpSp>
        <p:nvGrpSpPr>
          <p:cNvPr id="19462" name="Group 16"/>
          <p:cNvGrpSpPr>
            <a:grpSpLocks/>
          </p:cNvGrpSpPr>
          <p:nvPr/>
        </p:nvGrpSpPr>
        <p:grpSpPr bwMode="auto">
          <a:xfrm rot="5400000">
            <a:off x="2429669" y="5139532"/>
            <a:ext cx="808037" cy="44450"/>
            <a:chOff x="403" y="1238"/>
            <a:chExt cx="1469" cy="29"/>
          </a:xfrm>
        </p:grpSpPr>
        <p:sp>
          <p:nvSpPr>
            <p:cNvPr id="19482" name="Line 17"/>
            <p:cNvSpPr>
              <a:spLocks noChangeShapeType="1"/>
            </p:cNvSpPr>
            <p:nvPr/>
          </p:nvSpPr>
          <p:spPr bwMode="auto">
            <a:xfrm>
              <a:off x="403" y="1238"/>
              <a:ext cx="1469" cy="0"/>
            </a:xfrm>
            <a:prstGeom prst="line">
              <a:avLst/>
            </a:prstGeom>
            <a:noFill/>
            <a:ln w="38100">
              <a:solidFill>
                <a:srgbClr val="162D44"/>
              </a:solidFill>
              <a:round/>
              <a:headEnd/>
              <a:tailEnd/>
            </a:ln>
          </p:spPr>
          <p:txBody>
            <a:bodyPr wrap="none" anchor="ctr"/>
            <a:lstStyle/>
            <a:p>
              <a:endParaRPr lang="en-US" dirty="0"/>
            </a:p>
          </p:txBody>
        </p:sp>
        <p:sp>
          <p:nvSpPr>
            <p:cNvPr id="19483" name="Line 18"/>
            <p:cNvSpPr>
              <a:spLocks noChangeShapeType="1"/>
            </p:cNvSpPr>
            <p:nvPr/>
          </p:nvSpPr>
          <p:spPr bwMode="auto">
            <a:xfrm>
              <a:off x="403" y="1267"/>
              <a:ext cx="1469" cy="0"/>
            </a:xfrm>
            <a:prstGeom prst="line">
              <a:avLst/>
            </a:prstGeom>
            <a:noFill/>
            <a:ln w="9525">
              <a:solidFill>
                <a:srgbClr val="162D44"/>
              </a:solidFill>
              <a:round/>
              <a:headEnd/>
              <a:tailEnd/>
            </a:ln>
          </p:spPr>
          <p:txBody>
            <a:bodyPr wrap="none" anchor="ctr"/>
            <a:lstStyle/>
            <a:p>
              <a:endParaRPr lang="en-US" dirty="0"/>
            </a:p>
          </p:txBody>
        </p:sp>
      </p:grpSp>
      <p:sp>
        <p:nvSpPr>
          <p:cNvPr id="19463" name="Line 21"/>
          <p:cNvSpPr>
            <a:spLocks noChangeShapeType="1"/>
          </p:cNvSpPr>
          <p:nvPr/>
        </p:nvSpPr>
        <p:spPr bwMode="auto">
          <a:xfrm>
            <a:off x="2967038" y="4587875"/>
            <a:ext cx="6364287" cy="0"/>
          </a:xfrm>
          <a:prstGeom prst="line">
            <a:avLst/>
          </a:prstGeom>
          <a:noFill/>
          <a:ln w="9525">
            <a:solidFill>
              <a:schemeClr val="tx1"/>
            </a:solidFill>
            <a:round/>
            <a:headEnd/>
            <a:tailEnd/>
          </a:ln>
        </p:spPr>
        <p:txBody>
          <a:bodyPr/>
          <a:lstStyle/>
          <a:p>
            <a:endParaRPr lang="en-US" dirty="0"/>
          </a:p>
        </p:txBody>
      </p:sp>
      <p:sp>
        <p:nvSpPr>
          <p:cNvPr id="19464" name="Rectangle 23"/>
          <p:cNvSpPr>
            <a:spLocks noGrp="1" noChangeArrowheads="1"/>
          </p:cNvSpPr>
          <p:nvPr>
            <p:ph type="body" idx="4294967295"/>
          </p:nvPr>
        </p:nvSpPr>
        <p:spPr>
          <a:xfrm>
            <a:off x="2673350" y="1676400"/>
            <a:ext cx="6629400" cy="914400"/>
          </a:xfrm>
        </p:spPr>
        <p:txBody>
          <a:bodyPr lIns="91408" tIns="91408" rIns="91408" bIns="91408"/>
          <a:lstStyle/>
          <a:p>
            <a:pPr marL="455613" indent="-284163" eaLnBrk="1" hangingPunct="1">
              <a:spcBef>
                <a:spcPct val="15000"/>
              </a:spcBef>
            </a:pPr>
            <a:r>
              <a:rPr lang="en-US" sz="1200" dirty="0" smtClean="0"/>
              <a:t>Senior experienced team dedicated to the client</a:t>
            </a:r>
          </a:p>
          <a:p>
            <a:pPr marL="455613" indent="-284163" eaLnBrk="1" hangingPunct="1">
              <a:spcBef>
                <a:spcPct val="15000"/>
              </a:spcBef>
            </a:pPr>
            <a:r>
              <a:rPr lang="en-US" sz="1200" dirty="0" smtClean="0"/>
              <a:t>Conflict-free model ensures objective advice</a:t>
            </a:r>
          </a:p>
          <a:p>
            <a:pPr marL="455613" indent="-284163" eaLnBrk="1" hangingPunct="1">
              <a:spcBef>
                <a:spcPct val="15000"/>
              </a:spcBef>
            </a:pPr>
            <a:r>
              <a:rPr lang="en-US" sz="1200" dirty="0" smtClean="0"/>
              <a:t>Diversified platform provides stability</a:t>
            </a:r>
          </a:p>
          <a:p>
            <a:pPr marL="971550" lvl="1" indent="-285750" eaLnBrk="1" hangingPunct="1">
              <a:spcBef>
                <a:spcPct val="15000"/>
              </a:spcBef>
            </a:pPr>
            <a:endParaRPr lang="en-US" sz="1200" dirty="0" smtClean="0"/>
          </a:p>
        </p:txBody>
      </p:sp>
      <p:sp>
        <p:nvSpPr>
          <p:cNvPr id="19465" name="Rectangle 26"/>
          <p:cNvSpPr>
            <a:spLocks noChangeArrowheads="1"/>
          </p:cNvSpPr>
          <p:nvPr/>
        </p:nvSpPr>
        <p:spPr bwMode="auto">
          <a:xfrm>
            <a:off x="2724150" y="4816475"/>
            <a:ext cx="6781800" cy="847725"/>
          </a:xfrm>
          <a:prstGeom prst="rect">
            <a:avLst/>
          </a:prstGeom>
          <a:noFill/>
          <a:ln w="9525">
            <a:noFill/>
            <a:miter lim="800000"/>
            <a:headEnd/>
            <a:tailEnd/>
          </a:ln>
        </p:spPr>
        <p:txBody>
          <a:bodyPr lIns="91408" tIns="91408" rIns="91408" bIns="91408"/>
          <a:lstStyle/>
          <a:p>
            <a:pPr marL="455613" indent="-284163" defTabSz="1019175">
              <a:lnSpc>
                <a:spcPct val="110000"/>
              </a:lnSpc>
              <a:spcBef>
                <a:spcPct val="50000"/>
              </a:spcBef>
              <a:buClr>
                <a:srgbClr val="E0912E"/>
              </a:buClr>
              <a:buFont typeface="Wingdings 3" pitchFamily="18" charset="2"/>
              <a:buChar char="}"/>
            </a:pPr>
            <a:r>
              <a:rPr lang="en-US" dirty="0">
                <a:solidFill>
                  <a:srgbClr val="162D44"/>
                </a:solidFill>
              </a:rPr>
              <a:t>Broad distribution network maximizes reach</a:t>
            </a:r>
          </a:p>
          <a:p>
            <a:pPr marL="455613" indent="-284163" defTabSz="1019175">
              <a:lnSpc>
                <a:spcPct val="110000"/>
              </a:lnSpc>
              <a:spcBef>
                <a:spcPct val="50000"/>
              </a:spcBef>
              <a:buClr>
                <a:srgbClr val="E0912E"/>
              </a:buClr>
              <a:buFont typeface="Wingdings 3" pitchFamily="18" charset="2"/>
              <a:buChar char="}"/>
            </a:pPr>
            <a:r>
              <a:rPr lang="en-US" dirty="0">
                <a:solidFill>
                  <a:srgbClr val="162D44"/>
                </a:solidFill>
              </a:rPr>
              <a:t>Proven execution expertise enhances certainty</a:t>
            </a:r>
          </a:p>
          <a:p>
            <a:pPr marL="455613" indent="-284163" defTabSz="1019175">
              <a:lnSpc>
                <a:spcPct val="110000"/>
              </a:lnSpc>
              <a:spcBef>
                <a:spcPct val="50000"/>
              </a:spcBef>
              <a:buClr>
                <a:srgbClr val="E0912E"/>
              </a:buClr>
              <a:buFont typeface="Wingdings 3" pitchFamily="18" charset="2"/>
              <a:buChar char="}"/>
            </a:pPr>
            <a:endParaRPr lang="en-US" dirty="0">
              <a:solidFill>
                <a:srgbClr val="162D44"/>
              </a:solidFill>
            </a:endParaRPr>
          </a:p>
        </p:txBody>
      </p:sp>
      <p:sp>
        <p:nvSpPr>
          <p:cNvPr id="19466" name="AutoShape 28"/>
          <p:cNvSpPr>
            <a:spLocks noChangeArrowheads="1"/>
          </p:cNvSpPr>
          <p:nvPr/>
        </p:nvSpPr>
        <p:spPr bwMode="auto">
          <a:xfrm>
            <a:off x="690563" y="3757613"/>
            <a:ext cx="1995487" cy="788987"/>
          </a:xfrm>
          <a:prstGeom prst="homePlate">
            <a:avLst>
              <a:gd name="adj" fmla="val 63229"/>
            </a:avLst>
          </a:prstGeom>
          <a:solidFill>
            <a:schemeClr val="accent1"/>
          </a:solidFill>
          <a:ln w="12700" algn="ctr">
            <a:noFill/>
            <a:miter lim="800000"/>
            <a:headEnd type="none" w="sm" len="sm"/>
            <a:tailEnd type="none" w="sm" len="sm"/>
          </a:ln>
        </p:spPr>
        <p:txBody>
          <a:bodyPr lIns="96804" tIns="47609" rIns="96804" bIns="47609" anchor="ctr"/>
          <a:lstStyle/>
          <a:p>
            <a:pPr algn="ctr" defTabSz="1003300" eaLnBrk="0" hangingPunct="0">
              <a:tabLst>
                <a:tab pos="598488" algn="r"/>
              </a:tabLst>
            </a:pPr>
            <a:r>
              <a:rPr lang="en-GB" b="1" dirty="0"/>
              <a:t>Broad Relationships With Financial Investors &amp; Strategics</a:t>
            </a:r>
          </a:p>
        </p:txBody>
      </p:sp>
      <p:sp>
        <p:nvSpPr>
          <p:cNvPr id="19467" name="Rectangle 23"/>
          <p:cNvSpPr>
            <a:spLocks noChangeArrowheads="1"/>
          </p:cNvSpPr>
          <p:nvPr/>
        </p:nvSpPr>
        <p:spPr bwMode="auto">
          <a:xfrm>
            <a:off x="2724150" y="2820988"/>
            <a:ext cx="6665913" cy="879475"/>
          </a:xfrm>
          <a:prstGeom prst="rect">
            <a:avLst/>
          </a:prstGeom>
          <a:noFill/>
          <a:ln w="9525">
            <a:noFill/>
            <a:miter lim="800000"/>
            <a:headEnd/>
            <a:tailEnd/>
          </a:ln>
        </p:spPr>
        <p:txBody>
          <a:bodyPr lIns="91408" tIns="91408" rIns="91408" bIns="91408"/>
          <a:lstStyle/>
          <a:p>
            <a:pPr marL="455613" indent="-284163" defTabSz="1019175">
              <a:lnSpc>
                <a:spcPct val="110000"/>
              </a:lnSpc>
              <a:spcBef>
                <a:spcPct val="15000"/>
              </a:spcBef>
              <a:buClr>
                <a:srgbClr val="E0912E"/>
              </a:buClr>
              <a:buFont typeface="Wingdings 3" pitchFamily="18" charset="2"/>
              <a:buChar char="}"/>
            </a:pPr>
            <a:r>
              <a:rPr lang="en-US" dirty="0">
                <a:solidFill>
                  <a:srgbClr val="162D44"/>
                </a:solidFill>
              </a:rPr>
              <a:t>In-depth knowledge of renewable energy and cleantech ecosystem</a:t>
            </a:r>
          </a:p>
          <a:p>
            <a:pPr marL="455613" indent="-284163" defTabSz="1019175">
              <a:lnSpc>
                <a:spcPct val="110000"/>
              </a:lnSpc>
              <a:spcBef>
                <a:spcPct val="15000"/>
              </a:spcBef>
              <a:buClr>
                <a:srgbClr val="E0912E"/>
              </a:buClr>
              <a:buFont typeface="Wingdings 3" pitchFamily="18" charset="2"/>
              <a:buChar char="}"/>
            </a:pPr>
            <a:r>
              <a:rPr lang="en-US" dirty="0">
                <a:solidFill>
                  <a:srgbClr val="162D44"/>
                </a:solidFill>
              </a:rPr>
              <a:t>Ability to tailor message to individual investors and strategics </a:t>
            </a:r>
          </a:p>
        </p:txBody>
      </p:sp>
      <p:sp>
        <p:nvSpPr>
          <p:cNvPr id="19468" name="Rectangle 23"/>
          <p:cNvSpPr>
            <a:spLocks noChangeArrowheads="1"/>
          </p:cNvSpPr>
          <p:nvPr/>
        </p:nvSpPr>
        <p:spPr bwMode="auto">
          <a:xfrm>
            <a:off x="2741613" y="3589338"/>
            <a:ext cx="6665912" cy="879475"/>
          </a:xfrm>
          <a:prstGeom prst="rect">
            <a:avLst/>
          </a:prstGeom>
          <a:noFill/>
          <a:ln w="9525">
            <a:noFill/>
            <a:miter lim="800000"/>
            <a:headEnd/>
            <a:tailEnd/>
          </a:ln>
        </p:spPr>
        <p:txBody>
          <a:bodyPr lIns="91408" tIns="91408" rIns="91408" bIns="91408"/>
          <a:lstStyle/>
          <a:p>
            <a:pPr marL="455613" indent="-284163" defTabSz="1019175">
              <a:lnSpc>
                <a:spcPct val="110000"/>
              </a:lnSpc>
              <a:spcBef>
                <a:spcPct val="15000"/>
              </a:spcBef>
              <a:buClr>
                <a:srgbClr val="E0912E"/>
              </a:buClr>
              <a:buFont typeface="Wingdings 3" pitchFamily="18" charset="2"/>
              <a:buChar char="}"/>
            </a:pPr>
            <a:r>
              <a:rPr lang="en-US" dirty="0">
                <a:solidFill>
                  <a:srgbClr val="162D44"/>
                </a:solidFill>
              </a:rPr>
              <a:t>Access to all classes of financial investors</a:t>
            </a:r>
          </a:p>
          <a:p>
            <a:pPr marL="455613" indent="-284163" defTabSz="1019175">
              <a:lnSpc>
                <a:spcPct val="110000"/>
              </a:lnSpc>
              <a:spcBef>
                <a:spcPct val="15000"/>
              </a:spcBef>
              <a:buClr>
                <a:srgbClr val="E0912E"/>
              </a:buClr>
              <a:buFont typeface="Wingdings 3" pitchFamily="18" charset="2"/>
              <a:buChar char="}"/>
            </a:pPr>
            <a:r>
              <a:rPr lang="en-US" dirty="0">
                <a:solidFill>
                  <a:srgbClr val="162D44"/>
                </a:solidFill>
              </a:rPr>
              <a:t>Multi-level relationships with key strategics</a:t>
            </a:r>
          </a:p>
          <a:p>
            <a:pPr marL="455613" indent="-284163" defTabSz="1019175">
              <a:lnSpc>
                <a:spcPct val="110000"/>
              </a:lnSpc>
              <a:spcBef>
                <a:spcPct val="15000"/>
              </a:spcBef>
              <a:buClr>
                <a:srgbClr val="E0912E"/>
              </a:buClr>
              <a:buFont typeface="Wingdings 3" pitchFamily="18" charset="2"/>
              <a:buChar char="}"/>
            </a:pPr>
            <a:r>
              <a:rPr lang="en-US" dirty="0">
                <a:solidFill>
                  <a:srgbClr val="162D44"/>
                </a:solidFill>
              </a:rPr>
              <a:t>Proprietary insight through ongoing dialogue with industry consolidators and sources of capital</a:t>
            </a:r>
          </a:p>
        </p:txBody>
      </p:sp>
      <p:sp>
        <p:nvSpPr>
          <p:cNvPr id="19469" name="AutoShape 28"/>
          <p:cNvSpPr>
            <a:spLocks noChangeArrowheads="1"/>
          </p:cNvSpPr>
          <p:nvPr/>
        </p:nvSpPr>
        <p:spPr bwMode="auto">
          <a:xfrm>
            <a:off x="690563" y="1746250"/>
            <a:ext cx="1993900" cy="787400"/>
          </a:xfrm>
          <a:prstGeom prst="homePlate">
            <a:avLst>
              <a:gd name="adj" fmla="val 63306"/>
            </a:avLst>
          </a:prstGeom>
          <a:solidFill>
            <a:schemeClr val="accent1"/>
          </a:solidFill>
          <a:ln w="12700" algn="ctr">
            <a:noFill/>
            <a:miter lim="800000"/>
            <a:headEnd type="none" w="sm" len="sm"/>
            <a:tailEnd type="none" w="sm" len="sm"/>
          </a:ln>
        </p:spPr>
        <p:txBody>
          <a:bodyPr lIns="96804" tIns="47609" rIns="96804" bIns="47609" anchor="ctr"/>
          <a:lstStyle/>
          <a:p>
            <a:pPr algn="ctr" defTabSz="1003300" eaLnBrk="0" hangingPunct="0">
              <a:tabLst>
                <a:tab pos="598488" algn="r"/>
              </a:tabLst>
            </a:pPr>
            <a:r>
              <a:rPr lang="en-GB" b="1" dirty="0"/>
              <a:t>Diversified Boutique</a:t>
            </a:r>
          </a:p>
        </p:txBody>
      </p:sp>
      <p:sp>
        <p:nvSpPr>
          <p:cNvPr id="19470" name="AutoShape 28"/>
          <p:cNvSpPr>
            <a:spLocks noChangeArrowheads="1"/>
          </p:cNvSpPr>
          <p:nvPr/>
        </p:nvSpPr>
        <p:spPr bwMode="auto">
          <a:xfrm>
            <a:off x="690563" y="2749550"/>
            <a:ext cx="1993900" cy="790575"/>
          </a:xfrm>
          <a:prstGeom prst="homePlate">
            <a:avLst>
              <a:gd name="adj" fmla="val 63052"/>
            </a:avLst>
          </a:prstGeom>
          <a:solidFill>
            <a:schemeClr val="accent1"/>
          </a:solidFill>
          <a:ln w="12700" algn="ctr">
            <a:noFill/>
            <a:miter lim="800000"/>
            <a:headEnd type="none" w="sm" len="sm"/>
            <a:tailEnd type="none" w="sm" len="sm"/>
          </a:ln>
        </p:spPr>
        <p:txBody>
          <a:bodyPr lIns="96804" tIns="47609" rIns="96804" bIns="47609" anchor="ctr"/>
          <a:lstStyle/>
          <a:p>
            <a:pPr algn="ctr" defTabSz="1003300" eaLnBrk="0" hangingPunct="0">
              <a:tabLst>
                <a:tab pos="598488" algn="r"/>
              </a:tabLst>
            </a:pPr>
            <a:r>
              <a:rPr lang="en-GB" b="1" dirty="0"/>
              <a:t>Deep Domain </a:t>
            </a:r>
          </a:p>
          <a:p>
            <a:pPr algn="ctr" defTabSz="1003300" eaLnBrk="0" hangingPunct="0">
              <a:tabLst>
                <a:tab pos="598488" algn="r"/>
              </a:tabLst>
            </a:pPr>
            <a:r>
              <a:rPr lang="en-GB" b="1" dirty="0"/>
              <a:t>Expertise</a:t>
            </a:r>
          </a:p>
        </p:txBody>
      </p:sp>
      <p:sp>
        <p:nvSpPr>
          <p:cNvPr id="19471" name="AutoShape 28"/>
          <p:cNvSpPr>
            <a:spLocks noChangeArrowheads="1"/>
          </p:cNvSpPr>
          <p:nvPr/>
        </p:nvSpPr>
        <p:spPr bwMode="auto">
          <a:xfrm>
            <a:off x="690563" y="4762500"/>
            <a:ext cx="1993900" cy="788988"/>
          </a:xfrm>
          <a:prstGeom prst="homePlate">
            <a:avLst>
              <a:gd name="adj" fmla="val 63179"/>
            </a:avLst>
          </a:prstGeom>
          <a:solidFill>
            <a:schemeClr val="accent1"/>
          </a:solidFill>
          <a:ln w="12700" algn="ctr">
            <a:noFill/>
            <a:miter lim="800000"/>
            <a:headEnd type="none" w="sm" len="sm"/>
            <a:tailEnd type="none" w="sm" len="sm"/>
          </a:ln>
        </p:spPr>
        <p:txBody>
          <a:bodyPr lIns="96804" tIns="47609" rIns="96804" bIns="47609" anchor="ctr"/>
          <a:lstStyle/>
          <a:p>
            <a:pPr algn="ctr" defTabSz="1003300" eaLnBrk="0" hangingPunct="0">
              <a:tabLst>
                <a:tab pos="598488" algn="r"/>
              </a:tabLst>
            </a:pPr>
            <a:r>
              <a:rPr lang="en-GB" b="1" dirty="0"/>
              <a:t>Leading Private Placement Franchise</a:t>
            </a:r>
          </a:p>
        </p:txBody>
      </p:sp>
      <p:grpSp>
        <p:nvGrpSpPr>
          <p:cNvPr id="19472" name="Group 16"/>
          <p:cNvGrpSpPr>
            <a:grpSpLocks/>
          </p:cNvGrpSpPr>
          <p:nvPr/>
        </p:nvGrpSpPr>
        <p:grpSpPr bwMode="auto">
          <a:xfrm rot="5400000">
            <a:off x="2429669" y="6138069"/>
            <a:ext cx="808038" cy="44450"/>
            <a:chOff x="403" y="1238"/>
            <a:chExt cx="1469" cy="29"/>
          </a:xfrm>
        </p:grpSpPr>
        <p:sp>
          <p:nvSpPr>
            <p:cNvPr id="19480" name="Line 17"/>
            <p:cNvSpPr>
              <a:spLocks noChangeShapeType="1"/>
            </p:cNvSpPr>
            <p:nvPr/>
          </p:nvSpPr>
          <p:spPr bwMode="auto">
            <a:xfrm>
              <a:off x="403" y="1238"/>
              <a:ext cx="1469" cy="0"/>
            </a:xfrm>
            <a:prstGeom prst="line">
              <a:avLst/>
            </a:prstGeom>
            <a:noFill/>
            <a:ln w="38100">
              <a:solidFill>
                <a:srgbClr val="162D44"/>
              </a:solidFill>
              <a:round/>
              <a:headEnd/>
              <a:tailEnd/>
            </a:ln>
          </p:spPr>
          <p:txBody>
            <a:bodyPr wrap="none" anchor="ctr"/>
            <a:lstStyle/>
            <a:p>
              <a:endParaRPr lang="en-US" dirty="0"/>
            </a:p>
          </p:txBody>
        </p:sp>
        <p:sp>
          <p:nvSpPr>
            <p:cNvPr id="19481" name="Line 18"/>
            <p:cNvSpPr>
              <a:spLocks noChangeShapeType="1"/>
            </p:cNvSpPr>
            <p:nvPr/>
          </p:nvSpPr>
          <p:spPr bwMode="auto">
            <a:xfrm>
              <a:off x="403" y="1267"/>
              <a:ext cx="1469" cy="0"/>
            </a:xfrm>
            <a:prstGeom prst="line">
              <a:avLst/>
            </a:prstGeom>
            <a:noFill/>
            <a:ln w="9525">
              <a:solidFill>
                <a:srgbClr val="162D44"/>
              </a:solidFill>
              <a:round/>
              <a:headEnd/>
              <a:tailEnd/>
            </a:ln>
          </p:spPr>
          <p:txBody>
            <a:bodyPr wrap="none" anchor="ctr"/>
            <a:lstStyle/>
            <a:p>
              <a:endParaRPr lang="en-US" dirty="0"/>
            </a:p>
          </p:txBody>
        </p:sp>
      </p:grpSp>
      <p:sp>
        <p:nvSpPr>
          <p:cNvPr id="19473" name="Rectangle 26"/>
          <p:cNvSpPr>
            <a:spLocks noChangeArrowheads="1"/>
          </p:cNvSpPr>
          <p:nvPr/>
        </p:nvSpPr>
        <p:spPr bwMode="auto">
          <a:xfrm>
            <a:off x="2724150" y="5815013"/>
            <a:ext cx="6781800" cy="847725"/>
          </a:xfrm>
          <a:prstGeom prst="rect">
            <a:avLst/>
          </a:prstGeom>
          <a:noFill/>
          <a:ln w="9525">
            <a:noFill/>
            <a:miter lim="800000"/>
            <a:headEnd/>
            <a:tailEnd/>
          </a:ln>
        </p:spPr>
        <p:txBody>
          <a:bodyPr lIns="91408" tIns="91408" rIns="91408" bIns="91408"/>
          <a:lstStyle/>
          <a:p>
            <a:pPr marL="455613" indent="-284163" defTabSz="1019175">
              <a:lnSpc>
                <a:spcPct val="110000"/>
              </a:lnSpc>
              <a:spcBef>
                <a:spcPct val="50000"/>
              </a:spcBef>
              <a:buClr>
                <a:srgbClr val="E0912E"/>
              </a:buClr>
              <a:buFont typeface="Wingdings 3" pitchFamily="18" charset="2"/>
              <a:buChar char="}"/>
            </a:pPr>
            <a:r>
              <a:rPr lang="en-US" dirty="0">
                <a:solidFill>
                  <a:srgbClr val="162D44"/>
                </a:solidFill>
              </a:rPr>
              <a:t>Strong Sell-side  and Buy-side track record</a:t>
            </a:r>
          </a:p>
          <a:p>
            <a:pPr marL="455613" indent="-284163" defTabSz="1019175">
              <a:lnSpc>
                <a:spcPct val="110000"/>
              </a:lnSpc>
              <a:spcBef>
                <a:spcPct val="50000"/>
              </a:spcBef>
              <a:buClr>
                <a:srgbClr val="E0912E"/>
              </a:buClr>
              <a:buFont typeface="Wingdings 3" pitchFamily="18" charset="2"/>
              <a:buChar char="}"/>
            </a:pPr>
            <a:r>
              <a:rPr lang="en-US" dirty="0">
                <a:solidFill>
                  <a:srgbClr val="162D44"/>
                </a:solidFill>
              </a:rPr>
              <a:t>Proven ability to maximize value for clients</a:t>
            </a:r>
          </a:p>
        </p:txBody>
      </p:sp>
      <p:sp>
        <p:nvSpPr>
          <p:cNvPr id="19474" name="AutoShape 28"/>
          <p:cNvSpPr>
            <a:spLocks noChangeArrowheads="1"/>
          </p:cNvSpPr>
          <p:nvPr/>
        </p:nvSpPr>
        <p:spPr bwMode="auto">
          <a:xfrm>
            <a:off x="690563" y="5768975"/>
            <a:ext cx="1993900" cy="788988"/>
          </a:xfrm>
          <a:prstGeom prst="homePlate">
            <a:avLst>
              <a:gd name="adj" fmla="val 63179"/>
            </a:avLst>
          </a:prstGeom>
          <a:solidFill>
            <a:schemeClr val="accent1"/>
          </a:solidFill>
          <a:ln w="12700" algn="ctr">
            <a:noFill/>
            <a:miter lim="800000"/>
            <a:headEnd type="none" w="sm" len="sm"/>
            <a:tailEnd type="none" w="sm" len="sm"/>
          </a:ln>
        </p:spPr>
        <p:txBody>
          <a:bodyPr lIns="96804" tIns="47609" rIns="96804" bIns="47609" anchor="ctr"/>
          <a:lstStyle/>
          <a:p>
            <a:pPr algn="ctr" defTabSz="1003300" eaLnBrk="0" hangingPunct="0">
              <a:tabLst>
                <a:tab pos="598488" algn="r"/>
              </a:tabLst>
            </a:pPr>
            <a:r>
              <a:rPr lang="en-GB" b="1" dirty="0"/>
              <a:t>World class M&amp;A Expertise</a:t>
            </a:r>
          </a:p>
        </p:txBody>
      </p:sp>
      <p:sp>
        <p:nvSpPr>
          <p:cNvPr id="19475" name="Line 21"/>
          <p:cNvSpPr>
            <a:spLocks noChangeShapeType="1"/>
          </p:cNvSpPr>
          <p:nvPr/>
        </p:nvSpPr>
        <p:spPr bwMode="auto">
          <a:xfrm>
            <a:off x="2955925" y="3551238"/>
            <a:ext cx="6364288" cy="0"/>
          </a:xfrm>
          <a:prstGeom prst="line">
            <a:avLst/>
          </a:prstGeom>
          <a:noFill/>
          <a:ln w="9525">
            <a:solidFill>
              <a:schemeClr val="tx1"/>
            </a:solidFill>
            <a:round/>
            <a:headEnd/>
            <a:tailEnd/>
          </a:ln>
        </p:spPr>
        <p:txBody>
          <a:bodyPr/>
          <a:lstStyle/>
          <a:p>
            <a:endParaRPr lang="en-US" dirty="0"/>
          </a:p>
        </p:txBody>
      </p:sp>
      <p:sp>
        <p:nvSpPr>
          <p:cNvPr id="19476" name="Line 21"/>
          <p:cNvSpPr>
            <a:spLocks noChangeShapeType="1"/>
          </p:cNvSpPr>
          <p:nvPr/>
        </p:nvSpPr>
        <p:spPr bwMode="auto">
          <a:xfrm>
            <a:off x="2955925" y="2590800"/>
            <a:ext cx="6364288" cy="0"/>
          </a:xfrm>
          <a:prstGeom prst="line">
            <a:avLst/>
          </a:prstGeom>
          <a:noFill/>
          <a:ln w="9525">
            <a:solidFill>
              <a:schemeClr val="tx1"/>
            </a:solidFill>
            <a:round/>
            <a:headEnd/>
            <a:tailEnd/>
          </a:ln>
        </p:spPr>
        <p:txBody>
          <a:bodyPr/>
          <a:lstStyle/>
          <a:p>
            <a:endParaRPr lang="en-US" dirty="0"/>
          </a:p>
        </p:txBody>
      </p:sp>
      <p:sp>
        <p:nvSpPr>
          <p:cNvPr id="19477" name="Line 21"/>
          <p:cNvSpPr>
            <a:spLocks noChangeShapeType="1"/>
          </p:cNvSpPr>
          <p:nvPr/>
        </p:nvSpPr>
        <p:spPr bwMode="auto">
          <a:xfrm>
            <a:off x="2967038" y="5586413"/>
            <a:ext cx="6364287" cy="0"/>
          </a:xfrm>
          <a:prstGeom prst="line">
            <a:avLst/>
          </a:prstGeom>
          <a:noFill/>
          <a:ln w="9525">
            <a:solidFill>
              <a:schemeClr val="tx1"/>
            </a:solidFill>
            <a:round/>
            <a:headEnd/>
            <a:tailEnd/>
          </a:ln>
        </p:spPr>
        <p:txBody>
          <a:bodyPr/>
          <a:lstStyle/>
          <a:p>
            <a:endParaRPr lang="en-US" dirty="0"/>
          </a:p>
        </p:txBody>
      </p:sp>
      <p:sp>
        <p:nvSpPr>
          <p:cNvPr id="19478" name="Line 21"/>
          <p:cNvSpPr>
            <a:spLocks noChangeShapeType="1"/>
          </p:cNvSpPr>
          <p:nvPr/>
        </p:nvSpPr>
        <p:spPr bwMode="auto">
          <a:xfrm>
            <a:off x="2967038" y="6584950"/>
            <a:ext cx="6364287" cy="0"/>
          </a:xfrm>
          <a:prstGeom prst="line">
            <a:avLst/>
          </a:prstGeom>
          <a:noFill/>
          <a:ln w="9525">
            <a:solidFill>
              <a:schemeClr val="tx1"/>
            </a:solidFill>
            <a:round/>
            <a:headEnd/>
            <a:tailEnd/>
          </a:ln>
        </p:spPr>
        <p:txBody>
          <a:bodyPr/>
          <a:lstStyle/>
          <a:p>
            <a:endParaRPr lang="en-US" dirty="0"/>
          </a:p>
        </p:txBody>
      </p:sp>
      <p:sp>
        <p:nvSpPr>
          <p:cNvPr id="19479" name="Slide Number Placeholder 3"/>
          <p:cNvSpPr txBox="1">
            <a:spLocks noGrp="1"/>
          </p:cNvSpPr>
          <p:nvPr/>
        </p:nvSpPr>
        <p:spPr bwMode="auto">
          <a:xfrm>
            <a:off x="4572000" y="7086600"/>
            <a:ext cx="914400" cy="365125"/>
          </a:xfrm>
          <a:prstGeom prst="rect">
            <a:avLst/>
          </a:prstGeom>
          <a:noFill/>
          <a:ln w="9525">
            <a:noFill/>
            <a:miter lim="800000"/>
            <a:headEnd/>
            <a:tailEnd/>
          </a:ln>
        </p:spPr>
        <p:txBody>
          <a:bodyPr lIns="91429" tIns="100572" rIns="91429" bIns="100572"/>
          <a:lstStyle/>
          <a:p>
            <a:pPr algn="ctr" defTabSz="1019175"/>
            <a:fld id="{88D41625-577D-481A-8608-ACEA85C69048}" type="slidenum">
              <a:rPr lang="en-US" sz="1000">
                <a:solidFill>
                  <a:srgbClr val="162D44"/>
                </a:solidFill>
              </a:rPr>
              <a:pPr algn="ctr" defTabSz="1019175"/>
              <a:t>5</a:t>
            </a:fld>
            <a:endParaRPr lang="en-US" sz="1000" dirty="0">
              <a:solidFill>
                <a:srgbClr val="162D44"/>
              </a:solidFill>
            </a:endParaRPr>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Freeform 2"/>
          <p:cNvSpPr>
            <a:spLocks/>
          </p:cNvSpPr>
          <p:nvPr/>
        </p:nvSpPr>
        <p:spPr bwMode="auto">
          <a:xfrm>
            <a:off x="762000" y="1809750"/>
            <a:ext cx="8458200" cy="4505325"/>
          </a:xfrm>
          <a:custGeom>
            <a:avLst/>
            <a:gdLst>
              <a:gd name="T0" fmla="*/ 0 w 5328"/>
              <a:gd name="T1" fmla="*/ 2147483647 h 2838"/>
              <a:gd name="T2" fmla="*/ 2147483647 w 5328"/>
              <a:gd name="T3" fmla="*/ 2147483647 h 2838"/>
              <a:gd name="T4" fmla="*/ 2147483647 w 5328"/>
              <a:gd name="T5" fmla="*/ 2147483647 h 2838"/>
              <a:gd name="T6" fmla="*/ 2147483647 w 5328"/>
              <a:gd name="T7" fmla="*/ 0 h 2838"/>
              <a:gd name="T8" fmla="*/ 0 60000 65536"/>
              <a:gd name="T9" fmla="*/ 0 60000 65536"/>
              <a:gd name="T10" fmla="*/ 0 60000 65536"/>
              <a:gd name="T11" fmla="*/ 0 60000 65536"/>
              <a:gd name="T12" fmla="*/ 0 w 5328"/>
              <a:gd name="T13" fmla="*/ 0 h 2838"/>
              <a:gd name="T14" fmla="*/ 5328 w 5328"/>
              <a:gd name="T15" fmla="*/ 2838 h 2838"/>
            </a:gdLst>
            <a:ahLst/>
            <a:cxnLst>
              <a:cxn ang="T8">
                <a:pos x="T0" y="T1"/>
              </a:cxn>
              <a:cxn ang="T9">
                <a:pos x="T2" y="T3"/>
              </a:cxn>
              <a:cxn ang="T10">
                <a:pos x="T4" y="T5"/>
              </a:cxn>
              <a:cxn ang="T11">
                <a:pos x="T6" y="T7"/>
              </a:cxn>
            </a:cxnLst>
            <a:rect l="T12" t="T13" r="T14" b="T15"/>
            <a:pathLst>
              <a:path w="5328" h="2838">
                <a:moveTo>
                  <a:pt x="0" y="2838"/>
                </a:moveTo>
                <a:cubicBezTo>
                  <a:pt x="282" y="2719"/>
                  <a:pt x="1165" y="2461"/>
                  <a:pt x="1692" y="2124"/>
                </a:cubicBezTo>
                <a:cubicBezTo>
                  <a:pt x="2219" y="1787"/>
                  <a:pt x="2556" y="1170"/>
                  <a:pt x="3162" y="816"/>
                </a:cubicBezTo>
                <a:cubicBezTo>
                  <a:pt x="3768" y="462"/>
                  <a:pt x="4877" y="170"/>
                  <a:pt x="5328" y="0"/>
                </a:cubicBezTo>
              </a:path>
            </a:pathLst>
          </a:custGeom>
          <a:noFill/>
          <a:ln w="25400">
            <a:solidFill>
              <a:schemeClr val="tx1"/>
            </a:solidFill>
            <a:round/>
            <a:headEnd/>
            <a:tailEnd type="triangle" w="lg" len="med"/>
          </a:ln>
        </p:spPr>
        <p:txBody>
          <a:bodyPr wrap="none" anchor="ctr"/>
          <a:lstStyle/>
          <a:p>
            <a:endParaRPr lang="en-US" dirty="0"/>
          </a:p>
        </p:txBody>
      </p:sp>
      <p:sp>
        <p:nvSpPr>
          <p:cNvPr id="20483" name="Text Box 3"/>
          <p:cNvSpPr txBox="1">
            <a:spLocks noChangeArrowheads="1"/>
          </p:cNvSpPr>
          <p:nvPr/>
        </p:nvSpPr>
        <p:spPr bwMode="auto">
          <a:xfrm>
            <a:off x="866775" y="914400"/>
            <a:ext cx="8505825" cy="396875"/>
          </a:xfrm>
          <a:prstGeom prst="rect">
            <a:avLst/>
          </a:prstGeom>
          <a:noFill/>
          <a:ln w="9525">
            <a:noFill/>
            <a:miter lim="800000"/>
            <a:headEnd/>
            <a:tailEnd/>
          </a:ln>
        </p:spPr>
        <p:txBody>
          <a:bodyPr lIns="91408" tIns="45704" rIns="91408" bIns="45704">
            <a:spAutoFit/>
          </a:bodyPr>
          <a:lstStyle/>
          <a:p>
            <a:pPr defTabSz="1019175"/>
            <a:r>
              <a:rPr lang="en-US" sz="2000" dirty="0">
                <a:solidFill>
                  <a:srgbClr val="162D44"/>
                </a:solidFill>
              </a:rPr>
              <a:t>Helping Companies in All Stages of their Lifecycle</a:t>
            </a:r>
          </a:p>
        </p:txBody>
      </p:sp>
      <p:sp>
        <p:nvSpPr>
          <p:cNvPr id="20484" name="Line 4"/>
          <p:cNvSpPr>
            <a:spLocks noChangeShapeType="1"/>
          </p:cNvSpPr>
          <p:nvPr/>
        </p:nvSpPr>
        <p:spPr bwMode="auto">
          <a:xfrm>
            <a:off x="762000" y="6315075"/>
            <a:ext cx="8534400" cy="0"/>
          </a:xfrm>
          <a:prstGeom prst="line">
            <a:avLst/>
          </a:prstGeom>
          <a:noFill/>
          <a:ln w="19050">
            <a:solidFill>
              <a:schemeClr val="tx1"/>
            </a:solidFill>
            <a:round/>
            <a:headEnd/>
            <a:tailEnd type="triangle" w="med" len="med"/>
          </a:ln>
        </p:spPr>
        <p:txBody>
          <a:bodyPr/>
          <a:lstStyle/>
          <a:p>
            <a:endParaRPr lang="en-US" dirty="0"/>
          </a:p>
        </p:txBody>
      </p:sp>
      <p:pic>
        <p:nvPicPr>
          <p:cNvPr id="20485" name="Picture 5"/>
          <p:cNvPicPr preferRelativeResize="0">
            <a:picLocks noChangeArrowheads="1"/>
          </p:cNvPicPr>
          <p:nvPr/>
        </p:nvPicPr>
        <p:blipFill>
          <a:blip r:embed="rId3" cstate="print"/>
          <a:srcRect l="3200" t="2133" r="3200" b="2133"/>
          <a:stretch>
            <a:fillRect/>
          </a:stretch>
        </p:blipFill>
        <p:spPr bwMode="auto">
          <a:xfrm>
            <a:off x="7345363" y="1816100"/>
            <a:ext cx="776287" cy="1187450"/>
          </a:xfrm>
          <a:prstGeom prst="rect">
            <a:avLst/>
          </a:prstGeom>
          <a:noFill/>
          <a:ln w="9525" algn="ctr">
            <a:noFill/>
            <a:miter lim="800000"/>
            <a:headEnd/>
            <a:tailEnd/>
          </a:ln>
        </p:spPr>
      </p:pic>
      <p:sp>
        <p:nvSpPr>
          <p:cNvPr id="20486" name="Line 6"/>
          <p:cNvSpPr>
            <a:spLocks noChangeShapeType="1"/>
          </p:cNvSpPr>
          <p:nvPr/>
        </p:nvSpPr>
        <p:spPr bwMode="auto">
          <a:xfrm flipV="1">
            <a:off x="762000" y="1620838"/>
            <a:ext cx="4763" cy="4694237"/>
          </a:xfrm>
          <a:prstGeom prst="line">
            <a:avLst/>
          </a:prstGeom>
          <a:noFill/>
          <a:ln w="19050">
            <a:solidFill>
              <a:schemeClr val="tx1"/>
            </a:solidFill>
            <a:round/>
            <a:headEnd/>
            <a:tailEnd type="triangle" w="med" len="med"/>
          </a:ln>
        </p:spPr>
        <p:txBody>
          <a:bodyPr/>
          <a:lstStyle/>
          <a:p>
            <a:endParaRPr lang="en-US" dirty="0"/>
          </a:p>
        </p:txBody>
      </p:sp>
      <p:sp>
        <p:nvSpPr>
          <p:cNvPr id="20487" name="Text Box 7"/>
          <p:cNvSpPr txBox="1">
            <a:spLocks noChangeArrowheads="1"/>
          </p:cNvSpPr>
          <p:nvPr/>
        </p:nvSpPr>
        <p:spPr bwMode="auto">
          <a:xfrm rot="-5400000">
            <a:off x="-1627187" y="3979862"/>
            <a:ext cx="4343400" cy="327025"/>
          </a:xfrm>
          <a:prstGeom prst="rect">
            <a:avLst/>
          </a:prstGeom>
          <a:noFill/>
          <a:ln w="9525" algn="ctr">
            <a:noFill/>
            <a:miter lim="800000"/>
            <a:headEnd/>
            <a:tailEnd/>
          </a:ln>
        </p:spPr>
        <p:txBody>
          <a:bodyPr wrap="none" lIns="91408" tIns="45704" rIns="91408" bIns="45704" anchor="ctr"/>
          <a:lstStyle/>
          <a:p>
            <a:pPr algn="ctr" eaLnBrk="0" hangingPunct="0"/>
            <a:r>
              <a:rPr lang="en-US" sz="1400" dirty="0"/>
              <a:t>Company Size</a:t>
            </a:r>
          </a:p>
        </p:txBody>
      </p:sp>
      <p:sp>
        <p:nvSpPr>
          <p:cNvPr id="20488" name="Text Box 8"/>
          <p:cNvSpPr txBox="1">
            <a:spLocks noChangeArrowheads="1"/>
          </p:cNvSpPr>
          <p:nvPr/>
        </p:nvSpPr>
        <p:spPr bwMode="auto">
          <a:xfrm>
            <a:off x="942975" y="6391275"/>
            <a:ext cx="1144588" cy="304800"/>
          </a:xfrm>
          <a:prstGeom prst="rect">
            <a:avLst/>
          </a:prstGeom>
          <a:noFill/>
          <a:ln w="9525" algn="ctr">
            <a:noFill/>
            <a:miter lim="800000"/>
            <a:headEnd/>
            <a:tailEnd/>
          </a:ln>
        </p:spPr>
        <p:txBody>
          <a:bodyPr wrap="none" lIns="91408" tIns="45704" rIns="91408" bIns="45704" anchor="ctr"/>
          <a:lstStyle/>
          <a:p>
            <a:pPr algn="ctr" eaLnBrk="0" hangingPunct="0"/>
            <a:r>
              <a:rPr lang="en-US" sz="1400" dirty="0"/>
              <a:t>Early Stage</a:t>
            </a:r>
          </a:p>
        </p:txBody>
      </p:sp>
      <p:sp>
        <p:nvSpPr>
          <p:cNvPr id="20489" name="Text Box 9"/>
          <p:cNvSpPr txBox="1">
            <a:spLocks noChangeArrowheads="1"/>
          </p:cNvSpPr>
          <p:nvPr/>
        </p:nvSpPr>
        <p:spPr bwMode="auto">
          <a:xfrm>
            <a:off x="4229100" y="6391275"/>
            <a:ext cx="1600200" cy="304800"/>
          </a:xfrm>
          <a:prstGeom prst="rect">
            <a:avLst/>
          </a:prstGeom>
          <a:noFill/>
          <a:ln w="9525" algn="ctr">
            <a:noFill/>
            <a:miter lim="800000"/>
            <a:headEnd/>
            <a:tailEnd/>
          </a:ln>
        </p:spPr>
        <p:txBody>
          <a:bodyPr wrap="none" lIns="91408" tIns="45704" rIns="91408" bIns="45704" anchor="ctr"/>
          <a:lstStyle/>
          <a:p>
            <a:pPr algn="ctr" eaLnBrk="0" hangingPunct="0"/>
            <a:r>
              <a:rPr lang="en-US" sz="1400" dirty="0"/>
              <a:t>Growth Stage</a:t>
            </a:r>
          </a:p>
        </p:txBody>
      </p:sp>
      <p:sp>
        <p:nvSpPr>
          <p:cNvPr id="20490" name="Text Box 10"/>
          <p:cNvSpPr txBox="1">
            <a:spLocks noChangeArrowheads="1"/>
          </p:cNvSpPr>
          <p:nvPr/>
        </p:nvSpPr>
        <p:spPr bwMode="auto">
          <a:xfrm>
            <a:off x="7924800" y="6391275"/>
            <a:ext cx="1601788" cy="304800"/>
          </a:xfrm>
          <a:prstGeom prst="rect">
            <a:avLst/>
          </a:prstGeom>
          <a:noFill/>
          <a:ln w="9525" algn="ctr">
            <a:noFill/>
            <a:miter lim="800000"/>
            <a:headEnd/>
            <a:tailEnd/>
          </a:ln>
        </p:spPr>
        <p:txBody>
          <a:bodyPr wrap="none" lIns="91408" tIns="45704" rIns="91408" bIns="45704" anchor="ctr"/>
          <a:lstStyle/>
          <a:p>
            <a:pPr algn="ctr" eaLnBrk="0" hangingPunct="0"/>
            <a:r>
              <a:rPr lang="en-US" sz="1400" dirty="0"/>
              <a:t>Public</a:t>
            </a:r>
          </a:p>
        </p:txBody>
      </p:sp>
      <p:pic>
        <p:nvPicPr>
          <p:cNvPr id="20491" name="Picture 11"/>
          <p:cNvPicPr preferRelativeResize="0">
            <a:picLocks noChangeArrowheads="1"/>
          </p:cNvPicPr>
          <p:nvPr/>
        </p:nvPicPr>
        <p:blipFill>
          <a:blip r:embed="rId4" cstate="print"/>
          <a:srcRect l="3200" t="2133" r="3200" b="2133"/>
          <a:stretch>
            <a:fillRect/>
          </a:stretch>
        </p:blipFill>
        <p:spPr bwMode="auto">
          <a:xfrm>
            <a:off x="4592638" y="3273425"/>
            <a:ext cx="777875" cy="1187450"/>
          </a:xfrm>
          <a:prstGeom prst="rect">
            <a:avLst/>
          </a:prstGeom>
          <a:noFill/>
          <a:ln w="9525">
            <a:noFill/>
            <a:miter lim="800000"/>
            <a:headEnd/>
            <a:tailEnd/>
          </a:ln>
        </p:spPr>
      </p:pic>
      <p:pic>
        <p:nvPicPr>
          <p:cNvPr id="20492" name="Picture 12"/>
          <p:cNvPicPr preferRelativeResize="0">
            <a:picLocks noChangeArrowheads="1"/>
          </p:cNvPicPr>
          <p:nvPr/>
        </p:nvPicPr>
        <p:blipFill>
          <a:blip r:embed="rId5" cstate="print"/>
          <a:srcRect l="3200" t="2133" r="3200" b="2133"/>
          <a:stretch>
            <a:fillRect/>
          </a:stretch>
        </p:blipFill>
        <p:spPr bwMode="auto">
          <a:xfrm>
            <a:off x="922338" y="5072063"/>
            <a:ext cx="776287" cy="1189037"/>
          </a:xfrm>
          <a:prstGeom prst="rect">
            <a:avLst/>
          </a:prstGeom>
          <a:noFill/>
          <a:ln w="9525">
            <a:noFill/>
            <a:miter lim="800000"/>
            <a:headEnd/>
            <a:tailEnd/>
          </a:ln>
        </p:spPr>
      </p:pic>
      <p:pic>
        <p:nvPicPr>
          <p:cNvPr id="20493" name="Picture 13"/>
          <p:cNvPicPr preferRelativeResize="0">
            <a:picLocks noChangeArrowheads="1"/>
          </p:cNvPicPr>
          <p:nvPr/>
        </p:nvPicPr>
        <p:blipFill>
          <a:blip r:embed="rId6" cstate="print"/>
          <a:srcRect l="3200" t="2133" r="3200" b="2133"/>
          <a:stretch>
            <a:fillRect/>
          </a:stretch>
        </p:blipFill>
        <p:spPr bwMode="auto">
          <a:xfrm>
            <a:off x="8264525" y="1582738"/>
            <a:ext cx="776288" cy="1189037"/>
          </a:xfrm>
          <a:prstGeom prst="rect">
            <a:avLst/>
          </a:prstGeom>
          <a:noFill/>
          <a:ln w="9525" algn="ctr">
            <a:noFill/>
            <a:miter lim="800000"/>
            <a:headEnd/>
            <a:tailEnd/>
          </a:ln>
        </p:spPr>
      </p:pic>
      <p:pic>
        <p:nvPicPr>
          <p:cNvPr id="20494" name="Picture 15"/>
          <p:cNvPicPr>
            <a:picLocks noChangeAspect="1" noChangeArrowheads="1"/>
          </p:cNvPicPr>
          <p:nvPr/>
        </p:nvPicPr>
        <p:blipFill>
          <a:blip r:embed="rId7" cstate="print"/>
          <a:srcRect/>
          <a:stretch>
            <a:fillRect/>
          </a:stretch>
        </p:blipFill>
        <p:spPr bwMode="auto">
          <a:xfrm>
            <a:off x="3649663" y="4003675"/>
            <a:ext cx="828675" cy="1246188"/>
          </a:xfrm>
          <a:prstGeom prst="rect">
            <a:avLst/>
          </a:prstGeom>
          <a:noFill/>
          <a:ln w="9525">
            <a:noFill/>
            <a:miter lim="800000"/>
            <a:headEnd/>
            <a:tailEnd/>
          </a:ln>
        </p:spPr>
      </p:pic>
      <p:pic>
        <p:nvPicPr>
          <p:cNvPr id="20495" name="Picture 16" descr="2007"/>
          <p:cNvPicPr>
            <a:picLocks noChangeAspect="1" noChangeArrowheads="1"/>
          </p:cNvPicPr>
          <p:nvPr/>
        </p:nvPicPr>
        <p:blipFill>
          <a:blip r:embed="rId8" cstate="print"/>
          <a:srcRect l="3200" t="2133" r="3200" b="2133"/>
          <a:stretch>
            <a:fillRect/>
          </a:stretch>
        </p:blipFill>
        <p:spPr bwMode="auto">
          <a:xfrm>
            <a:off x="2757488" y="4551363"/>
            <a:ext cx="776287" cy="1219200"/>
          </a:xfrm>
          <a:prstGeom prst="rect">
            <a:avLst/>
          </a:prstGeom>
          <a:noFill/>
          <a:ln w="9525">
            <a:noFill/>
            <a:miter lim="800000"/>
            <a:headEnd/>
            <a:tailEnd/>
          </a:ln>
        </p:spPr>
      </p:pic>
      <p:pic>
        <p:nvPicPr>
          <p:cNvPr id="20496" name="Picture 18" descr="2008"/>
          <p:cNvPicPr>
            <a:picLocks noChangeAspect="1" noChangeArrowheads="1"/>
          </p:cNvPicPr>
          <p:nvPr/>
        </p:nvPicPr>
        <p:blipFill>
          <a:blip r:embed="rId9" cstate="print"/>
          <a:srcRect l="3200" t="2133" r="3200" b="2133"/>
          <a:stretch>
            <a:fillRect/>
          </a:stretch>
        </p:blipFill>
        <p:spPr bwMode="auto">
          <a:xfrm>
            <a:off x="1839913" y="4843463"/>
            <a:ext cx="776287" cy="1192212"/>
          </a:xfrm>
          <a:prstGeom prst="rect">
            <a:avLst/>
          </a:prstGeom>
          <a:noFill/>
          <a:ln w="9525">
            <a:noFill/>
            <a:miter lim="800000"/>
            <a:headEnd/>
            <a:tailEnd/>
          </a:ln>
        </p:spPr>
      </p:pic>
      <p:sp>
        <p:nvSpPr>
          <p:cNvPr id="20497" name="Slide Number Placeholder 3"/>
          <p:cNvSpPr txBox="1">
            <a:spLocks noGrp="1"/>
          </p:cNvSpPr>
          <p:nvPr/>
        </p:nvSpPr>
        <p:spPr bwMode="auto">
          <a:xfrm>
            <a:off x="4572000" y="7086600"/>
            <a:ext cx="914400" cy="365125"/>
          </a:xfrm>
          <a:prstGeom prst="rect">
            <a:avLst/>
          </a:prstGeom>
          <a:noFill/>
          <a:ln w="9525">
            <a:noFill/>
            <a:miter lim="800000"/>
            <a:headEnd/>
            <a:tailEnd/>
          </a:ln>
        </p:spPr>
        <p:txBody>
          <a:bodyPr lIns="91429" tIns="100572" rIns="91429" bIns="100572"/>
          <a:lstStyle/>
          <a:p>
            <a:pPr algn="ctr" defTabSz="1019175"/>
            <a:fld id="{36FFF1F3-C680-4A6B-8B97-9D80B26FC5E1}" type="slidenum">
              <a:rPr lang="en-US" sz="1000">
                <a:solidFill>
                  <a:srgbClr val="162D44"/>
                </a:solidFill>
              </a:rPr>
              <a:pPr algn="ctr" defTabSz="1019175"/>
              <a:t>6</a:t>
            </a:fld>
            <a:endParaRPr lang="en-US" sz="1000" dirty="0">
              <a:solidFill>
                <a:srgbClr val="162D44"/>
              </a:solidFill>
            </a:endParaRPr>
          </a:p>
        </p:txBody>
      </p:sp>
      <p:pic>
        <p:nvPicPr>
          <p:cNvPr id="20498" name="Picture 21" descr="plasco energy"/>
          <p:cNvPicPr>
            <a:picLocks noChangeAspect="1" noChangeArrowheads="1"/>
          </p:cNvPicPr>
          <p:nvPr/>
        </p:nvPicPr>
        <p:blipFill>
          <a:blip r:embed="rId10" cstate="print"/>
          <a:srcRect/>
          <a:stretch>
            <a:fillRect/>
          </a:stretch>
        </p:blipFill>
        <p:spPr bwMode="auto">
          <a:xfrm>
            <a:off x="6400800" y="2057400"/>
            <a:ext cx="847725" cy="1270000"/>
          </a:xfrm>
          <a:prstGeom prst="rect">
            <a:avLst/>
          </a:prstGeom>
          <a:noFill/>
          <a:ln w="9525">
            <a:noFill/>
            <a:miter lim="800000"/>
            <a:headEnd/>
            <a:tailEnd/>
          </a:ln>
        </p:spPr>
      </p:pic>
      <p:pic>
        <p:nvPicPr>
          <p:cNvPr id="20499" name="Picture 51"/>
          <p:cNvPicPr>
            <a:picLocks noChangeAspect="1" noChangeArrowheads="1"/>
          </p:cNvPicPr>
          <p:nvPr/>
        </p:nvPicPr>
        <p:blipFill>
          <a:blip r:embed="rId11" cstate="print"/>
          <a:srcRect/>
          <a:stretch>
            <a:fillRect/>
          </a:stretch>
        </p:blipFill>
        <p:spPr bwMode="auto">
          <a:xfrm>
            <a:off x="5484813" y="2514600"/>
            <a:ext cx="763587" cy="1190625"/>
          </a:xfrm>
          <a:prstGeom prst="rect">
            <a:avLst/>
          </a:prstGeom>
          <a:noFill/>
          <a:ln w="9525">
            <a:noFill/>
            <a:miter lim="800000"/>
            <a:headEnd/>
            <a:tailEnd/>
          </a:ln>
        </p:spPr>
      </p:pic>
    </p:spTree>
  </p:cSld>
  <p:clrMapOvr>
    <a:masterClrMapping/>
  </p:clrMapOvr>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6" name="Picture 10"/>
          <p:cNvPicPr>
            <a:picLocks noChangeAspect="1" noChangeArrowheads="1"/>
          </p:cNvPicPr>
          <p:nvPr/>
        </p:nvPicPr>
        <p:blipFill>
          <a:blip r:embed="rId3" cstate="print"/>
          <a:srcRect/>
          <a:stretch>
            <a:fillRect/>
          </a:stretch>
        </p:blipFill>
        <p:spPr bwMode="auto">
          <a:xfrm>
            <a:off x="676275" y="1600200"/>
            <a:ext cx="4591050" cy="3438525"/>
          </a:xfrm>
          <a:prstGeom prst="rect">
            <a:avLst/>
          </a:prstGeom>
          <a:noFill/>
          <a:ln w="9525">
            <a:noFill/>
            <a:miter lim="800000"/>
            <a:headEnd/>
            <a:tailEnd/>
          </a:ln>
        </p:spPr>
      </p:pic>
      <p:sp>
        <p:nvSpPr>
          <p:cNvPr id="21507" name="Text Box 3"/>
          <p:cNvSpPr txBox="1">
            <a:spLocks noChangeArrowheads="1"/>
          </p:cNvSpPr>
          <p:nvPr/>
        </p:nvSpPr>
        <p:spPr bwMode="auto">
          <a:xfrm>
            <a:off x="866775" y="914400"/>
            <a:ext cx="8505825" cy="400050"/>
          </a:xfrm>
          <a:prstGeom prst="rect">
            <a:avLst/>
          </a:prstGeom>
          <a:noFill/>
          <a:ln w="9525">
            <a:noFill/>
            <a:miter lim="800000"/>
            <a:headEnd/>
            <a:tailEnd/>
          </a:ln>
        </p:spPr>
        <p:txBody>
          <a:bodyPr lIns="91418" tIns="45710" rIns="91418" bIns="45710">
            <a:spAutoFit/>
          </a:bodyPr>
          <a:lstStyle/>
          <a:p>
            <a:pPr defTabSz="1019175"/>
            <a:r>
              <a:rPr lang="en-US" sz="2000" dirty="0">
                <a:solidFill>
                  <a:srgbClr val="162D44"/>
                </a:solidFill>
              </a:rPr>
              <a:t>Global Reach and Perspective</a:t>
            </a:r>
          </a:p>
        </p:txBody>
      </p:sp>
      <p:sp>
        <p:nvSpPr>
          <p:cNvPr id="21508" name="AutoShape 3" descr="2Q=="/>
          <p:cNvSpPr>
            <a:spLocks noChangeAspect="1" noChangeArrowheads="1"/>
          </p:cNvSpPr>
          <p:nvPr/>
        </p:nvSpPr>
        <p:spPr bwMode="auto">
          <a:xfrm>
            <a:off x="4038600" y="3338513"/>
            <a:ext cx="1981200" cy="1095375"/>
          </a:xfrm>
          <a:prstGeom prst="rect">
            <a:avLst/>
          </a:prstGeom>
          <a:noFill/>
          <a:ln w="9525">
            <a:noFill/>
            <a:miter lim="800000"/>
            <a:headEnd/>
            <a:tailEnd/>
          </a:ln>
        </p:spPr>
        <p:txBody>
          <a:bodyPr/>
          <a:lstStyle/>
          <a:p>
            <a:endParaRPr lang="en-US" sz="3200" b="1" dirty="0">
              <a:solidFill>
                <a:schemeClr val="bg1"/>
              </a:solidFill>
              <a:latin typeface="Times New Roman" pitchFamily="18" charset="0"/>
            </a:endParaRPr>
          </a:p>
        </p:txBody>
      </p:sp>
      <p:pic>
        <p:nvPicPr>
          <p:cNvPr id="21509" name="Picture 68"/>
          <p:cNvPicPr>
            <a:picLocks noChangeAspect="1" noChangeArrowheads="1"/>
          </p:cNvPicPr>
          <p:nvPr/>
        </p:nvPicPr>
        <p:blipFill>
          <a:blip r:embed="rId4" cstate="print"/>
          <a:srcRect/>
          <a:stretch>
            <a:fillRect/>
          </a:stretch>
        </p:blipFill>
        <p:spPr bwMode="auto">
          <a:xfrm>
            <a:off x="6034088" y="1536700"/>
            <a:ext cx="2728912" cy="2990850"/>
          </a:xfrm>
          <a:prstGeom prst="rect">
            <a:avLst/>
          </a:prstGeom>
          <a:noFill/>
          <a:ln w="9525">
            <a:noFill/>
            <a:miter lim="800000"/>
            <a:headEnd/>
            <a:tailEnd/>
          </a:ln>
        </p:spPr>
      </p:pic>
      <p:pic>
        <p:nvPicPr>
          <p:cNvPr id="21510" name="Picture 81"/>
          <p:cNvPicPr>
            <a:picLocks noChangeAspect="1" noChangeArrowheads="1"/>
          </p:cNvPicPr>
          <p:nvPr/>
        </p:nvPicPr>
        <p:blipFill>
          <a:blip r:embed="rId5" cstate="print"/>
          <a:srcRect/>
          <a:stretch>
            <a:fillRect/>
          </a:stretch>
        </p:blipFill>
        <p:spPr bwMode="auto">
          <a:xfrm>
            <a:off x="5067300" y="4724400"/>
            <a:ext cx="1458913" cy="2179638"/>
          </a:xfrm>
          <a:prstGeom prst="rect">
            <a:avLst/>
          </a:prstGeom>
          <a:noFill/>
          <a:ln w="9525">
            <a:noFill/>
            <a:miter lim="800000"/>
            <a:headEnd/>
            <a:tailEnd/>
          </a:ln>
        </p:spPr>
      </p:pic>
      <p:pic>
        <p:nvPicPr>
          <p:cNvPr id="21511" name="Picture 89"/>
          <p:cNvPicPr>
            <a:picLocks noChangeAspect="1" noChangeArrowheads="1"/>
          </p:cNvPicPr>
          <p:nvPr/>
        </p:nvPicPr>
        <p:blipFill>
          <a:blip r:embed="rId6" cstate="print"/>
          <a:srcRect/>
          <a:stretch>
            <a:fillRect/>
          </a:stretch>
        </p:blipFill>
        <p:spPr bwMode="auto">
          <a:xfrm>
            <a:off x="7000875" y="4738688"/>
            <a:ext cx="2143125" cy="2165350"/>
          </a:xfrm>
          <a:prstGeom prst="rect">
            <a:avLst/>
          </a:prstGeom>
          <a:noFill/>
          <a:ln w="9525">
            <a:noFill/>
            <a:miter lim="800000"/>
            <a:headEnd/>
            <a:tailEnd/>
          </a:ln>
        </p:spPr>
      </p:pic>
      <p:sp>
        <p:nvSpPr>
          <p:cNvPr id="21512" name="Oval 8"/>
          <p:cNvSpPr>
            <a:spLocks noChangeArrowheads="1"/>
          </p:cNvSpPr>
          <p:nvPr/>
        </p:nvSpPr>
        <p:spPr bwMode="auto">
          <a:xfrm>
            <a:off x="1879600" y="2043113"/>
            <a:ext cx="115888" cy="115887"/>
          </a:xfrm>
          <a:prstGeom prst="ellipse">
            <a:avLst/>
          </a:prstGeom>
          <a:solidFill>
            <a:schemeClr val="tx2"/>
          </a:solidFill>
          <a:ln w="9525">
            <a:noFill/>
            <a:round/>
            <a:headEnd/>
            <a:tailEnd/>
          </a:ln>
        </p:spPr>
        <p:txBody>
          <a:bodyPr wrap="none" anchor="ctr"/>
          <a:lstStyle/>
          <a:p>
            <a:endParaRPr lang="en-US" dirty="0"/>
          </a:p>
        </p:txBody>
      </p:sp>
      <p:sp>
        <p:nvSpPr>
          <p:cNvPr id="21513" name="Oval 9"/>
          <p:cNvSpPr>
            <a:spLocks noChangeArrowheads="1"/>
          </p:cNvSpPr>
          <p:nvPr/>
        </p:nvSpPr>
        <p:spPr bwMode="auto">
          <a:xfrm>
            <a:off x="1150938" y="1697038"/>
            <a:ext cx="115887" cy="115887"/>
          </a:xfrm>
          <a:prstGeom prst="ellipse">
            <a:avLst/>
          </a:prstGeom>
          <a:solidFill>
            <a:schemeClr val="tx2"/>
          </a:solidFill>
          <a:ln w="9525">
            <a:noFill/>
            <a:round/>
            <a:headEnd/>
            <a:tailEnd/>
          </a:ln>
        </p:spPr>
        <p:txBody>
          <a:bodyPr wrap="none" anchor="ctr"/>
          <a:lstStyle/>
          <a:p>
            <a:endParaRPr lang="en-US" dirty="0"/>
          </a:p>
        </p:txBody>
      </p:sp>
      <p:sp>
        <p:nvSpPr>
          <p:cNvPr id="21514" name="Oval 10"/>
          <p:cNvSpPr>
            <a:spLocks noChangeArrowheads="1"/>
          </p:cNvSpPr>
          <p:nvPr/>
        </p:nvSpPr>
        <p:spPr bwMode="auto">
          <a:xfrm>
            <a:off x="919163" y="1773238"/>
            <a:ext cx="115887" cy="115887"/>
          </a:xfrm>
          <a:prstGeom prst="ellipse">
            <a:avLst/>
          </a:prstGeom>
          <a:solidFill>
            <a:schemeClr val="tx2"/>
          </a:solidFill>
          <a:ln w="9525">
            <a:noFill/>
            <a:round/>
            <a:headEnd/>
            <a:tailEnd/>
          </a:ln>
        </p:spPr>
        <p:txBody>
          <a:bodyPr wrap="none" anchor="ctr"/>
          <a:lstStyle/>
          <a:p>
            <a:endParaRPr lang="en-US" dirty="0"/>
          </a:p>
        </p:txBody>
      </p:sp>
      <p:sp>
        <p:nvSpPr>
          <p:cNvPr id="21515" name="Oval 11"/>
          <p:cNvSpPr>
            <a:spLocks noChangeArrowheads="1"/>
          </p:cNvSpPr>
          <p:nvPr/>
        </p:nvSpPr>
        <p:spPr bwMode="auto">
          <a:xfrm>
            <a:off x="1227138" y="1889125"/>
            <a:ext cx="115887" cy="115888"/>
          </a:xfrm>
          <a:prstGeom prst="ellipse">
            <a:avLst/>
          </a:prstGeom>
          <a:solidFill>
            <a:schemeClr val="tx2"/>
          </a:solidFill>
          <a:ln w="9525">
            <a:noFill/>
            <a:round/>
            <a:headEnd/>
            <a:tailEnd/>
          </a:ln>
        </p:spPr>
        <p:txBody>
          <a:bodyPr wrap="none" anchor="ctr"/>
          <a:lstStyle/>
          <a:p>
            <a:endParaRPr lang="en-US" dirty="0"/>
          </a:p>
        </p:txBody>
      </p:sp>
      <p:sp>
        <p:nvSpPr>
          <p:cNvPr id="21516" name="Oval 12"/>
          <p:cNvSpPr>
            <a:spLocks noChangeArrowheads="1"/>
          </p:cNvSpPr>
          <p:nvPr/>
        </p:nvSpPr>
        <p:spPr bwMode="auto">
          <a:xfrm>
            <a:off x="881063" y="6805613"/>
            <a:ext cx="115887" cy="115887"/>
          </a:xfrm>
          <a:prstGeom prst="ellipse">
            <a:avLst/>
          </a:prstGeom>
          <a:solidFill>
            <a:schemeClr val="tx2"/>
          </a:solidFill>
          <a:ln w="9525">
            <a:noFill/>
            <a:round/>
            <a:headEnd/>
            <a:tailEnd/>
          </a:ln>
        </p:spPr>
        <p:txBody>
          <a:bodyPr wrap="none" anchor="ctr"/>
          <a:lstStyle/>
          <a:p>
            <a:endParaRPr lang="en-US" dirty="0"/>
          </a:p>
        </p:txBody>
      </p:sp>
      <p:sp>
        <p:nvSpPr>
          <p:cNvPr id="21517" name="Oval 13"/>
          <p:cNvSpPr>
            <a:spLocks noChangeArrowheads="1"/>
          </p:cNvSpPr>
          <p:nvPr/>
        </p:nvSpPr>
        <p:spPr bwMode="auto">
          <a:xfrm>
            <a:off x="1035050" y="1965325"/>
            <a:ext cx="115888" cy="115888"/>
          </a:xfrm>
          <a:prstGeom prst="ellipse">
            <a:avLst/>
          </a:prstGeom>
          <a:solidFill>
            <a:schemeClr val="tx2"/>
          </a:solidFill>
          <a:ln w="9525">
            <a:noFill/>
            <a:round/>
            <a:headEnd/>
            <a:tailEnd/>
          </a:ln>
        </p:spPr>
        <p:txBody>
          <a:bodyPr wrap="none" anchor="ctr"/>
          <a:lstStyle/>
          <a:p>
            <a:endParaRPr lang="en-US" dirty="0"/>
          </a:p>
        </p:txBody>
      </p:sp>
      <p:sp>
        <p:nvSpPr>
          <p:cNvPr id="21518" name="Oval 14"/>
          <p:cNvSpPr>
            <a:spLocks noChangeArrowheads="1"/>
          </p:cNvSpPr>
          <p:nvPr/>
        </p:nvSpPr>
        <p:spPr bwMode="auto">
          <a:xfrm>
            <a:off x="996950" y="2043113"/>
            <a:ext cx="115888" cy="115887"/>
          </a:xfrm>
          <a:prstGeom prst="ellipse">
            <a:avLst/>
          </a:prstGeom>
          <a:solidFill>
            <a:schemeClr val="tx2"/>
          </a:solidFill>
          <a:ln w="9525">
            <a:noFill/>
            <a:round/>
            <a:headEnd/>
            <a:tailEnd/>
          </a:ln>
        </p:spPr>
        <p:txBody>
          <a:bodyPr wrap="none" anchor="ctr"/>
          <a:lstStyle/>
          <a:p>
            <a:endParaRPr lang="en-US" dirty="0"/>
          </a:p>
        </p:txBody>
      </p:sp>
      <p:sp>
        <p:nvSpPr>
          <p:cNvPr id="21519" name="Oval 15"/>
          <p:cNvSpPr>
            <a:spLocks noChangeArrowheads="1"/>
          </p:cNvSpPr>
          <p:nvPr/>
        </p:nvSpPr>
        <p:spPr bwMode="auto">
          <a:xfrm>
            <a:off x="1265238" y="2043113"/>
            <a:ext cx="115887" cy="115887"/>
          </a:xfrm>
          <a:prstGeom prst="ellipse">
            <a:avLst/>
          </a:prstGeom>
          <a:solidFill>
            <a:schemeClr val="tx2"/>
          </a:solidFill>
          <a:ln w="9525">
            <a:noFill/>
            <a:round/>
            <a:headEnd/>
            <a:tailEnd/>
          </a:ln>
        </p:spPr>
        <p:txBody>
          <a:bodyPr wrap="none" anchor="ctr"/>
          <a:lstStyle/>
          <a:p>
            <a:endParaRPr lang="en-US" dirty="0"/>
          </a:p>
        </p:txBody>
      </p:sp>
      <p:sp>
        <p:nvSpPr>
          <p:cNvPr id="21520" name="Oval 16"/>
          <p:cNvSpPr>
            <a:spLocks noChangeArrowheads="1"/>
          </p:cNvSpPr>
          <p:nvPr/>
        </p:nvSpPr>
        <p:spPr bwMode="auto">
          <a:xfrm>
            <a:off x="1150938" y="2081213"/>
            <a:ext cx="115887" cy="115887"/>
          </a:xfrm>
          <a:prstGeom prst="ellipse">
            <a:avLst/>
          </a:prstGeom>
          <a:solidFill>
            <a:schemeClr val="tx2"/>
          </a:solidFill>
          <a:ln w="9525">
            <a:noFill/>
            <a:round/>
            <a:headEnd/>
            <a:tailEnd/>
          </a:ln>
        </p:spPr>
        <p:txBody>
          <a:bodyPr wrap="none" anchor="ctr"/>
          <a:lstStyle/>
          <a:p>
            <a:endParaRPr lang="en-US" dirty="0"/>
          </a:p>
        </p:txBody>
      </p:sp>
      <p:sp>
        <p:nvSpPr>
          <p:cNvPr id="21521" name="Oval 17"/>
          <p:cNvSpPr>
            <a:spLocks noChangeArrowheads="1"/>
          </p:cNvSpPr>
          <p:nvPr/>
        </p:nvSpPr>
        <p:spPr bwMode="auto">
          <a:xfrm>
            <a:off x="1111250" y="2235200"/>
            <a:ext cx="115888" cy="115888"/>
          </a:xfrm>
          <a:prstGeom prst="ellipse">
            <a:avLst/>
          </a:prstGeom>
          <a:solidFill>
            <a:schemeClr val="tx2"/>
          </a:solidFill>
          <a:ln w="9525">
            <a:noFill/>
            <a:round/>
            <a:headEnd/>
            <a:tailEnd/>
          </a:ln>
        </p:spPr>
        <p:txBody>
          <a:bodyPr wrap="none" anchor="ctr"/>
          <a:lstStyle/>
          <a:p>
            <a:endParaRPr lang="en-US" dirty="0"/>
          </a:p>
        </p:txBody>
      </p:sp>
      <p:sp>
        <p:nvSpPr>
          <p:cNvPr id="21522" name="Oval 18"/>
          <p:cNvSpPr>
            <a:spLocks noChangeArrowheads="1"/>
          </p:cNvSpPr>
          <p:nvPr/>
        </p:nvSpPr>
        <p:spPr bwMode="auto">
          <a:xfrm>
            <a:off x="1265238" y="2311400"/>
            <a:ext cx="115887" cy="115888"/>
          </a:xfrm>
          <a:prstGeom prst="ellipse">
            <a:avLst/>
          </a:prstGeom>
          <a:solidFill>
            <a:schemeClr val="tx2"/>
          </a:solidFill>
          <a:ln w="9525">
            <a:noFill/>
            <a:round/>
            <a:headEnd/>
            <a:tailEnd/>
          </a:ln>
        </p:spPr>
        <p:txBody>
          <a:bodyPr wrap="none" anchor="ctr"/>
          <a:lstStyle/>
          <a:p>
            <a:endParaRPr lang="en-US" dirty="0"/>
          </a:p>
        </p:txBody>
      </p:sp>
      <p:sp>
        <p:nvSpPr>
          <p:cNvPr id="21523" name="Oval 19"/>
          <p:cNvSpPr>
            <a:spLocks noChangeArrowheads="1"/>
          </p:cNvSpPr>
          <p:nvPr/>
        </p:nvSpPr>
        <p:spPr bwMode="auto">
          <a:xfrm>
            <a:off x="1381125" y="2235200"/>
            <a:ext cx="115888" cy="115888"/>
          </a:xfrm>
          <a:prstGeom prst="ellipse">
            <a:avLst/>
          </a:prstGeom>
          <a:solidFill>
            <a:schemeClr val="tx2"/>
          </a:solidFill>
          <a:ln w="9525">
            <a:noFill/>
            <a:round/>
            <a:headEnd/>
            <a:tailEnd/>
          </a:ln>
        </p:spPr>
        <p:txBody>
          <a:bodyPr wrap="none" anchor="ctr"/>
          <a:lstStyle/>
          <a:p>
            <a:endParaRPr lang="en-US" dirty="0"/>
          </a:p>
        </p:txBody>
      </p:sp>
      <p:sp>
        <p:nvSpPr>
          <p:cNvPr id="21524" name="Oval 20"/>
          <p:cNvSpPr>
            <a:spLocks noChangeArrowheads="1"/>
          </p:cNvSpPr>
          <p:nvPr/>
        </p:nvSpPr>
        <p:spPr bwMode="auto">
          <a:xfrm>
            <a:off x="1495425" y="2389188"/>
            <a:ext cx="115888" cy="115887"/>
          </a:xfrm>
          <a:prstGeom prst="ellipse">
            <a:avLst/>
          </a:prstGeom>
          <a:solidFill>
            <a:schemeClr val="tx2"/>
          </a:solidFill>
          <a:ln w="9525">
            <a:noFill/>
            <a:round/>
            <a:headEnd/>
            <a:tailEnd/>
          </a:ln>
        </p:spPr>
        <p:txBody>
          <a:bodyPr wrap="none" anchor="ctr"/>
          <a:lstStyle/>
          <a:p>
            <a:endParaRPr lang="en-US" dirty="0"/>
          </a:p>
        </p:txBody>
      </p:sp>
      <p:sp>
        <p:nvSpPr>
          <p:cNvPr id="21525" name="Oval 21"/>
          <p:cNvSpPr>
            <a:spLocks noChangeArrowheads="1"/>
          </p:cNvSpPr>
          <p:nvPr/>
        </p:nvSpPr>
        <p:spPr bwMode="auto">
          <a:xfrm>
            <a:off x="1495425" y="2695575"/>
            <a:ext cx="115888" cy="115888"/>
          </a:xfrm>
          <a:prstGeom prst="ellipse">
            <a:avLst/>
          </a:prstGeom>
          <a:solidFill>
            <a:schemeClr val="tx2"/>
          </a:solidFill>
          <a:ln w="9525">
            <a:noFill/>
            <a:round/>
            <a:headEnd/>
            <a:tailEnd/>
          </a:ln>
        </p:spPr>
        <p:txBody>
          <a:bodyPr wrap="none" anchor="ctr"/>
          <a:lstStyle/>
          <a:p>
            <a:endParaRPr lang="en-US" dirty="0"/>
          </a:p>
        </p:txBody>
      </p:sp>
      <p:sp>
        <p:nvSpPr>
          <p:cNvPr id="21526" name="Oval 22"/>
          <p:cNvSpPr>
            <a:spLocks noChangeArrowheads="1"/>
          </p:cNvSpPr>
          <p:nvPr/>
        </p:nvSpPr>
        <p:spPr bwMode="auto">
          <a:xfrm>
            <a:off x="996950" y="2427288"/>
            <a:ext cx="115888" cy="115887"/>
          </a:xfrm>
          <a:prstGeom prst="ellipse">
            <a:avLst/>
          </a:prstGeom>
          <a:solidFill>
            <a:schemeClr val="tx2"/>
          </a:solidFill>
          <a:ln w="9525">
            <a:noFill/>
            <a:round/>
            <a:headEnd/>
            <a:tailEnd/>
          </a:ln>
        </p:spPr>
        <p:txBody>
          <a:bodyPr wrap="none" anchor="ctr"/>
          <a:lstStyle/>
          <a:p>
            <a:endParaRPr lang="en-US" dirty="0"/>
          </a:p>
        </p:txBody>
      </p:sp>
      <p:sp>
        <p:nvSpPr>
          <p:cNvPr id="21527" name="Oval 23"/>
          <p:cNvSpPr>
            <a:spLocks noChangeArrowheads="1"/>
          </p:cNvSpPr>
          <p:nvPr/>
        </p:nvSpPr>
        <p:spPr bwMode="auto">
          <a:xfrm>
            <a:off x="996950" y="2541588"/>
            <a:ext cx="115888" cy="115887"/>
          </a:xfrm>
          <a:prstGeom prst="ellipse">
            <a:avLst/>
          </a:prstGeom>
          <a:solidFill>
            <a:schemeClr val="tx2"/>
          </a:solidFill>
          <a:ln w="9525">
            <a:noFill/>
            <a:round/>
            <a:headEnd/>
            <a:tailEnd/>
          </a:ln>
        </p:spPr>
        <p:txBody>
          <a:bodyPr wrap="none" anchor="ctr"/>
          <a:lstStyle/>
          <a:p>
            <a:endParaRPr lang="en-US" dirty="0"/>
          </a:p>
        </p:txBody>
      </p:sp>
      <p:sp>
        <p:nvSpPr>
          <p:cNvPr id="21528" name="Oval 24"/>
          <p:cNvSpPr>
            <a:spLocks noChangeArrowheads="1"/>
          </p:cNvSpPr>
          <p:nvPr/>
        </p:nvSpPr>
        <p:spPr bwMode="auto">
          <a:xfrm>
            <a:off x="688975" y="2771775"/>
            <a:ext cx="115888" cy="115888"/>
          </a:xfrm>
          <a:prstGeom prst="ellipse">
            <a:avLst/>
          </a:prstGeom>
          <a:solidFill>
            <a:schemeClr val="tx2"/>
          </a:solidFill>
          <a:ln w="9525">
            <a:noFill/>
            <a:round/>
            <a:headEnd/>
            <a:tailEnd/>
          </a:ln>
        </p:spPr>
        <p:txBody>
          <a:bodyPr wrap="none" anchor="ctr"/>
          <a:lstStyle/>
          <a:p>
            <a:endParaRPr lang="en-US" dirty="0"/>
          </a:p>
        </p:txBody>
      </p:sp>
      <p:sp>
        <p:nvSpPr>
          <p:cNvPr id="21529" name="Oval 25"/>
          <p:cNvSpPr>
            <a:spLocks noChangeArrowheads="1"/>
          </p:cNvSpPr>
          <p:nvPr/>
        </p:nvSpPr>
        <p:spPr bwMode="auto">
          <a:xfrm>
            <a:off x="804863" y="2925763"/>
            <a:ext cx="115887" cy="115887"/>
          </a:xfrm>
          <a:prstGeom prst="ellipse">
            <a:avLst/>
          </a:prstGeom>
          <a:solidFill>
            <a:schemeClr val="tx2"/>
          </a:solidFill>
          <a:ln w="9525">
            <a:noFill/>
            <a:round/>
            <a:headEnd/>
            <a:tailEnd/>
          </a:ln>
        </p:spPr>
        <p:txBody>
          <a:bodyPr wrap="none" anchor="ctr"/>
          <a:lstStyle/>
          <a:p>
            <a:endParaRPr lang="en-US" dirty="0"/>
          </a:p>
        </p:txBody>
      </p:sp>
      <p:sp>
        <p:nvSpPr>
          <p:cNvPr id="21530" name="Oval 26"/>
          <p:cNvSpPr>
            <a:spLocks noChangeArrowheads="1"/>
          </p:cNvSpPr>
          <p:nvPr/>
        </p:nvSpPr>
        <p:spPr bwMode="auto">
          <a:xfrm>
            <a:off x="688975" y="2925763"/>
            <a:ext cx="115888" cy="115887"/>
          </a:xfrm>
          <a:prstGeom prst="ellipse">
            <a:avLst/>
          </a:prstGeom>
          <a:solidFill>
            <a:schemeClr val="tx2"/>
          </a:solidFill>
          <a:ln w="9525">
            <a:noFill/>
            <a:round/>
            <a:headEnd/>
            <a:tailEnd/>
          </a:ln>
        </p:spPr>
        <p:txBody>
          <a:bodyPr wrap="none" anchor="ctr"/>
          <a:lstStyle/>
          <a:p>
            <a:pPr algn="ctr"/>
            <a:endParaRPr lang="en-US" sz="3200" b="1" dirty="0">
              <a:solidFill>
                <a:schemeClr val="bg1"/>
              </a:solidFill>
              <a:latin typeface="Times New Roman" pitchFamily="18" charset="0"/>
            </a:endParaRPr>
          </a:p>
        </p:txBody>
      </p:sp>
      <p:sp>
        <p:nvSpPr>
          <p:cNvPr id="21531" name="Oval 27"/>
          <p:cNvSpPr>
            <a:spLocks noChangeArrowheads="1"/>
          </p:cNvSpPr>
          <p:nvPr/>
        </p:nvSpPr>
        <p:spPr bwMode="auto">
          <a:xfrm>
            <a:off x="958850" y="3079750"/>
            <a:ext cx="115888" cy="115888"/>
          </a:xfrm>
          <a:prstGeom prst="ellipse">
            <a:avLst/>
          </a:prstGeom>
          <a:solidFill>
            <a:schemeClr val="tx2"/>
          </a:solidFill>
          <a:ln w="9525">
            <a:noFill/>
            <a:round/>
            <a:headEnd/>
            <a:tailEnd/>
          </a:ln>
        </p:spPr>
        <p:txBody>
          <a:bodyPr wrap="none" anchor="ctr"/>
          <a:lstStyle/>
          <a:p>
            <a:endParaRPr lang="en-US" dirty="0"/>
          </a:p>
        </p:txBody>
      </p:sp>
      <p:sp>
        <p:nvSpPr>
          <p:cNvPr id="21532" name="Oval 28"/>
          <p:cNvSpPr>
            <a:spLocks noChangeArrowheads="1"/>
          </p:cNvSpPr>
          <p:nvPr/>
        </p:nvSpPr>
        <p:spPr bwMode="auto">
          <a:xfrm>
            <a:off x="727075" y="3194050"/>
            <a:ext cx="115888" cy="115888"/>
          </a:xfrm>
          <a:prstGeom prst="ellipse">
            <a:avLst/>
          </a:prstGeom>
          <a:solidFill>
            <a:schemeClr val="tx2"/>
          </a:solidFill>
          <a:ln w="9525">
            <a:noFill/>
            <a:round/>
            <a:headEnd/>
            <a:tailEnd/>
          </a:ln>
        </p:spPr>
        <p:txBody>
          <a:bodyPr wrap="none" anchor="ctr"/>
          <a:lstStyle/>
          <a:p>
            <a:pPr algn="ctr"/>
            <a:endParaRPr lang="en-US" sz="3200" b="1" dirty="0">
              <a:solidFill>
                <a:schemeClr val="bg1"/>
              </a:solidFill>
              <a:latin typeface="Times New Roman" pitchFamily="18" charset="0"/>
            </a:endParaRPr>
          </a:p>
        </p:txBody>
      </p:sp>
      <p:sp>
        <p:nvSpPr>
          <p:cNvPr id="21533" name="Oval 29"/>
          <p:cNvSpPr>
            <a:spLocks noChangeArrowheads="1"/>
          </p:cNvSpPr>
          <p:nvPr/>
        </p:nvSpPr>
        <p:spPr bwMode="auto">
          <a:xfrm>
            <a:off x="1073150" y="3155950"/>
            <a:ext cx="115888" cy="115888"/>
          </a:xfrm>
          <a:prstGeom prst="ellipse">
            <a:avLst/>
          </a:prstGeom>
          <a:solidFill>
            <a:schemeClr val="tx2"/>
          </a:solidFill>
          <a:ln w="9525">
            <a:noFill/>
            <a:round/>
            <a:headEnd/>
            <a:tailEnd/>
          </a:ln>
        </p:spPr>
        <p:txBody>
          <a:bodyPr wrap="none" anchor="ctr"/>
          <a:lstStyle/>
          <a:p>
            <a:endParaRPr lang="en-US" dirty="0"/>
          </a:p>
        </p:txBody>
      </p:sp>
      <p:sp>
        <p:nvSpPr>
          <p:cNvPr id="21534" name="Oval 30"/>
          <p:cNvSpPr>
            <a:spLocks noChangeArrowheads="1"/>
          </p:cNvSpPr>
          <p:nvPr/>
        </p:nvSpPr>
        <p:spPr bwMode="auto">
          <a:xfrm>
            <a:off x="1227138" y="3424238"/>
            <a:ext cx="115887" cy="115887"/>
          </a:xfrm>
          <a:prstGeom prst="ellipse">
            <a:avLst/>
          </a:prstGeom>
          <a:solidFill>
            <a:schemeClr val="tx2"/>
          </a:solidFill>
          <a:ln w="9525">
            <a:noFill/>
            <a:round/>
            <a:headEnd/>
            <a:tailEnd/>
          </a:ln>
        </p:spPr>
        <p:txBody>
          <a:bodyPr wrap="none" anchor="ctr"/>
          <a:lstStyle/>
          <a:p>
            <a:endParaRPr lang="en-US" dirty="0"/>
          </a:p>
        </p:txBody>
      </p:sp>
      <p:sp>
        <p:nvSpPr>
          <p:cNvPr id="21535" name="Oval 31"/>
          <p:cNvSpPr>
            <a:spLocks noChangeArrowheads="1"/>
          </p:cNvSpPr>
          <p:nvPr/>
        </p:nvSpPr>
        <p:spPr bwMode="auto">
          <a:xfrm>
            <a:off x="727075" y="3348038"/>
            <a:ext cx="115888" cy="115887"/>
          </a:xfrm>
          <a:prstGeom prst="ellipse">
            <a:avLst/>
          </a:prstGeom>
          <a:solidFill>
            <a:schemeClr val="tx2"/>
          </a:solidFill>
          <a:ln w="9525">
            <a:noFill/>
            <a:round/>
            <a:headEnd/>
            <a:tailEnd/>
          </a:ln>
        </p:spPr>
        <p:txBody>
          <a:bodyPr wrap="none" anchor="ctr"/>
          <a:lstStyle/>
          <a:p>
            <a:endParaRPr lang="en-US" dirty="0"/>
          </a:p>
        </p:txBody>
      </p:sp>
      <p:sp>
        <p:nvSpPr>
          <p:cNvPr id="21536" name="Oval 32"/>
          <p:cNvSpPr>
            <a:spLocks noChangeArrowheads="1"/>
          </p:cNvSpPr>
          <p:nvPr/>
        </p:nvSpPr>
        <p:spPr bwMode="auto">
          <a:xfrm>
            <a:off x="727075" y="3463925"/>
            <a:ext cx="115888" cy="115888"/>
          </a:xfrm>
          <a:prstGeom prst="ellipse">
            <a:avLst/>
          </a:prstGeom>
          <a:solidFill>
            <a:schemeClr val="tx2"/>
          </a:solidFill>
          <a:ln w="9525">
            <a:noFill/>
            <a:round/>
            <a:headEnd/>
            <a:tailEnd/>
          </a:ln>
        </p:spPr>
        <p:txBody>
          <a:bodyPr wrap="none" anchor="ctr"/>
          <a:lstStyle/>
          <a:p>
            <a:endParaRPr lang="en-US" dirty="0"/>
          </a:p>
        </p:txBody>
      </p:sp>
      <p:sp>
        <p:nvSpPr>
          <p:cNvPr id="21537" name="Oval 33"/>
          <p:cNvSpPr>
            <a:spLocks noChangeArrowheads="1"/>
          </p:cNvSpPr>
          <p:nvPr/>
        </p:nvSpPr>
        <p:spPr bwMode="auto">
          <a:xfrm>
            <a:off x="842963" y="3540125"/>
            <a:ext cx="115887" cy="115888"/>
          </a:xfrm>
          <a:prstGeom prst="ellipse">
            <a:avLst/>
          </a:prstGeom>
          <a:solidFill>
            <a:schemeClr val="tx2"/>
          </a:solidFill>
          <a:ln w="9525">
            <a:noFill/>
            <a:round/>
            <a:headEnd/>
            <a:tailEnd/>
          </a:ln>
        </p:spPr>
        <p:txBody>
          <a:bodyPr wrap="none" anchor="ctr"/>
          <a:lstStyle/>
          <a:p>
            <a:endParaRPr lang="en-US" dirty="0"/>
          </a:p>
        </p:txBody>
      </p:sp>
      <p:sp>
        <p:nvSpPr>
          <p:cNvPr id="21538" name="Oval 34"/>
          <p:cNvSpPr>
            <a:spLocks noChangeArrowheads="1"/>
          </p:cNvSpPr>
          <p:nvPr/>
        </p:nvSpPr>
        <p:spPr bwMode="auto">
          <a:xfrm>
            <a:off x="919163" y="3463925"/>
            <a:ext cx="115887" cy="115888"/>
          </a:xfrm>
          <a:prstGeom prst="ellipse">
            <a:avLst/>
          </a:prstGeom>
          <a:solidFill>
            <a:schemeClr val="tx2"/>
          </a:solidFill>
          <a:ln w="9525">
            <a:noFill/>
            <a:round/>
            <a:headEnd/>
            <a:tailEnd/>
          </a:ln>
        </p:spPr>
        <p:txBody>
          <a:bodyPr wrap="none" anchor="ctr"/>
          <a:lstStyle/>
          <a:p>
            <a:endParaRPr lang="en-US" dirty="0"/>
          </a:p>
        </p:txBody>
      </p:sp>
      <p:sp>
        <p:nvSpPr>
          <p:cNvPr id="21539" name="Oval 35"/>
          <p:cNvSpPr>
            <a:spLocks noChangeArrowheads="1"/>
          </p:cNvSpPr>
          <p:nvPr/>
        </p:nvSpPr>
        <p:spPr bwMode="auto">
          <a:xfrm>
            <a:off x="919163" y="3617913"/>
            <a:ext cx="115887" cy="115887"/>
          </a:xfrm>
          <a:prstGeom prst="ellipse">
            <a:avLst/>
          </a:prstGeom>
          <a:solidFill>
            <a:schemeClr val="tx2"/>
          </a:solidFill>
          <a:ln w="9525">
            <a:noFill/>
            <a:round/>
            <a:headEnd/>
            <a:tailEnd/>
          </a:ln>
        </p:spPr>
        <p:txBody>
          <a:bodyPr wrap="none" anchor="ctr"/>
          <a:lstStyle/>
          <a:p>
            <a:endParaRPr lang="en-US" dirty="0"/>
          </a:p>
        </p:txBody>
      </p:sp>
      <p:sp>
        <p:nvSpPr>
          <p:cNvPr id="21540" name="Oval 36"/>
          <p:cNvSpPr>
            <a:spLocks noChangeArrowheads="1"/>
          </p:cNvSpPr>
          <p:nvPr/>
        </p:nvSpPr>
        <p:spPr bwMode="auto">
          <a:xfrm>
            <a:off x="957263" y="3732213"/>
            <a:ext cx="115887" cy="115887"/>
          </a:xfrm>
          <a:prstGeom prst="ellipse">
            <a:avLst/>
          </a:prstGeom>
          <a:solidFill>
            <a:schemeClr val="tx2"/>
          </a:solidFill>
          <a:ln w="9525">
            <a:noFill/>
            <a:round/>
            <a:headEnd/>
            <a:tailEnd/>
          </a:ln>
        </p:spPr>
        <p:txBody>
          <a:bodyPr wrap="none" anchor="ctr"/>
          <a:lstStyle/>
          <a:p>
            <a:endParaRPr lang="en-US" dirty="0"/>
          </a:p>
        </p:txBody>
      </p:sp>
      <p:sp>
        <p:nvSpPr>
          <p:cNvPr id="21541" name="Oval 37"/>
          <p:cNvSpPr>
            <a:spLocks noChangeArrowheads="1"/>
          </p:cNvSpPr>
          <p:nvPr/>
        </p:nvSpPr>
        <p:spPr bwMode="auto">
          <a:xfrm>
            <a:off x="1611313" y="3195638"/>
            <a:ext cx="115887" cy="115887"/>
          </a:xfrm>
          <a:prstGeom prst="ellipse">
            <a:avLst/>
          </a:prstGeom>
          <a:solidFill>
            <a:schemeClr val="tx2"/>
          </a:solidFill>
          <a:ln w="9525">
            <a:noFill/>
            <a:round/>
            <a:headEnd/>
            <a:tailEnd/>
          </a:ln>
        </p:spPr>
        <p:txBody>
          <a:bodyPr wrap="none" anchor="ctr"/>
          <a:lstStyle/>
          <a:p>
            <a:endParaRPr lang="en-US" dirty="0"/>
          </a:p>
        </p:txBody>
      </p:sp>
      <p:sp>
        <p:nvSpPr>
          <p:cNvPr id="21542" name="Oval 38"/>
          <p:cNvSpPr>
            <a:spLocks noChangeArrowheads="1"/>
          </p:cNvSpPr>
          <p:nvPr/>
        </p:nvSpPr>
        <p:spPr bwMode="auto">
          <a:xfrm>
            <a:off x="1533525" y="3271838"/>
            <a:ext cx="115888" cy="115887"/>
          </a:xfrm>
          <a:prstGeom prst="ellipse">
            <a:avLst/>
          </a:prstGeom>
          <a:solidFill>
            <a:schemeClr val="tx2"/>
          </a:solidFill>
          <a:ln w="9525">
            <a:noFill/>
            <a:round/>
            <a:headEnd/>
            <a:tailEnd/>
          </a:ln>
        </p:spPr>
        <p:txBody>
          <a:bodyPr wrap="none" anchor="ctr"/>
          <a:lstStyle/>
          <a:p>
            <a:endParaRPr lang="en-US" dirty="0"/>
          </a:p>
        </p:txBody>
      </p:sp>
      <p:sp>
        <p:nvSpPr>
          <p:cNvPr id="21543" name="Oval 39"/>
          <p:cNvSpPr>
            <a:spLocks noChangeArrowheads="1"/>
          </p:cNvSpPr>
          <p:nvPr/>
        </p:nvSpPr>
        <p:spPr bwMode="auto">
          <a:xfrm>
            <a:off x="2063750" y="3319463"/>
            <a:ext cx="115888" cy="115887"/>
          </a:xfrm>
          <a:prstGeom prst="ellipse">
            <a:avLst/>
          </a:prstGeom>
          <a:solidFill>
            <a:schemeClr val="tx2"/>
          </a:solidFill>
          <a:ln w="9525">
            <a:noFill/>
            <a:round/>
            <a:headEnd/>
            <a:tailEnd/>
          </a:ln>
        </p:spPr>
        <p:txBody>
          <a:bodyPr wrap="none" anchor="ctr"/>
          <a:lstStyle/>
          <a:p>
            <a:endParaRPr lang="en-US" dirty="0"/>
          </a:p>
        </p:txBody>
      </p:sp>
      <p:sp>
        <p:nvSpPr>
          <p:cNvPr id="21544" name="Oval 40"/>
          <p:cNvSpPr>
            <a:spLocks noChangeArrowheads="1"/>
          </p:cNvSpPr>
          <p:nvPr/>
        </p:nvSpPr>
        <p:spPr bwMode="auto">
          <a:xfrm>
            <a:off x="1985963" y="3395663"/>
            <a:ext cx="115887" cy="115887"/>
          </a:xfrm>
          <a:prstGeom prst="ellipse">
            <a:avLst/>
          </a:prstGeom>
          <a:solidFill>
            <a:schemeClr val="tx2"/>
          </a:solidFill>
          <a:ln w="9525">
            <a:noFill/>
            <a:round/>
            <a:headEnd/>
            <a:tailEnd/>
          </a:ln>
        </p:spPr>
        <p:txBody>
          <a:bodyPr wrap="none" anchor="ctr"/>
          <a:lstStyle/>
          <a:p>
            <a:endParaRPr lang="en-US" dirty="0"/>
          </a:p>
        </p:txBody>
      </p:sp>
      <p:sp>
        <p:nvSpPr>
          <p:cNvPr id="21545" name="Oval 41"/>
          <p:cNvSpPr>
            <a:spLocks noChangeArrowheads="1"/>
          </p:cNvSpPr>
          <p:nvPr/>
        </p:nvSpPr>
        <p:spPr bwMode="auto">
          <a:xfrm>
            <a:off x="2071688" y="3425825"/>
            <a:ext cx="115887" cy="115888"/>
          </a:xfrm>
          <a:prstGeom prst="ellipse">
            <a:avLst/>
          </a:prstGeom>
          <a:solidFill>
            <a:schemeClr val="tx2"/>
          </a:solidFill>
          <a:ln w="9525">
            <a:noFill/>
            <a:round/>
            <a:headEnd/>
            <a:tailEnd/>
          </a:ln>
        </p:spPr>
        <p:txBody>
          <a:bodyPr wrap="none" anchor="ctr"/>
          <a:lstStyle/>
          <a:p>
            <a:endParaRPr lang="en-US" dirty="0"/>
          </a:p>
        </p:txBody>
      </p:sp>
      <p:sp>
        <p:nvSpPr>
          <p:cNvPr id="21546" name="Oval 42"/>
          <p:cNvSpPr>
            <a:spLocks noChangeArrowheads="1"/>
          </p:cNvSpPr>
          <p:nvPr/>
        </p:nvSpPr>
        <p:spPr bwMode="auto">
          <a:xfrm>
            <a:off x="3148013" y="3195638"/>
            <a:ext cx="115887" cy="115887"/>
          </a:xfrm>
          <a:prstGeom prst="ellipse">
            <a:avLst/>
          </a:prstGeom>
          <a:solidFill>
            <a:schemeClr val="tx2"/>
          </a:solidFill>
          <a:ln w="9525">
            <a:noFill/>
            <a:round/>
            <a:headEnd/>
            <a:tailEnd/>
          </a:ln>
        </p:spPr>
        <p:txBody>
          <a:bodyPr wrap="none" anchor="ctr"/>
          <a:lstStyle/>
          <a:p>
            <a:endParaRPr lang="en-US" dirty="0"/>
          </a:p>
        </p:txBody>
      </p:sp>
      <p:sp>
        <p:nvSpPr>
          <p:cNvPr id="21547" name="Oval 43"/>
          <p:cNvSpPr>
            <a:spLocks noChangeArrowheads="1"/>
          </p:cNvSpPr>
          <p:nvPr/>
        </p:nvSpPr>
        <p:spPr bwMode="auto">
          <a:xfrm>
            <a:off x="3378200" y="3540125"/>
            <a:ext cx="115888" cy="115888"/>
          </a:xfrm>
          <a:prstGeom prst="ellipse">
            <a:avLst/>
          </a:prstGeom>
          <a:solidFill>
            <a:schemeClr val="tx2"/>
          </a:solidFill>
          <a:ln w="9525">
            <a:noFill/>
            <a:round/>
            <a:headEnd/>
            <a:tailEnd/>
          </a:ln>
        </p:spPr>
        <p:txBody>
          <a:bodyPr wrap="none" anchor="ctr"/>
          <a:lstStyle/>
          <a:p>
            <a:endParaRPr lang="en-US" dirty="0"/>
          </a:p>
        </p:txBody>
      </p:sp>
      <p:sp>
        <p:nvSpPr>
          <p:cNvPr id="21548" name="Oval 44"/>
          <p:cNvSpPr>
            <a:spLocks noChangeArrowheads="1"/>
          </p:cNvSpPr>
          <p:nvPr/>
        </p:nvSpPr>
        <p:spPr bwMode="auto">
          <a:xfrm>
            <a:off x="3914775" y="4078288"/>
            <a:ext cx="115888" cy="115887"/>
          </a:xfrm>
          <a:prstGeom prst="ellipse">
            <a:avLst/>
          </a:prstGeom>
          <a:solidFill>
            <a:schemeClr val="tx2"/>
          </a:solidFill>
          <a:ln w="9525">
            <a:noFill/>
            <a:round/>
            <a:headEnd/>
            <a:tailEnd/>
          </a:ln>
        </p:spPr>
        <p:txBody>
          <a:bodyPr wrap="none" anchor="ctr"/>
          <a:lstStyle/>
          <a:p>
            <a:endParaRPr lang="en-US" dirty="0"/>
          </a:p>
        </p:txBody>
      </p:sp>
      <p:sp>
        <p:nvSpPr>
          <p:cNvPr id="21549" name="Oval 45"/>
          <p:cNvSpPr>
            <a:spLocks noChangeArrowheads="1"/>
          </p:cNvSpPr>
          <p:nvPr/>
        </p:nvSpPr>
        <p:spPr bwMode="auto">
          <a:xfrm>
            <a:off x="5451475" y="6035675"/>
            <a:ext cx="115888" cy="115888"/>
          </a:xfrm>
          <a:prstGeom prst="ellipse">
            <a:avLst/>
          </a:prstGeom>
          <a:solidFill>
            <a:schemeClr val="tx2"/>
          </a:solidFill>
          <a:ln w="9525">
            <a:noFill/>
            <a:round/>
            <a:headEnd/>
            <a:tailEnd/>
          </a:ln>
        </p:spPr>
        <p:txBody>
          <a:bodyPr wrap="none" anchor="ctr"/>
          <a:lstStyle/>
          <a:p>
            <a:endParaRPr lang="en-US" dirty="0"/>
          </a:p>
        </p:txBody>
      </p:sp>
      <p:sp>
        <p:nvSpPr>
          <p:cNvPr id="21550" name="Oval 46"/>
          <p:cNvSpPr>
            <a:spLocks noChangeArrowheads="1"/>
          </p:cNvSpPr>
          <p:nvPr/>
        </p:nvSpPr>
        <p:spPr bwMode="auto">
          <a:xfrm>
            <a:off x="7256463" y="5883275"/>
            <a:ext cx="115887" cy="115888"/>
          </a:xfrm>
          <a:prstGeom prst="ellipse">
            <a:avLst/>
          </a:prstGeom>
          <a:solidFill>
            <a:schemeClr val="tx2"/>
          </a:solidFill>
          <a:ln w="9525">
            <a:noFill/>
            <a:round/>
            <a:headEnd/>
            <a:tailEnd/>
          </a:ln>
        </p:spPr>
        <p:txBody>
          <a:bodyPr wrap="none" anchor="ctr"/>
          <a:lstStyle/>
          <a:p>
            <a:endParaRPr lang="en-US" dirty="0"/>
          </a:p>
        </p:txBody>
      </p:sp>
      <p:sp>
        <p:nvSpPr>
          <p:cNvPr id="21551" name="Oval 47"/>
          <p:cNvSpPr>
            <a:spLocks noChangeArrowheads="1"/>
          </p:cNvSpPr>
          <p:nvPr/>
        </p:nvSpPr>
        <p:spPr bwMode="auto">
          <a:xfrm>
            <a:off x="8216900" y="5230813"/>
            <a:ext cx="115888" cy="115887"/>
          </a:xfrm>
          <a:prstGeom prst="ellipse">
            <a:avLst/>
          </a:prstGeom>
          <a:solidFill>
            <a:schemeClr val="tx2"/>
          </a:solidFill>
          <a:ln w="9525">
            <a:noFill/>
            <a:round/>
            <a:headEnd/>
            <a:tailEnd/>
          </a:ln>
        </p:spPr>
        <p:txBody>
          <a:bodyPr wrap="none" anchor="ctr"/>
          <a:lstStyle/>
          <a:p>
            <a:endParaRPr lang="en-US" dirty="0"/>
          </a:p>
        </p:txBody>
      </p:sp>
      <p:sp>
        <p:nvSpPr>
          <p:cNvPr id="21552" name="Oval 48"/>
          <p:cNvSpPr>
            <a:spLocks noChangeArrowheads="1"/>
          </p:cNvSpPr>
          <p:nvPr/>
        </p:nvSpPr>
        <p:spPr bwMode="auto">
          <a:xfrm>
            <a:off x="6986588" y="3770313"/>
            <a:ext cx="115887" cy="115887"/>
          </a:xfrm>
          <a:prstGeom prst="ellipse">
            <a:avLst/>
          </a:prstGeom>
          <a:solidFill>
            <a:schemeClr val="tx2"/>
          </a:solidFill>
          <a:ln w="9525">
            <a:noFill/>
            <a:round/>
            <a:headEnd/>
            <a:tailEnd/>
          </a:ln>
        </p:spPr>
        <p:txBody>
          <a:bodyPr wrap="none" anchor="ctr"/>
          <a:lstStyle/>
          <a:p>
            <a:endParaRPr lang="en-US" dirty="0"/>
          </a:p>
        </p:txBody>
      </p:sp>
      <p:sp>
        <p:nvSpPr>
          <p:cNvPr id="21553" name="Oval 49"/>
          <p:cNvSpPr>
            <a:spLocks noChangeArrowheads="1"/>
          </p:cNvSpPr>
          <p:nvPr/>
        </p:nvSpPr>
        <p:spPr bwMode="auto">
          <a:xfrm>
            <a:off x="7102475" y="3079750"/>
            <a:ext cx="115888" cy="115888"/>
          </a:xfrm>
          <a:prstGeom prst="ellipse">
            <a:avLst/>
          </a:prstGeom>
          <a:solidFill>
            <a:schemeClr val="tx2"/>
          </a:solidFill>
          <a:ln w="9525">
            <a:noFill/>
            <a:round/>
            <a:headEnd/>
            <a:tailEnd/>
          </a:ln>
        </p:spPr>
        <p:txBody>
          <a:bodyPr wrap="none" anchor="ctr"/>
          <a:lstStyle/>
          <a:p>
            <a:endParaRPr lang="en-US" dirty="0"/>
          </a:p>
        </p:txBody>
      </p:sp>
      <p:sp>
        <p:nvSpPr>
          <p:cNvPr id="21554" name="Oval 50"/>
          <p:cNvSpPr>
            <a:spLocks noChangeArrowheads="1"/>
          </p:cNvSpPr>
          <p:nvPr/>
        </p:nvSpPr>
        <p:spPr bwMode="auto">
          <a:xfrm>
            <a:off x="6604000" y="3386138"/>
            <a:ext cx="115888" cy="115887"/>
          </a:xfrm>
          <a:prstGeom prst="ellipse">
            <a:avLst/>
          </a:prstGeom>
          <a:solidFill>
            <a:schemeClr val="tx2"/>
          </a:solidFill>
          <a:ln w="9525">
            <a:noFill/>
            <a:round/>
            <a:headEnd/>
            <a:tailEnd/>
          </a:ln>
        </p:spPr>
        <p:txBody>
          <a:bodyPr wrap="none" anchor="ctr"/>
          <a:lstStyle/>
          <a:p>
            <a:endParaRPr lang="en-US" dirty="0"/>
          </a:p>
        </p:txBody>
      </p:sp>
      <p:sp>
        <p:nvSpPr>
          <p:cNvPr id="21555" name="Oval 51"/>
          <p:cNvSpPr>
            <a:spLocks noChangeArrowheads="1"/>
          </p:cNvSpPr>
          <p:nvPr/>
        </p:nvSpPr>
        <p:spPr bwMode="auto">
          <a:xfrm>
            <a:off x="6219825" y="3309938"/>
            <a:ext cx="115888" cy="115887"/>
          </a:xfrm>
          <a:prstGeom prst="ellipse">
            <a:avLst/>
          </a:prstGeom>
          <a:solidFill>
            <a:schemeClr val="tx2"/>
          </a:solidFill>
          <a:ln w="9525">
            <a:noFill/>
            <a:round/>
            <a:headEnd/>
            <a:tailEnd/>
          </a:ln>
        </p:spPr>
        <p:txBody>
          <a:bodyPr wrap="none" anchor="ctr"/>
          <a:lstStyle/>
          <a:p>
            <a:endParaRPr lang="en-US" dirty="0"/>
          </a:p>
        </p:txBody>
      </p:sp>
      <p:sp>
        <p:nvSpPr>
          <p:cNvPr id="21556" name="Oval 52"/>
          <p:cNvSpPr>
            <a:spLocks noChangeArrowheads="1"/>
          </p:cNvSpPr>
          <p:nvPr/>
        </p:nvSpPr>
        <p:spPr bwMode="auto">
          <a:xfrm>
            <a:off x="3108325" y="3848100"/>
            <a:ext cx="115888" cy="115888"/>
          </a:xfrm>
          <a:prstGeom prst="ellipse">
            <a:avLst/>
          </a:prstGeom>
          <a:solidFill>
            <a:schemeClr val="tx2"/>
          </a:solidFill>
          <a:ln w="9525">
            <a:noFill/>
            <a:round/>
            <a:headEnd/>
            <a:tailEnd/>
          </a:ln>
        </p:spPr>
        <p:txBody>
          <a:bodyPr wrap="none" anchor="ctr"/>
          <a:lstStyle/>
          <a:p>
            <a:endParaRPr lang="en-US" dirty="0"/>
          </a:p>
        </p:txBody>
      </p:sp>
      <p:sp>
        <p:nvSpPr>
          <p:cNvPr id="21557" name="Oval 53"/>
          <p:cNvSpPr>
            <a:spLocks noChangeArrowheads="1"/>
          </p:cNvSpPr>
          <p:nvPr/>
        </p:nvSpPr>
        <p:spPr bwMode="auto">
          <a:xfrm>
            <a:off x="2916238" y="4194175"/>
            <a:ext cx="115887" cy="115888"/>
          </a:xfrm>
          <a:prstGeom prst="ellipse">
            <a:avLst/>
          </a:prstGeom>
          <a:solidFill>
            <a:schemeClr val="tx2"/>
          </a:solidFill>
          <a:ln w="9525">
            <a:noFill/>
            <a:round/>
            <a:headEnd/>
            <a:tailEnd/>
          </a:ln>
        </p:spPr>
        <p:txBody>
          <a:bodyPr wrap="none" anchor="ctr"/>
          <a:lstStyle/>
          <a:p>
            <a:endParaRPr lang="en-US" dirty="0"/>
          </a:p>
        </p:txBody>
      </p:sp>
      <p:sp>
        <p:nvSpPr>
          <p:cNvPr id="21558" name="Oval 54"/>
          <p:cNvSpPr>
            <a:spLocks noChangeArrowheads="1"/>
          </p:cNvSpPr>
          <p:nvPr/>
        </p:nvSpPr>
        <p:spPr bwMode="auto">
          <a:xfrm>
            <a:off x="2763838" y="4308475"/>
            <a:ext cx="115887" cy="115888"/>
          </a:xfrm>
          <a:prstGeom prst="ellipse">
            <a:avLst/>
          </a:prstGeom>
          <a:solidFill>
            <a:schemeClr val="tx2"/>
          </a:solidFill>
          <a:ln w="9525">
            <a:noFill/>
            <a:round/>
            <a:headEnd/>
            <a:tailEnd/>
          </a:ln>
        </p:spPr>
        <p:txBody>
          <a:bodyPr wrap="none" anchor="ctr"/>
          <a:lstStyle/>
          <a:p>
            <a:endParaRPr lang="en-US" dirty="0"/>
          </a:p>
        </p:txBody>
      </p:sp>
      <p:sp>
        <p:nvSpPr>
          <p:cNvPr id="21559" name="Oval 55"/>
          <p:cNvSpPr>
            <a:spLocks noChangeArrowheads="1"/>
          </p:cNvSpPr>
          <p:nvPr/>
        </p:nvSpPr>
        <p:spPr bwMode="auto">
          <a:xfrm>
            <a:off x="2916238" y="4424363"/>
            <a:ext cx="115887" cy="115887"/>
          </a:xfrm>
          <a:prstGeom prst="ellipse">
            <a:avLst/>
          </a:prstGeom>
          <a:solidFill>
            <a:schemeClr val="tx2"/>
          </a:solidFill>
          <a:ln w="9525">
            <a:noFill/>
            <a:round/>
            <a:headEnd/>
            <a:tailEnd/>
          </a:ln>
        </p:spPr>
        <p:txBody>
          <a:bodyPr wrap="none" anchor="ctr"/>
          <a:lstStyle/>
          <a:p>
            <a:endParaRPr lang="en-US" dirty="0"/>
          </a:p>
        </p:txBody>
      </p:sp>
      <p:sp>
        <p:nvSpPr>
          <p:cNvPr id="21560" name="Oval 56"/>
          <p:cNvSpPr>
            <a:spLocks noChangeArrowheads="1"/>
          </p:cNvSpPr>
          <p:nvPr/>
        </p:nvSpPr>
        <p:spPr bwMode="auto">
          <a:xfrm>
            <a:off x="2801938" y="4576763"/>
            <a:ext cx="115887" cy="115887"/>
          </a:xfrm>
          <a:prstGeom prst="ellipse">
            <a:avLst/>
          </a:prstGeom>
          <a:solidFill>
            <a:schemeClr val="tx2"/>
          </a:solidFill>
          <a:ln w="9525">
            <a:noFill/>
            <a:round/>
            <a:headEnd/>
            <a:tailEnd/>
          </a:ln>
        </p:spPr>
        <p:txBody>
          <a:bodyPr wrap="none" anchor="ctr"/>
          <a:lstStyle/>
          <a:p>
            <a:endParaRPr lang="en-US" dirty="0"/>
          </a:p>
        </p:txBody>
      </p:sp>
      <p:sp>
        <p:nvSpPr>
          <p:cNvPr id="21561" name="Oval 57"/>
          <p:cNvSpPr>
            <a:spLocks noChangeArrowheads="1"/>
          </p:cNvSpPr>
          <p:nvPr/>
        </p:nvSpPr>
        <p:spPr bwMode="auto">
          <a:xfrm>
            <a:off x="3378200" y="4500563"/>
            <a:ext cx="115888" cy="115887"/>
          </a:xfrm>
          <a:prstGeom prst="ellipse">
            <a:avLst/>
          </a:prstGeom>
          <a:solidFill>
            <a:schemeClr val="tx2"/>
          </a:solidFill>
          <a:ln w="9525">
            <a:noFill/>
            <a:round/>
            <a:headEnd/>
            <a:tailEnd/>
          </a:ln>
        </p:spPr>
        <p:txBody>
          <a:bodyPr wrap="none" anchor="ctr"/>
          <a:lstStyle/>
          <a:p>
            <a:endParaRPr lang="en-US" dirty="0"/>
          </a:p>
        </p:txBody>
      </p:sp>
      <p:sp>
        <p:nvSpPr>
          <p:cNvPr id="21562" name="Oval 58"/>
          <p:cNvSpPr>
            <a:spLocks noChangeArrowheads="1"/>
          </p:cNvSpPr>
          <p:nvPr/>
        </p:nvSpPr>
        <p:spPr bwMode="auto">
          <a:xfrm>
            <a:off x="4260850" y="4576763"/>
            <a:ext cx="115888" cy="115887"/>
          </a:xfrm>
          <a:prstGeom prst="ellipse">
            <a:avLst/>
          </a:prstGeom>
          <a:solidFill>
            <a:schemeClr val="tx2"/>
          </a:solidFill>
          <a:ln w="9525">
            <a:noFill/>
            <a:round/>
            <a:headEnd/>
            <a:tailEnd/>
          </a:ln>
        </p:spPr>
        <p:txBody>
          <a:bodyPr wrap="none" anchor="ctr"/>
          <a:lstStyle/>
          <a:p>
            <a:endParaRPr lang="en-US" dirty="0"/>
          </a:p>
        </p:txBody>
      </p:sp>
      <p:sp>
        <p:nvSpPr>
          <p:cNvPr id="21563" name="Oval 59"/>
          <p:cNvSpPr>
            <a:spLocks noChangeArrowheads="1"/>
          </p:cNvSpPr>
          <p:nvPr/>
        </p:nvSpPr>
        <p:spPr bwMode="auto">
          <a:xfrm>
            <a:off x="4376738" y="4730750"/>
            <a:ext cx="115887" cy="115888"/>
          </a:xfrm>
          <a:prstGeom prst="ellipse">
            <a:avLst/>
          </a:prstGeom>
          <a:solidFill>
            <a:schemeClr val="tx2"/>
          </a:solidFill>
          <a:ln w="9525">
            <a:noFill/>
            <a:round/>
            <a:headEnd/>
            <a:tailEnd/>
          </a:ln>
        </p:spPr>
        <p:txBody>
          <a:bodyPr wrap="none" anchor="ctr"/>
          <a:lstStyle/>
          <a:p>
            <a:endParaRPr lang="en-US" dirty="0"/>
          </a:p>
        </p:txBody>
      </p:sp>
      <p:sp>
        <p:nvSpPr>
          <p:cNvPr id="21564" name="Oval 60"/>
          <p:cNvSpPr>
            <a:spLocks noChangeArrowheads="1"/>
          </p:cNvSpPr>
          <p:nvPr/>
        </p:nvSpPr>
        <p:spPr bwMode="auto">
          <a:xfrm>
            <a:off x="4606925" y="3617913"/>
            <a:ext cx="115888" cy="115887"/>
          </a:xfrm>
          <a:prstGeom prst="ellipse">
            <a:avLst/>
          </a:prstGeom>
          <a:solidFill>
            <a:schemeClr val="tx2"/>
          </a:solidFill>
          <a:ln w="9525">
            <a:noFill/>
            <a:round/>
            <a:headEnd/>
            <a:tailEnd/>
          </a:ln>
        </p:spPr>
        <p:txBody>
          <a:bodyPr wrap="none" anchor="ctr"/>
          <a:lstStyle/>
          <a:p>
            <a:endParaRPr lang="en-US" dirty="0"/>
          </a:p>
        </p:txBody>
      </p:sp>
      <p:sp>
        <p:nvSpPr>
          <p:cNvPr id="21565" name="Oval 61"/>
          <p:cNvSpPr>
            <a:spLocks noChangeArrowheads="1"/>
          </p:cNvSpPr>
          <p:nvPr/>
        </p:nvSpPr>
        <p:spPr bwMode="auto">
          <a:xfrm>
            <a:off x="4491038" y="2925763"/>
            <a:ext cx="115887" cy="115887"/>
          </a:xfrm>
          <a:prstGeom prst="ellipse">
            <a:avLst/>
          </a:prstGeom>
          <a:solidFill>
            <a:schemeClr val="tx2"/>
          </a:solidFill>
          <a:ln w="9525">
            <a:noFill/>
            <a:round/>
            <a:headEnd/>
            <a:tailEnd/>
          </a:ln>
        </p:spPr>
        <p:txBody>
          <a:bodyPr wrap="none" anchor="ctr"/>
          <a:lstStyle/>
          <a:p>
            <a:endParaRPr lang="en-US" dirty="0"/>
          </a:p>
        </p:txBody>
      </p:sp>
      <p:sp>
        <p:nvSpPr>
          <p:cNvPr id="21566" name="Oval 62"/>
          <p:cNvSpPr>
            <a:spLocks noChangeArrowheads="1"/>
          </p:cNvSpPr>
          <p:nvPr/>
        </p:nvSpPr>
        <p:spPr bwMode="auto">
          <a:xfrm>
            <a:off x="4721225" y="2963863"/>
            <a:ext cx="115888" cy="115887"/>
          </a:xfrm>
          <a:prstGeom prst="ellipse">
            <a:avLst/>
          </a:prstGeom>
          <a:solidFill>
            <a:schemeClr val="tx2"/>
          </a:solidFill>
          <a:ln w="9525">
            <a:noFill/>
            <a:round/>
            <a:headEnd/>
            <a:tailEnd/>
          </a:ln>
        </p:spPr>
        <p:txBody>
          <a:bodyPr wrap="none" anchor="ctr"/>
          <a:lstStyle/>
          <a:p>
            <a:endParaRPr lang="en-US" dirty="0"/>
          </a:p>
        </p:txBody>
      </p:sp>
      <p:sp>
        <p:nvSpPr>
          <p:cNvPr id="21567" name="Oval 63"/>
          <p:cNvSpPr>
            <a:spLocks noChangeArrowheads="1"/>
          </p:cNvSpPr>
          <p:nvPr/>
        </p:nvSpPr>
        <p:spPr bwMode="auto">
          <a:xfrm>
            <a:off x="4837113" y="3041650"/>
            <a:ext cx="115887" cy="115888"/>
          </a:xfrm>
          <a:prstGeom prst="ellipse">
            <a:avLst/>
          </a:prstGeom>
          <a:solidFill>
            <a:schemeClr val="tx2"/>
          </a:solidFill>
          <a:ln w="9525">
            <a:noFill/>
            <a:round/>
            <a:headEnd/>
            <a:tailEnd/>
          </a:ln>
        </p:spPr>
        <p:txBody>
          <a:bodyPr wrap="none" anchor="ctr"/>
          <a:lstStyle/>
          <a:p>
            <a:endParaRPr lang="en-US" dirty="0"/>
          </a:p>
        </p:txBody>
      </p:sp>
      <p:sp>
        <p:nvSpPr>
          <p:cNvPr id="21568" name="Oval 64"/>
          <p:cNvSpPr>
            <a:spLocks noChangeArrowheads="1"/>
          </p:cNvSpPr>
          <p:nvPr/>
        </p:nvSpPr>
        <p:spPr bwMode="auto">
          <a:xfrm>
            <a:off x="4837113" y="2771775"/>
            <a:ext cx="115887" cy="115888"/>
          </a:xfrm>
          <a:prstGeom prst="ellipse">
            <a:avLst/>
          </a:prstGeom>
          <a:solidFill>
            <a:schemeClr val="tx2"/>
          </a:solidFill>
          <a:ln w="9525">
            <a:noFill/>
            <a:round/>
            <a:headEnd/>
            <a:tailEnd/>
          </a:ln>
        </p:spPr>
        <p:txBody>
          <a:bodyPr wrap="none" anchor="ctr"/>
          <a:lstStyle/>
          <a:p>
            <a:endParaRPr lang="en-US" dirty="0"/>
          </a:p>
        </p:txBody>
      </p:sp>
      <p:sp>
        <p:nvSpPr>
          <p:cNvPr id="21569" name="Oval 65"/>
          <p:cNvSpPr>
            <a:spLocks noChangeArrowheads="1"/>
          </p:cNvSpPr>
          <p:nvPr/>
        </p:nvSpPr>
        <p:spPr bwMode="auto">
          <a:xfrm>
            <a:off x="4951413" y="2925763"/>
            <a:ext cx="115887" cy="115887"/>
          </a:xfrm>
          <a:prstGeom prst="ellipse">
            <a:avLst/>
          </a:prstGeom>
          <a:solidFill>
            <a:schemeClr val="tx2"/>
          </a:solidFill>
          <a:ln w="9525">
            <a:noFill/>
            <a:round/>
            <a:headEnd/>
            <a:tailEnd/>
          </a:ln>
        </p:spPr>
        <p:txBody>
          <a:bodyPr wrap="none" anchor="ctr"/>
          <a:lstStyle/>
          <a:p>
            <a:endParaRPr lang="en-US" dirty="0"/>
          </a:p>
        </p:txBody>
      </p:sp>
      <p:sp>
        <p:nvSpPr>
          <p:cNvPr id="21570" name="Text Box 66"/>
          <p:cNvSpPr txBox="1">
            <a:spLocks noChangeArrowheads="1"/>
          </p:cNvSpPr>
          <p:nvPr/>
        </p:nvSpPr>
        <p:spPr bwMode="auto">
          <a:xfrm>
            <a:off x="842963" y="5537200"/>
            <a:ext cx="3802062" cy="825500"/>
          </a:xfrm>
          <a:prstGeom prst="rect">
            <a:avLst/>
          </a:prstGeom>
          <a:noFill/>
          <a:ln w="9525">
            <a:noFill/>
            <a:miter lim="800000"/>
            <a:headEnd/>
            <a:tailEnd/>
          </a:ln>
        </p:spPr>
        <p:txBody>
          <a:bodyPr>
            <a:spAutoFit/>
          </a:bodyPr>
          <a:lstStyle/>
          <a:p>
            <a:pPr>
              <a:spcBef>
                <a:spcPct val="50000"/>
              </a:spcBef>
            </a:pPr>
            <a:r>
              <a:rPr lang="en-US" sz="1600" dirty="0"/>
              <a:t>Cascadia Capital has the reach to access corporate buyers and to penetrate global capital markets</a:t>
            </a:r>
          </a:p>
        </p:txBody>
      </p:sp>
      <p:sp>
        <p:nvSpPr>
          <p:cNvPr id="21571" name="Text Box 67"/>
          <p:cNvSpPr txBox="1">
            <a:spLocks noChangeArrowheads="1"/>
          </p:cNvSpPr>
          <p:nvPr/>
        </p:nvSpPr>
        <p:spPr bwMode="auto">
          <a:xfrm>
            <a:off x="968375" y="6746875"/>
            <a:ext cx="2995613" cy="244475"/>
          </a:xfrm>
          <a:prstGeom prst="rect">
            <a:avLst/>
          </a:prstGeom>
          <a:noFill/>
          <a:ln w="9525">
            <a:noFill/>
            <a:miter lim="800000"/>
            <a:headEnd/>
            <a:tailEnd/>
          </a:ln>
        </p:spPr>
        <p:txBody>
          <a:bodyPr>
            <a:spAutoFit/>
          </a:bodyPr>
          <a:lstStyle/>
          <a:p>
            <a:pPr>
              <a:spcBef>
                <a:spcPct val="50000"/>
              </a:spcBef>
            </a:pPr>
            <a:r>
              <a:rPr lang="en-US" sz="1000" dirty="0"/>
              <a:t>Closed deals and active mandates</a:t>
            </a:r>
          </a:p>
        </p:txBody>
      </p:sp>
      <p:sp>
        <p:nvSpPr>
          <p:cNvPr id="21572" name="Slide Number Placeholder 3"/>
          <p:cNvSpPr txBox="1">
            <a:spLocks noGrp="1"/>
          </p:cNvSpPr>
          <p:nvPr/>
        </p:nvSpPr>
        <p:spPr bwMode="auto">
          <a:xfrm>
            <a:off x="4572000" y="7086600"/>
            <a:ext cx="914400" cy="365125"/>
          </a:xfrm>
          <a:prstGeom prst="rect">
            <a:avLst/>
          </a:prstGeom>
          <a:noFill/>
          <a:ln w="9525">
            <a:noFill/>
            <a:miter lim="800000"/>
            <a:headEnd/>
            <a:tailEnd/>
          </a:ln>
        </p:spPr>
        <p:txBody>
          <a:bodyPr lIns="91429" tIns="100572" rIns="91429" bIns="100572"/>
          <a:lstStyle/>
          <a:p>
            <a:pPr algn="ctr" defTabSz="1019175"/>
            <a:fld id="{63F0513F-EF39-480C-AA56-D566B2740838}" type="slidenum">
              <a:rPr lang="en-US" sz="1000">
                <a:solidFill>
                  <a:srgbClr val="162D44"/>
                </a:solidFill>
              </a:rPr>
              <a:pPr algn="ctr" defTabSz="1019175"/>
              <a:t>7</a:t>
            </a:fld>
            <a:endParaRPr lang="en-US" sz="1000" dirty="0">
              <a:solidFill>
                <a:srgbClr val="162D44"/>
              </a:solidFill>
            </a:endParaRPr>
          </a:p>
        </p:txBody>
      </p:sp>
      <p:sp>
        <p:nvSpPr>
          <p:cNvPr id="21573" name="Oval 69"/>
          <p:cNvSpPr>
            <a:spLocks noChangeArrowheads="1"/>
          </p:cNvSpPr>
          <p:nvPr/>
        </p:nvSpPr>
        <p:spPr bwMode="auto">
          <a:xfrm>
            <a:off x="4532313" y="2590800"/>
            <a:ext cx="115887" cy="115888"/>
          </a:xfrm>
          <a:prstGeom prst="ellipse">
            <a:avLst/>
          </a:prstGeom>
          <a:solidFill>
            <a:schemeClr val="tx2"/>
          </a:solidFill>
          <a:ln w="9525">
            <a:noFill/>
            <a:round/>
            <a:headEnd/>
            <a:tailEnd/>
          </a:ln>
        </p:spPr>
        <p:txBody>
          <a:bodyPr wrap="none" anchor="ctr"/>
          <a:lstStyle/>
          <a:p>
            <a:endParaRPr lang="en-US" dirty="0"/>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4"/>
          <p:cNvSpPr txBox="1">
            <a:spLocks noGrp="1" noChangeArrowheads="1"/>
          </p:cNvSpPr>
          <p:nvPr/>
        </p:nvSpPr>
        <p:spPr bwMode="auto">
          <a:xfrm>
            <a:off x="4572000" y="7086600"/>
            <a:ext cx="914400" cy="365125"/>
          </a:xfrm>
          <a:prstGeom prst="rect">
            <a:avLst/>
          </a:prstGeom>
          <a:noFill/>
          <a:ln w="9525">
            <a:noFill/>
            <a:miter lim="800000"/>
            <a:headEnd/>
            <a:tailEnd/>
          </a:ln>
        </p:spPr>
        <p:txBody>
          <a:bodyPr lIns="91429" tIns="100572" rIns="91429" bIns="100572"/>
          <a:lstStyle/>
          <a:p>
            <a:pPr algn="ctr"/>
            <a:fld id="{2D24B0CF-E082-44E2-8C55-47460ED72A85}" type="slidenum">
              <a:rPr lang="en-US" sz="1000">
                <a:solidFill>
                  <a:srgbClr val="162D44"/>
                </a:solidFill>
              </a:rPr>
              <a:pPr algn="ctr"/>
              <a:t>8</a:t>
            </a:fld>
            <a:endParaRPr lang="en-US" sz="1000" dirty="0">
              <a:solidFill>
                <a:srgbClr val="162D44"/>
              </a:solidFill>
            </a:endParaRPr>
          </a:p>
        </p:txBody>
      </p:sp>
      <p:sp>
        <p:nvSpPr>
          <p:cNvPr id="22531" name="Slide Number Placeholder 3"/>
          <p:cNvSpPr txBox="1">
            <a:spLocks noGrp="1"/>
          </p:cNvSpPr>
          <p:nvPr/>
        </p:nvSpPr>
        <p:spPr bwMode="auto">
          <a:xfrm>
            <a:off x="4572000" y="7086600"/>
            <a:ext cx="914400" cy="365125"/>
          </a:xfrm>
          <a:prstGeom prst="rect">
            <a:avLst/>
          </a:prstGeom>
          <a:noFill/>
          <a:ln w="9525">
            <a:noFill/>
            <a:miter lim="800000"/>
            <a:headEnd/>
            <a:tailEnd/>
          </a:ln>
        </p:spPr>
        <p:txBody>
          <a:bodyPr lIns="91429" tIns="100572" rIns="91429" bIns="100572"/>
          <a:lstStyle/>
          <a:p>
            <a:pPr algn="ctr" defTabSz="1019175"/>
            <a:fld id="{9854C72F-ED41-4F60-9D62-A25EDB795189}" type="slidenum">
              <a:rPr lang="en-US" sz="1000">
                <a:solidFill>
                  <a:srgbClr val="162D44"/>
                </a:solidFill>
              </a:rPr>
              <a:pPr algn="ctr" defTabSz="1019175"/>
              <a:t>8</a:t>
            </a:fld>
            <a:endParaRPr lang="en-US" sz="1000" dirty="0">
              <a:solidFill>
                <a:srgbClr val="162D44"/>
              </a:solidFill>
            </a:endParaRPr>
          </a:p>
        </p:txBody>
      </p:sp>
      <p:sp>
        <p:nvSpPr>
          <p:cNvPr id="22532" name="Text Box 2"/>
          <p:cNvSpPr txBox="1">
            <a:spLocks noChangeArrowheads="1"/>
          </p:cNvSpPr>
          <p:nvPr/>
        </p:nvSpPr>
        <p:spPr bwMode="auto">
          <a:xfrm>
            <a:off x="866775" y="914400"/>
            <a:ext cx="8505825" cy="396875"/>
          </a:xfrm>
          <a:prstGeom prst="rect">
            <a:avLst/>
          </a:prstGeom>
          <a:noFill/>
          <a:ln w="9525">
            <a:noFill/>
            <a:miter lim="800000"/>
            <a:headEnd/>
            <a:tailEnd/>
          </a:ln>
        </p:spPr>
        <p:txBody>
          <a:bodyPr lIns="91429" tIns="45715" rIns="91429" bIns="45715">
            <a:spAutoFit/>
          </a:bodyPr>
          <a:lstStyle/>
          <a:p>
            <a:pPr defTabSz="1019175"/>
            <a:r>
              <a:rPr lang="en-US" sz="2000" dirty="0">
                <a:solidFill>
                  <a:srgbClr val="162D44"/>
                </a:solidFill>
              </a:rPr>
              <a:t>Cascadia Alternative Energy/Cleantech Group Overview</a:t>
            </a:r>
          </a:p>
        </p:txBody>
      </p:sp>
      <p:sp>
        <p:nvSpPr>
          <p:cNvPr id="22533" name="Rectangle 3"/>
          <p:cNvSpPr>
            <a:spLocks noGrp="1" noChangeArrowheads="1"/>
          </p:cNvSpPr>
          <p:nvPr>
            <p:ph type="body" idx="4294967295"/>
          </p:nvPr>
        </p:nvSpPr>
        <p:spPr/>
        <p:txBody>
          <a:bodyPr/>
          <a:lstStyle/>
          <a:p>
            <a:pPr eaLnBrk="1" hangingPunct="1">
              <a:lnSpc>
                <a:spcPct val="100000"/>
              </a:lnSpc>
            </a:pPr>
            <a:r>
              <a:rPr lang="en-US" sz="1600" dirty="0" smtClean="0">
                <a:solidFill>
                  <a:srgbClr val="000000"/>
                </a:solidFill>
              </a:rPr>
              <a:t>The Cascadia Cleantech Group has spent the past five years forging relationships with stakeholders within the sustainability movement: </a:t>
            </a:r>
          </a:p>
          <a:p>
            <a:pPr lvl="1" eaLnBrk="1" hangingPunct="1">
              <a:lnSpc>
                <a:spcPct val="100000"/>
              </a:lnSpc>
            </a:pPr>
            <a:r>
              <a:rPr lang="en-US" sz="1400" dirty="0" smtClean="0">
                <a:solidFill>
                  <a:srgbClr val="000000"/>
                </a:solidFill>
              </a:rPr>
              <a:t>Private and institutional investors</a:t>
            </a:r>
          </a:p>
          <a:p>
            <a:pPr lvl="1" eaLnBrk="1" hangingPunct="1">
              <a:lnSpc>
                <a:spcPct val="100000"/>
              </a:lnSpc>
            </a:pPr>
            <a:r>
              <a:rPr lang="en-US" sz="1400" dirty="0" smtClean="0">
                <a:solidFill>
                  <a:srgbClr val="000000"/>
                </a:solidFill>
              </a:rPr>
              <a:t>Companies at all levels of maturation (pre-revenue to public)</a:t>
            </a:r>
          </a:p>
          <a:p>
            <a:pPr lvl="1" eaLnBrk="1" hangingPunct="1">
              <a:lnSpc>
                <a:spcPct val="100000"/>
              </a:lnSpc>
            </a:pPr>
            <a:r>
              <a:rPr lang="en-US" sz="1400" dirty="0" smtClean="0">
                <a:solidFill>
                  <a:srgbClr val="000000"/>
                </a:solidFill>
              </a:rPr>
              <a:t>Public Sector</a:t>
            </a:r>
          </a:p>
          <a:p>
            <a:pPr lvl="1" eaLnBrk="1" hangingPunct="1">
              <a:lnSpc>
                <a:spcPct val="100000"/>
              </a:lnSpc>
            </a:pPr>
            <a:endParaRPr lang="en-US" sz="1400" dirty="0" smtClean="0">
              <a:solidFill>
                <a:srgbClr val="000000"/>
              </a:solidFill>
            </a:endParaRPr>
          </a:p>
          <a:p>
            <a:pPr eaLnBrk="1" hangingPunct="1">
              <a:lnSpc>
                <a:spcPct val="100000"/>
              </a:lnSpc>
            </a:pPr>
            <a:r>
              <a:rPr lang="en-US" sz="1600" dirty="0" smtClean="0">
                <a:solidFill>
                  <a:srgbClr val="000000"/>
                </a:solidFill>
              </a:rPr>
              <a:t>The Group has been primarily focused on advising early to mid-stage companies in financing and M&amp;A transactions</a:t>
            </a:r>
          </a:p>
          <a:p>
            <a:pPr eaLnBrk="1" hangingPunct="1">
              <a:lnSpc>
                <a:spcPct val="100000"/>
              </a:lnSpc>
            </a:pPr>
            <a:endParaRPr lang="en-US" sz="1600" dirty="0" smtClean="0">
              <a:solidFill>
                <a:srgbClr val="000000"/>
              </a:solidFill>
            </a:endParaRPr>
          </a:p>
          <a:p>
            <a:pPr eaLnBrk="1" hangingPunct="1">
              <a:lnSpc>
                <a:spcPct val="100000"/>
              </a:lnSpc>
            </a:pPr>
            <a:r>
              <a:rPr lang="en-US" sz="1600" dirty="0" smtClean="0">
                <a:solidFill>
                  <a:srgbClr val="000000"/>
                </a:solidFill>
              </a:rPr>
              <a:t>Cascadia has represented clients in closed transactions within an array of sectors:</a:t>
            </a:r>
          </a:p>
          <a:p>
            <a:pPr lvl="1" eaLnBrk="1" hangingPunct="1">
              <a:lnSpc>
                <a:spcPct val="100000"/>
              </a:lnSpc>
            </a:pPr>
            <a:r>
              <a:rPr lang="en-US" sz="1400" dirty="0" smtClean="0">
                <a:solidFill>
                  <a:srgbClr val="000000"/>
                </a:solidFill>
              </a:rPr>
              <a:t>Energy Efficiency</a:t>
            </a:r>
          </a:p>
          <a:p>
            <a:pPr lvl="1" eaLnBrk="1" hangingPunct="1">
              <a:lnSpc>
                <a:spcPct val="100000"/>
              </a:lnSpc>
            </a:pPr>
            <a:r>
              <a:rPr lang="en-US" sz="1400" dirty="0" smtClean="0">
                <a:solidFill>
                  <a:srgbClr val="000000"/>
                </a:solidFill>
              </a:rPr>
              <a:t>Smart Grid</a:t>
            </a:r>
          </a:p>
          <a:p>
            <a:pPr lvl="1" eaLnBrk="1" hangingPunct="1">
              <a:lnSpc>
                <a:spcPct val="100000"/>
              </a:lnSpc>
            </a:pPr>
            <a:r>
              <a:rPr lang="en-US" sz="1400" dirty="0" smtClean="0">
                <a:solidFill>
                  <a:srgbClr val="000000"/>
                </a:solidFill>
              </a:rPr>
              <a:t>Solar</a:t>
            </a:r>
          </a:p>
          <a:p>
            <a:pPr lvl="1" eaLnBrk="1" hangingPunct="1">
              <a:lnSpc>
                <a:spcPct val="100000"/>
              </a:lnSpc>
            </a:pPr>
            <a:r>
              <a:rPr lang="en-US" sz="1400" dirty="0" smtClean="0">
                <a:solidFill>
                  <a:srgbClr val="000000"/>
                </a:solidFill>
              </a:rPr>
              <a:t>Materials</a:t>
            </a:r>
          </a:p>
          <a:p>
            <a:pPr lvl="1" eaLnBrk="1" hangingPunct="1">
              <a:lnSpc>
                <a:spcPct val="100000"/>
              </a:lnSpc>
            </a:pPr>
            <a:r>
              <a:rPr lang="en-US" sz="1400" dirty="0" smtClean="0">
                <a:solidFill>
                  <a:srgbClr val="000000"/>
                </a:solidFill>
              </a:rPr>
              <a:t>Carbon Emissions</a:t>
            </a:r>
          </a:p>
          <a:p>
            <a:pPr lvl="1" eaLnBrk="1" hangingPunct="1">
              <a:lnSpc>
                <a:spcPct val="100000"/>
              </a:lnSpc>
            </a:pPr>
            <a:r>
              <a:rPr lang="en-US" sz="1400" dirty="0" smtClean="0">
                <a:solidFill>
                  <a:srgbClr val="000000"/>
                </a:solidFill>
              </a:rPr>
              <a:t>Wind</a:t>
            </a:r>
          </a:p>
          <a:p>
            <a:pPr lvl="1" eaLnBrk="1" hangingPunct="1">
              <a:lnSpc>
                <a:spcPct val="100000"/>
              </a:lnSpc>
            </a:pPr>
            <a:r>
              <a:rPr lang="en-US" sz="1400" dirty="0" smtClean="0">
                <a:solidFill>
                  <a:srgbClr val="000000"/>
                </a:solidFill>
              </a:rPr>
              <a:t>BioFuels</a:t>
            </a:r>
          </a:p>
          <a:p>
            <a:pPr lvl="1" eaLnBrk="1" hangingPunct="1">
              <a:lnSpc>
                <a:spcPct val="100000"/>
              </a:lnSpc>
            </a:pPr>
            <a:r>
              <a:rPr lang="en-US" sz="1400" dirty="0" smtClean="0">
                <a:solidFill>
                  <a:srgbClr val="000000"/>
                </a:solidFill>
              </a:rPr>
              <a:t>Storage</a:t>
            </a:r>
          </a:p>
          <a:p>
            <a:pPr lvl="1" eaLnBrk="1" hangingPunct="1">
              <a:lnSpc>
                <a:spcPct val="100000"/>
              </a:lnSpc>
            </a:pPr>
            <a:r>
              <a:rPr lang="en-US" sz="1400" dirty="0" smtClean="0">
                <a:solidFill>
                  <a:srgbClr val="000000"/>
                </a:solidFill>
              </a:rPr>
              <a:t>Renewable Energy</a:t>
            </a:r>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Slide Number Placeholder 3"/>
          <p:cNvSpPr txBox="1">
            <a:spLocks noGrp="1"/>
          </p:cNvSpPr>
          <p:nvPr/>
        </p:nvSpPr>
        <p:spPr bwMode="auto">
          <a:xfrm>
            <a:off x="4572000" y="7086600"/>
            <a:ext cx="914400" cy="365125"/>
          </a:xfrm>
          <a:prstGeom prst="rect">
            <a:avLst/>
          </a:prstGeom>
          <a:noFill/>
          <a:ln w="9525">
            <a:noFill/>
            <a:miter lim="800000"/>
            <a:headEnd/>
            <a:tailEnd/>
          </a:ln>
        </p:spPr>
        <p:txBody>
          <a:bodyPr lIns="91429" tIns="100572" rIns="91429" bIns="100572"/>
          <a:lstStyle/>
          <a:p>
            <a:pPr algn="ctr" defTabSz="1019175"/>
            <a:fld id="{CC56905C-7AE8-4E0B-BF2F-6F799EF66F21}" type="slidenum">
              <a:rPr lang="en-US" sz="1000">
                <a:solidFill>
                  <a:srgbClr val="162D44"/>
                </a:solidFill>
              </a:rPr>
              <a:pPr algn="ctr" defTabSz="1019175"/>
              <a:t>9</a:t>
            </a:fld>
            <a:endParaRPr lang="en-US" sz="1000" dirty="0">
              <a:solidFill>
                <a:srgbClr val="162D44"/>
              </a:solidFill>
            </a:endParaRPr>
          </a:p>
        </p:txBody>
      </p:sp>
      <p:sp>
        <p:nvSpPr>
          <p:cNvPr id="23555" name="Text Box 2"/>
          <p:cNvSpPr txBox="1">
            <a:spLocks noChangeArrowheads="1"/>
          </p:cNvSpPr>
          <p:nvPr/>
        </p:nvSpPr>
        <p:spPr bwMode="auto">
          <a:xfrm>
            <a:off x="866775" y="914400"/>
            <a:ext cx="8586788" cy="396875"/>
          </a:xfrm>
          <a:prstGeom prst="rect">
            <a:avLst/>
          </a:prstGeom>
          <a:noFill/>
          <a:ln w="9525">
            <a:noFill/>
            <a:miter lim="800000"/>
            <a:headEnd/>
            <a:tailEnd/>
          </a:ln>
        </p:spPr>
        <p:txBody>
          <a:bodyPr lIns="91429" tIns="45715" rIns="91429" bIns="45715">
            <a:spAutoFit/>
          </a:bodyPr>
          <a:lstStyle/>
          <a:p>
            <a:pPr defTabSz="1019175"/>
            <a:r>
              <a:rPr lang="en-US" sz="2000" dirty="0">
                <a:solidFill>
                  <a:srgbClr val="162D44"/>
                </a:solidFill>
              </a:rPr>
              <a:t>Recent Alternative Energy/Cleantech Closed Deals</a:t>
            </a:r>
          </a:p>
        </p:txBody>
      </p:sp>
      <p:sp>
        <p:nvSpPr>
          <p:cNvPr id="23556" name="Rectangle 3"/>
          <p:cNvSpPr>
            <a:spLocks noGrp="1" noChangeArrowheads="1"/>
          </p:cNvSpPr>
          <p:nvPr>
            <p:ph type="body" idx="4294967295"/>
          </p:nvPr>
        </p:nvSpPr>
        <p:spPr>
          <a:xfrm>
            <a:off x="695325" y="4627563"/>
            <a:ext cx="8686800" cy="2382837"/>
          </a:xfrm>
        </p:spPr>
        <p:txBody>
          <a:bodyPr/>
          <a:lstStyle/>
          <a:p>
            <a:pPr eaLnBrk="1" hangingPunct="1">
              <a:lnSpc>
                <a:spcPct val="100000"/>
              </a:lnSpc>
            </a:pPr>
            <a:r>
              <a:rPr lang="en-US" sz="1500" dirty="0" smtClean="0"/>
              <a:t>Early and recognized thought leader in this rapidly evolving space</a:t>
            </a:r>
          </a:p>
          <a:p>
            <a:pPr eaLnBrk="1" hangingPunct="1">
              <a:lnSpc>
                <a:spcPct val="100000"/>
              </a:lnSpc>
            </a:pPr>
            <a:r>
              <a:rPr lang="en-US" sz="1500" dirty="0" smtClean="0"/>
              <a:t>One of the most experienced teams focused entirely on the Alternative Energy and Cleantech Sectors</a:t>
            </a:r>
          </a:p>
          <a:p>
            <a:pPr eaLnBrk="1" hangingPunct="1">
              <a:lnSpc>
                <a:spcPct val="100000"/>
              </a:lnSpc>
            </a:pPr>
            <a:r>
              <a:rPr lang="en-US" sz="1500" dirty="0" smtClean="0"/>
              <a:t>Deep network of relationships with industrials, utilities, capital markets and policy makers/influencers</a:t>
            </a:r>
          </a:p>
          <a:p>
            <a:pPr eaLnBrk="1" hangingPunct="1">
              <a:lnSpc>
                <a:spcPct val="100000"/>
              </a:lnSpc>
            </a:pPr>
            <a:r>
              <a:rPr lang="en-US" sz="1500" dirty="0" smtClean="0"/>
              <a:t>Full Suite of advisory services</a:t>
            </a:r>
          </a:p>
          <a:p>
            <a:pPr lvl="1" eaLnBrk="1" hangingPunct="1">
              <a:lnSpc>
                <a:spcPct val="100000"/>
              </a:lnSpc>
              <a:buFont typeface="Wingdings" pitchFamily="2" charset="2"/>
              <a:buNone/>
            </a:pPr>
            <a:r>
              <a:rPr lang="en-US" sz="1300" dirty="0" smtClean="0"/>
              <a:t>	</a:t>
            </a:r>
          </a:p>
        </p:txBody>
      </p:sp>
      <p:pic>
        <p:nvPicPr>
          <p:cNvPr id="23557" name="Picture 15" descr="plasco energy"/>
          <p:cNvPicPr>
            <a:picLocks noChangeAspect="1" noChangeArrowheads="1"/>
          </p:cNvPicPr>
          <p:nvPr/>
        </p:nvPicPr>
        <p:blipFill>
          <a:blip r:embed="rId2" cstate="print"/>
          <a:srcRect/>
          <a:stretch>
            <a:fillRect/>
          </a:stretch>
        </p:blipFill>
        <p:spPr bwMode="auto">
          <a:xfrm>
            <a:off x="4508500" y="1533525"/>
            <a:ext cx="955675" cy="1431925"/>
          </a:xfrm>
          <a:prstGeom prst="rect">
            <a:avLst/>
          </a:prstGeom>
          <a:noFill/>
          <a:ln w="9525">
            <a:noFill/>
            <a:miter lim="800000"/>
            <a:headEnd/>
            <a:tailEnd/>
          </a:ln>
        </p:spPr>
      </p:pic>
      <p:pic>
        <p:nvPicPr>
          <p:cNvPr id="23558" name="Picture 18" descr="thrift recycling management"/>
          <p:cNvPicPr preferRelativeResize="0">
            <a:picLocks noChangeAspect="1" noChangeArrowheads="1"/>
          </p:cNvPicPr>
          <p:nvPr/>
        </p:nvPicPr>
        <p:blipFill>
          <a:blip r:embed="rId3" cstate="print"/>
          <a:srcRect/>
          <a:stretch>
            <a:fillRect/>
          </a:stretch>
        </p:blipFill>
        <p:spPr bwMode="auto">
          <a:xfrm>
            <a:off x="6337300" y="1533525"/>
            <a:ext cx="958850" cy="1438275"/>
          </a:xfrm>
          <a:prstGeom prst="rect">
            <a:avLst/>
          </a:prstGeom>
          <a:noFill/>
          <a:ln w="9525">
            <a:noFill/>
            <a:miter lim="800000"/>
            <a:headEnd/>
            <a:tailEnd/>
          </a:ln>
        </p:spPr>
      </p:pic>
      <p:pic>
        <p:nvPicPr>
          <p:cNvPr id="23559" name="Picture 19"/>
          <p:cNvPicPr>
            <a:picLocks noChangeAspect="1" noChangeArrowheads="1"/>
          </p:cNvPicPr>
          <p:nvPr/>
        </p:nvPicPr>
        <p:blipFill>
          <a:blip r:embed="rId4" cstate="print"/>
          <a:srcRect/>
          <a:stretch>
            <a:fillRect/>
          </a:stretch>
        </p:blipFill>
        <p:spPr bwMode="auto">
          <a:xfrm>
            <a:off x="3670300" y="1598613"/>
            <a:ext cx="812800" cy="1295400"/>
          </a:xfrm>
          <a:prstGeom prst="rect">
            <a:avLst/>
          </a:prstGeom>
          <a:noFill/>
          <a:ln w="9525">
            <a:noFill/>
            <a:miter lim="800000"/>
            <a:headEnd/>
            <a:tailEnd/>
          </a:ln>
        </p:spPr>
      </p:pic>
      <p:pic>
        <p:nvPicPr>
          <p:cNvPr id="23560" name="Picture 29"/>
          <p:cNvPicPr preferRelativeResize="0">
            <a:picLocks noChangeAspect="1" noChangeArrowheads="1"/>
          </p:cNvPicPr>
          <p:nvPr/>
        </p:nvPicPr>
        <p:blipFill>
          <a:blip r:embed="rId5" cstate="print"/>
          <a:srcRect/>
          <a:stretch>
            <a:fillRect/>
          </a:stretch>
        </p:blipFill>
        <p:spPr bwMode="auto">
          <a:xfrm>
            <a:off x="4970463" y="3081338"/>
            <a:ext cx="868362" cy="1303337"/>
          </a:xfrm>
          <a:prstGeom prst="rect">
            <a:avLst/>
          </a:prstGeom>
          <a:noFill/>
          <a:ln w="9525">
            <a:noFill/>
            <a:miter lim="800000"/>
            <a:headEnd/>
            <a:tailEnd/>
          </a:ln>
        </p:spPr>
      </p:pic>
      <p:pic>
        <p:nvPicPr>
          <p:cNvPr id="23561" name="Picture 30"/>
          <p:cNvPicPr preferRelativeResize="0">
            <a:picLocks noChangeAspect="1" noChangeArrowheads="1"/>
          </p:cNvPicPr>
          <p:nvPr/>
        </p:nvPicPr>
        <p:blipFill>
          <a:blip r:embed="rId6" cstate="print"/>
          <a:srcRect/>
          <a:stretch>
            <a:fillRect/>
          </a:stretch>
        </p:blipFill>
        <p:spPr bwMode="auto">
          <a:xfrm>
            <a:off x="6642100" y="3082925"/>
            <a:ext cx="908050" cy="1362075"/>
          </a:xfrm>
          <a:prstGeom prst="rect">
            <a:avLst/>
          </a:prstGeom>
          <a:noFill/>
          <a:ln w="9525">
            <a:noFill/>
            <a:miter lim="800000"/>
            <a:headEnd/>
            <a:tailEnd/>
          </a:ln>
        </p:spPr>
      </p:pic>
      <p:pic>
        <p:nvPicPr>
          <p:cNvPr id="23562" name="Picture 31" descr="2008"/>
          <p:cNvPicPr preferRelativeResize="0">
            <a:picLocks noChangeAspect="1" noChangeArrowheads="1"/>
          </p:cNvPicPr>
          <p:nvPr/>
        </p:nvPicPr>
        <p:blipFill>
          <a:blip r:embed="rId7" cstate="print"/>
          <a:srcRect/>
          <a:stretch>
            <a:fillRect/>
          </a:stretch>
        </p:blipFill>
        <p:spPr bwMode="auto">
          <a:xfrm>
            <a:off x="3273425" y="3024188"/>
            <a:ext cx="904875" cy="1355725"/>
          </a:xfrm>
          <a:prstGeom prst="rect">
            <a:avLst/>
          </a:prstGeom>
          <a:noFill/>
          <a:ln w="9525" algn="ctr">
            <a:noFill/>
            <a:miter lim="800000"/>
            <a:headEnd/>
            <a:tailEnd/>
          </a:ln>
        </p:spPr>
      </p:pic>
      <p:pic>
        <p:nvPicPr>
          <p:cNvPr id="23563" name="Picture 32" descr="2008"/>
          <p:cNvPicPr preferRelativeResize="0">
            <a:picLocks noChangeAspect="1" noChangeArrowheads="1"/>
          </p:cNvPicPr>
          <p:nvPr/>
        </p:nvPicPr>
        <p:blipFill>
          <a:blip r:embed="rId8" cstate="print"/>
          <a:srcRect/>
          <a:stretch>
            <a:fillRect/>
          </a:stretch>
        </p:blipFill>
        <p:spPr bwMode="auto">
          <a:xfrm>
            <a:off x="4140200" y="3059113"/>
            <a:ext cx="871538" cy="1311275"/>
          </a:xfrm>
          <a:prstGeom prst="rect">
            <a:avLst/>
          </a:prstGeom>
          <a:noFill/>
          <a:ln w="9525">
            <a:noFill/>
            <a:miter lim="800000"/>
            <a:headEnd/>
            <a:tailEnd/>
          </a:ln>
        </p:spPr>
      </p:pic>
      <p:pic>
        <p:nvPicPr>
          <p:cNvPr id="23564" name="Picture 26"/>
          <p:cNvPicPr preferRelativeResize="0">
            <a:picLocks noChangeArrowheads="1"/>
          </p:cNvPicPr>
          <p:nvPr/>
        </p:nvPicPr>
        <p:blipFill>
          <a:blip r:embed="rId9" cstate="print"/>
          <a:srcRect/>
          <a:stretch>
            <a:fillRect/>
          </a:stretch>
        </p:blipFill>
        <p:spPr bwMode="auto">
          <a:xfrm>
            <a:off x="5838825" y="3136900"/>
            <a:ext cx="868363" cy="1274763"/>
          </a:xfrm>
          <a:prstGeom prst="rect">
            <a:avLst/>
          </a:prstGeom>
          <a:noFill/>
          <a:ln w="9525">
            <a:noFill/>
            <a:miter lim="800000"/>
            <a:headEnd/>
            <a:tailEnd/>
          </a:ln>
        </p:spPr>
      </p:pic>
      <p:pic>
        <p:nvPicPr>
          <p:cNvPr id="23565" name="Picture 27"/>
          <p:cNvPicPr preferRelativeResize="0">
            <a:picLocks noChangeAspect="1" noChangeArrowheads="1"/>
          </p:cNvPicPr>
          <p:nvPr/>
        </p:nvPicPr>
        <p:blipFill>
          <a:blip r:embed="rId10" cstate="print"/>
          <a:srcRect/>
          <a:stretch>
            <a:fillRect/>
          </a:stretch>
        </p:blipFill>
        <p:spPr bwMode="auto">
          <a:xfrm>
            <a:off x="2486025" y="3084513"/>
            <a:ext cx="809625" cy="1282700"/>
          </a:xfrm>
          <a:prstGeom prst="rect">
            <a:avLst/>
          </a:prstGeom>
          <a:noFill/>
          <a:ln w="9525">
            <a:noFill/>
            <a:miter lim="800000"/>
            <a:headEnd/>
            <a:tailEnd/>
          </a:ln>
        </p:spPr>
      </p:pic>
      <p:grpSp>
        <p:nvGrpSpPr>
          <p:cNvPr id="23566" name="Group 28"/>
          <p:cNvGrpSpPr>
            <a:grpSpLocks/>
          </p:cNvGrpSpPr>
          <p:nvPr/>
        </p:nvGrpSpPr>
        <p:grpSpPr bwMode="auto">
          <a:xfrm>
            <a:off x="1617663" y="3048000"/>
            <a:ext cx="868362" cy="1306513"/>
            <a:chOff x="2050" y="956"/>
            <a:chExt cx="634" cy="962"/>
          </a:xfrm>
        </p:grpSpPr>
        <p:grpSp>
          <p:nvGrpSpPr>
            <p:cNvPr id="23578" name="Group 29"/>
            <p:cNvGrpSpPr>
              <a:grpSpLocks/>
            </p:cNvGrpSpPr>
            <p:nvPr/>
          </p:nvGrpSpPr>
          <p:grpSpPr bwMode="auto">
            <a:xfrm>
              <a:off x="2050" y="956"/>
              <a:ext cx="634" cy="962"/>
              <a:chOff x="4754" y="1216"/>
              <a:chExt cx="628" cy="983"/>
            </a:xfrm>
          </p:grpSpPr>
          <p:pic>
            <p:nvPicPr>
              <p:cNvPr id="23580" name="Picture 30"/>
              <p:cNvPicPr preferRelativeResize="0">
                <a:picLocks noChangeAspect="1" noChangeArrowheads="1"/>
              </p:cNvPicPr>
              <p:nvPr/>
            </p:nvPicPr>
            <p:blipFill>
              <a:blip r:embed="rId11" cstate="print"/>
              <a:srcRect/>
              <a:stretch>
                <a:fillRect/>
              </a:stretch>
            </p:blipFill>
            <p:spPr bwMode="auto">
              <a:xfrm>
                <a:off x="4754" y="1216"/>
                <a:ext cx="628" cy="983"/>
              </a:xfrm>
              <a:prstGeom prst="rect">
                <a:avLst/>
              </a:prstGeom>
              <a:noFill/>
              <a:ln w="9525">
                <a:noFill/>
                <a:miter lim="800000"/>
                <a:headEnd/>
                <a:tailEnd/>
              </a:ln>
            </p:spPr>
          </p:pic>
          <p:sp>
            <p:nvSpPr>
              <p:cNvPr id="23581" name="Rectangle 31"/>
              <p:cNvSpPr>
                <a:spLocks noChangeArrowheads="1"/>
              </p:cNvSpPr>
              <p:nvPr/>
            </p:nvSpPr>
            <p:spPr bwMode="auto">
              <a:xfrm>
                <a:off x="4865" y="1683"/>
                <a:ext cx="376" cy="263"/>
              </a:xfrm>
              <a:prstGeom prst="rect">
                <a:avLst/>
              </a:prstGeom>
              <a:solidFill>
                <a:schemeClr val="bg1"/>
              </a:solidFill>
              <a:ln w="9525">
                <a:noFill/>
                <a:miter lim="800000"/>
                <a:headEnd/>
                <a:tailEnd/>
              </a:ln>
            </p:spPr>
            <p:txBody>
              <a:bodyPr wrap="none" anchor="ctr"/>
              <a:lstStyle/>
              <a:p>
                <a:endParaRPr lang="en-US" dirty="0"/>
              </a:p>
            </p:txBody>
          </p:sp>
          <p:pic>
            <p:nvPicPr>
              <p:cNvPr id="23582" name="Picture 32" descr="kenda"/>
              <p:cNvPicPr preferRelativeResize="0">
                <a:picLocks noChangeAspect="1" noChangeArrowheads="1"/>
              </p:cNvPicPr>
              <p:nvPr/>
            </p:nvPicPr>
            <p:blipFill>
              <a:blip r:embed="rId12" cstate="print"/>
              <a:srcRect/>
              <a:stretch>
                <a:fillRect/>
              </a:stretch>
            </p:blipFill>
            <p:spPr bwMode="auto">
              <a:xfrm>
                <a:off x="4811" y="1716"/>
                <a:ext cx="433" cy="173"/>
              </a:xfrm>
              <a:prstGeom prst="rect">
                <a:avLst/>
              </a:prstGeom>
              <a:noFill/>
              <a:ln w="9525">
                <a:noFill/>
                <a:miter lim="800000"/>
                <a:headEnd/>
                <a:tailEnd/>
              </a:ln>
            </p:spPr>
          </p:pic>
        </p:grpSp>
        <p:sp>
          <p:nvSpPr>
            <p:cNvPr id="23579" name="Text Box 33"/>
            <p:cNvSpPr txBox="1">
              <a:spLocks noChangeArrowheads="1"/>
            </p:cNvSpPr>
            <p:nvPr/>
          </p:nvSpPr>
          <p:spPr bwMode="auto">
            <a:xfrm>
              <a:off x="2161" y="1691"/>
              <a:ext cx="375" cy="91"/>
            </a:xfrm>
            <a:prstGeom prst="rect">
              <a:avLst/>
            </a:prstGeom>
            <a:solidFill>
              <a:schemeClr val="bg1"/>
            </a:solidFill>
            <a:ln w="9525">
              <a:noFill/>
              <a:miter lim="800000"/>
              <a:headEnd/>
              <a:tailEnd/>
            </a:ln>
          </p:spPr>
          <p:txBody>
            <a:bodyPr lIns="0" tIns="0" rIns="0" bIns="0">
              <a:spAutoFit/>
            </a:bodyPr>
            <a:lstStyle/>
            <a:p>
              <a:pPr algn="ctr" defTabSz="1019175">
                <a:spcBef>
                  <a:spcPct val="50000"/>
                </a:spcBef>
              </a:pPr>
              <a:r>
                <a:rPr lang="en-US" sz="800" dirty="0">
                  <a:solidFill>
                    <a:srgbClr val="333333"/>
                  </a:solidFill>
                </a:rPr>
                <a:t>$20,000,000</a:t>
              </a:r>
            </a:p>
          </p:txBody>
        </p:sp>
      </p:grpSp>
      <p:pic>
        <p:nvPicPr>
          <p:cNvPr id="23567" name="Picture 37"/>
          <p:cNvPicPr>
            <a:picLocks noChangeAspect="1" noChangeArrowheads="1"/>
          </p:cNvPicPr>
          <p:nvPr/>
        </p:nvPicPr>
        <p:blipFill>
          <a:blip r:embed="rId13" cstate="print"/>
          <a:srcRect/>
          <a:stretch>
            <a:fillRect/>
          </a:stretch>
        </p:blipFill>
        <p:spPr bwMode="auto">
          <a:xfrm>
            <a:off x="7564438" y="3144838"/>
            <a:ext cx="800100" cy="1266825"/>
          </a:xfrm>
          <a:prstGeom prst="rect">
            <a:avLst/>
          </a:prstGeom>
          <a:noFill/>
          <a:ln w="9525">
            <a:noFill/>
            <a:miter lim="800000"/>
            <a:headEnd/>
            <a:tailEnd/>
          </a:ln>
        </p:spPr>
      </p:pic>
      <p:pic>
        <p:nvPicPr>
          <p:cNvPr id="23568" name="Picture 38"/>
          <p:cNvPicPr>
            <a:picLocks noChangeAspect="1" noChangeArrowheads="1"/>
          </p:cNvPicPr>
          <p:nvPr/>
        </p:nvPicPr>
        <p:blipFill>
          <a:blip r:embed="rId14" cstate="print"/>
          <a:srcRect/>
          <a:stretch>
            <a:fillRect/>
          </a:stretch>
        </p:blipFill>
        <p:spPr bwMode="auto">
          <a:xfrm>
            <a:off x="8439150" y="3133725"/>
            <a:ext cx="828675" cy="1311275"/>
          </a:xfrm>
          <a:prstGeom prst="rect">
            <a:avLst/>
          </a:prstGeom>
          <a:noFill/>
          <a:ln w="9525">
            <a:noFill/>
            <a:miter lim="800000"/>
            <a:headEnd/>
            <a:tailEnd/>
          </a:ln>
        </p:spPr>
      </p:pic>
      <p:pic>
        <p:nvPicPr>
          <p:cNvPr id="23569" name="Picture 42"/>
          <p:cNvPicPr>
            <a:picLocks noChangeAspect="1" noChangeArrowheads="1"/>
          </p:cNvPicPr>
          <p:nvPr/>
        </p:nvPicPr>
        <p:blipFill>
          <a:blip r:embed="rId15" cstate="print"/>
          <a:srcRect/>
          <a:stretch>
            <a:fillRect/>
          </a:stretch>
        </p:blipFill>
        <p:spPr bwMode="auto">
          <a:xfrm>
            <a:off x="5499100" y="1609725"/>
            <a:ext cx="822325" cy="1295400"/>
          </a:xfrm>
          <a:prstGeom prst="rect">
            <a:avLst/>
          </a:prstGeom>
          <a:noFill/>
          <a:ln w="9525">
            <a:noFill/>
            <a:miter lim="800000"/>
            <a:headEnd/>
            <a:tailEnd/>
          </a:ln>
        </p:spPr>
      </p:pic>
      <p:pic>
        <p:nvPicPr>
          <p:cNvPr id="23570" name="Picture 37" descr="2009"/>
          <p:cNvPicPr preferRelativeResize="0">
            <a:picLocks noChangeAspect="1" noChangeArrowheads="1"/>
          </p:cNvPicPr>
          <p:nvPr/>
        </p:nvPicPr>
        <p:blipFill>
          <a:blip r:embed="rId16" cstate="print"/>
          <a:srcRect/>
          <a:stretch>
            <a:fillRect/>
          </a:stretch>
        </p:blipFill>
        <p:spPr bwMode="auto">
          <a:xfrm>
            <a:off x="685800" y="2987675"/>
            <a:ext cx="914400" cy="1371600"/>
          </a:xfrm>
          <a:prstGeom prst="rect">
            <a:avLst/>
          </a:prstGeom>
          <a:noFill/>
          <a:ln w="9525">
            <a:noFill/>
            <a:miter lim="800000"/>
            <a:headEnd/>
            <a:tailEnd/>
          </a:ln>
        </p:spPr>
      </p:pic>
      <p:pic>
        <p:nvPicPr>
          <p:cNvPr id="23571" name="Picture 30" descr="2009"/>
          <p:cNvPicPr preferRelativeResize="0">
            <a:picLocks noChangeAspect="1" noChangeArrowheads="1"/>
          </p:cNvPicPr>
          <p:nvPr/>
        </p:nvPicPr>
        <p:blipFill>
          <a:blip r:embed="rId17" cstate="print"/>
          <a:srcRect/>
          <a:stretch>
            <a:fillRect/>
          </a:stretch>
        </p:blipFill>
        <p:spPr bwMode="auto">
          <a:xfrm>
            <a:off x="8113713" y="1530350"/>
            <a:ext cx="954087" cy="1431925"/>
          </a:xfrm>
          <a:prstGeom prst="rect">
            <a:avLst/>
          </a:prstGeom>
          <a:noFill/>
          <a:ln w="9525">
            <a:noFill/>
            <a:miter lim="800000"/>
            <a:headEnd/>
            <a:tailEnd/>
          </a:ln>
        </p:spPr>
      </p:pic>
      <p:grpSp>
        <p:nvGrpSpPr>
          <p:cNvPr id="23572" name="Group 34"/>
          <p:cNvGrpSpPr>
            <a:grpSpLocks/>
          </p:cNvGrpSpPr>
          <p:nvPr/>
        </p:nvGrpSpPr>
        <p:grpSpPr bwMode="auto">
          <a:xfrm>
            <a:off x="7296150" y="1606550"/>
            <a:ext cx="868363" cy="1355725"/>
            <a:chOff x="426" y="1941"/>
            <a:chExt cx="633" cy="1008"/>
          </a:xfrm>
        </p:grpSpPr>
        <p:pic>
          <p:nvPicPr>
            <p:cNvPr id="23576" name="Picture 35"/>
            <p:cNvPicPr preferRelativeResize="0">
              <a:picLocks noChangeArrowheads="1"/>
            </p:cNvPicPr>
            <p:nvPr/>
          </p:nvPicPr>
          <p:blipFill>
            <a:blip r:embed="rId18" cstate="print"/>
            <a:srcRect/>
            <a:stretch>
              <a:fillRect/>
            </a:stretch>
          </p:blipFill>
          <p:spPr bwMode="auto">
            <a:xfrm>
              <a:off x="426" y="1941"/>
              <a:ext cx="633" cy="1008"/>
            </a:xfrm>
            <a:prstGeom prst="rect">
              <a:avLst/>
            </a:prstGeom>
            <a:noFill/>
            <a:ln w="9525">
              <a:noFill/>
              <a:miter lim="800000"/>
              <a:headEnd/>
              <a:tailEnd/>
            </a:ln>
          </p:spPr>
        </p:pic>
        <p:sp>
          <p:nvSpPr>
            <p:cNvPr id="23577" name="Text Box 36"/>
            <p:cNvSpPr txBox="1">
              <a:spLocks noChangeArrowheads="1"/>
            </p:cNvSpPr>
            <p:nvPr/>
          </p:nvSpPr>
          <p:spPr bwMode="auto">
            <a:xfrm>
              <a:off x="588" y="2184"/>
              <a:ext cx="282" cy="137"/>
            </a:xfrm>
            <a:prstGeom prst="rect">
              <a:avLst/>
            </a:prstGeom>
            <a:solidFill>
              <a:schemeClr val="bg1"/>
            </a:solidFill>
            <a:ln w="9525">
              <a:noFill/>
              <a:miter lim="800000"/>
              <a:headEnd/>
              <a:tailEnd/>
            </a:ln>
          </p:spPr>
          <p:txBody>
            <a:bodyPr lIns="0" tIns="0" rIns="0" bIns="0">
              <a:spAutoFit/>
            </a:bodyPr>
            <a:lstStyle/>
            <a:p>
              <a:pPr algn="ctr" defTabSz="1019175">
                <a:spcBef>
                  <a:spcPct val="50000"/>
                </a:spcBef>
              </a:pPr>
              <a:r>
                <a:rPr lang="en-US" sz="600" dirty="0"/>
                <a:t>Equity Financing</a:t>
              </a:r>
            </a:p>
          </p:txBody>
        </p:sp>
      </p:grpSp>
      <p:pic>
        <p:nvPicPr>
          <p:cNvPr id="23573" name="Picture 50" descr="columbia analytical services has been acquired by ALS Group a division of Campell Brothers"/>
          <p:cNvPicPr>
            <a:picLocks noChangeAspect="1" noChangeArrowheads="1"/>
          </p:cNvPicPr>
          <p:nvPr/>
        </p:nvPicPr>
        <p:blipFill>
          <a:blip r:embed="rId19" cstate="print"/>
          <a:srcRect/>
          <a:stretch>
            <a:fillRect/>
          </a:stretch>
        </p:blipFill>
        <p:spPr bwMode="auto">
          <a:xfrm>
            <a:off x="2679700" y="1516063"/>
            <a:ext cx="971550" cy="1455737"/>
          </a:xfrm>
          <a:prstGeom prst="rect">
            <a:avLst/>
          </a:prstGeom>
          <a:noFill/>
          <a:ln w="9525">
            <a:noFill/>
            <a:miter lim="800000"/>
            <a:headEnd/>
            <a:tailEnd/>
          </a:ln>
        </p:spPr>
      </p:pic>
      <p:pic>
        <p:nvPicPr>
          <p:cNvPr id="23574" name="Picture 51" descr="ecova"/>
          <p:cNvPicPr>
            <a:picLocks noChangeAspect="1" noChangeArrowheads="1"/>
          </p:cNvPicPr>
          <p:nvPr/>
        </p:nvPicPr>
        <p:blipFill>
          <a:blip r:embed="rId20" cstate="print"/>
          <a:srcRect/>
          <a:stretch>
            <a:fillRect/>
          </a:stretch>
        </p:blipFill>
        <p:spPr bwMode="auto">
          <a:xfrm>
            <a:off x="1785938" y="1516063"/>
            <a:ext cx="969962" cy="1455737"/>
          </a:xfrm>
          <a:prstGeom prst="rect">
            <a:avLst/>
          </a:prstGeom>
          <a:noFill/>
          <a:ln w="9525">
            <a:noFill/>
            <a:miter lim="800000"/>
            <a:headEnd/>
            <a:tailEnd/>
          </a:ln>
        </p:spPr>
      </p:pic>
      <p:pic>
        <p:nvPicPr>
          <p:cNvPr id="23575" name="Picture 62"/>
          <p:cNvPicPr>
            <a:picLocks noChangeAspect="1" noChangeArrowheads="1"/>
          </p:cNvPicPr>
          <p:nvPr/>
        </p:nvPicPr>
        <p:blipFill>
          <a:blip r:embed="rId21" cstate="print"/>
          <a:srcRect/>
          <a:stretch>
            <a:fillRect/>
          </a:stretch>
        </p:blipFill>
        <p:spPr bwMode="auto">
          <a:xfrm>
            <a:off x="927100" y="1566863"/>
            <a:ext cx="900113" cy="1319212"/>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7" name="Diagram 6"/>
          <p:cNvGraphicFramePr/>
          <p:nvPr/>
        </p:nvGraphicFramePr>
        <p:xfrm>
          <a:off x="728972" y="1583242"/>
          <a:ext cx="8610600" cy="54356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1027" name="Text Box 3"/>
          <p:cNvSpPr txBox="1">
            <a:spLocks noChangeArrowheads="1"/>
          </p:cNvSpPr>
          <p:nvPr/>
        </p:nvSpPr>
        <p:spPr bwMode="auto">
          <a:xfrm>
            <a:off x="1261828" y="6192862"/>
            <a:ext cx="7543800" cy="285754"/>
          </a:xfrm>
          <a:prstGeom prst="rect">
            <a:avLst/>
          </a:prstGeom>
          <a:noFill/>
          <a:ln w="9525">
            <a:noFill/>
            <a:miter lim="800000"/>
            <a:headEnd/>
            <a:tailEnd/>
          </a:ln>
        </p:spPr>
        <p:txBody>
          <a:bodyPr lIns="91408" tIns="45704" rIns="91408" bIns="45704">
            <a:spAutoFit/>
          </a:bodyPr>
          <a:lstStyle/>
          <a:p>
            <a:pPr algn="ctr" defTabSz="1018818">
              <a:spcBef>
                <a:spcPct val="50000"/>
              </a:spcBef>
            </a:pPr>
            <a:r>
              <a:rPr lang="en-US" b="1" dirty="0">
                <a:solidFill>
                  <a:srgbClr val="162D44"/>
                </a:solidFill>
              </a:rPr>
              <a:t>One of the most experienced teams focused exclusively on the alternative energy and cleantech markets  </a:t>
            </a:r>
          </a:p>
        </p:txBody>
      </p:sp>
      <p:sp>
        <p:nvSpPr>
          <p:cNvPr id="1028" name="Slide Number Placeholder 3"/>
          <p:cNvSpPr txBox="1">
            <a:spLocks noGrp="1"/>
          </p:cNvSpPr>
          <p:nvPr/>
        </p:nvSpPr>
        <p:spPr bwMode="auto">
          <a:xfrm>
            <a:off x="4572001" y="7086604"/>
            <a:ext cx="914400" cy="365125"/>
          </a:xfrm>
          <a:prstGeom prst="rect">
            <a:avLst/>
          </a:prstGeom>
          <a:noFill/>
          <a:ln w="9525">
            <a:noFill/>
            <a:miter lim="800000"/>
            <a:headEnd/>
            <a:tailEnd/>
          </a:ln>
        </p:spPr>
        <p:txBody>
          <a:bodyPr lIns="91398" tIns="100538" rIns="91398" bIns="100538"/>
          <a:lstStyle/>
          <a:p>
            <a:pPr algn="ctr" defTabSz="1018818"/>
            <a:fld id="{4320906B-839E-451C-A32A-DD2BFA6A0AE1}" type="slidenum">
              <a:rPr lang="en-US" sz="1000">
                <a:solidFill>
                  <a:srgbClr val="162D44"/>
                </a:solidFill>
              </a:rPr>
              <a:pPr algn="ctr" defTabSz="1018818"/>
              <a:t>10</a:t>
            </a:fld>
            <a:endParaRPr lang="en-US" sz="1000" dirty="0">
              <a:solidFill>
                <a:srgbClr val="162D44"/>
              </a:solidFill>
            </a:endParaRPr>
          </a:p>
        </p:txBody>
      </p:sp>
      <p:sp>
        <p:nvSpPr>
          <p:cNvPr id="1029" name="Text Box 2"/>
          <p:cNvSpPr txBox="1">
            <a:spLocks noChangeArrowheads="1"/>
          </p:cNvSpPr>
          <p:nvPr/>
        </p:nvSpPr>
        <p:spPr bwMode="auto">
          <a:xfrm>
            <a:off x="866778" y="914403"/>
            <a:ext cx="8505825" cy="400077"/>
          </a:xfrm>
          <a:prstGeom prst="rect">
            <a:avLst/>
          </a:prstGeom>
          <a:noFill/>
          <a:ln w="9525">
            <a:noFill/>
            <a:miter lim="800000"/>
            <a:headEnd/>
            <a:tailEnd/>
          </a:ln>
        </p:spPr>
        <p:txBody>
          <a:bodyPr lIns="91408" tIns="45704" rIns="91408" bIns="45704">
            <a:spAutoFit/>
          </a:bodyPr>
          <a:lstStyle/>
          <a:p>
            <a:pPr defTabSz="1018818"/>
            <a:r>
              <a:rPr lang="en-US" sz="2000" dirty="0">
                <a:solidFill>
                  <a:srgbClr val="162D44"/>
                </a:solidFill>
              </a:rPr>
              <a:t>Cascadia Sustainable Industries Focus Areas</a:t>
            </a:r>
          </a:p>
        </p:txBody>
      </p:sp>
      <p:sp>
        <p:nvSpPr>
          <p:cNvPr id="1030" name="Text Box 46"/>
          <p:cNvSpPr txBox="1">
            <a:spLocks noChangeArrowheads="1"/>
          </p:cNvSpPr>
          <p:nvPr/>
        </p:nvSpPr>
        <p:spPr bwMode="auto">
          <a:xfrm>
            <a:off x="636814" y="1624806"/>
            <a:ext cx="2436812" cy="285754"/>
          </a:xfrm>
          <a:prstGeom prst="rect">
            <a:avLst/>
          </a:prstGeom>
          <a:noFill/>
          <a:ln w="9525">
            <a:noFill/>
            <a:miter lim="800000"/>
            <a:headEnd/>
            <a:tailEnd/>
          </a:ln>
        </p:spPr>
        <p:txBody>
          <a:bodyPr lIns="91408" tIns="45704" rIns="91408" bIns="45704">
            <a:spAutoFit/>
          </a:bodyPr>
          <a:lstStyle/>
          <a:p>
            <a:pPr defTabSz="1018818">
              <a:spcBef>
                <a:spcPct val="50000"/>
              </a:spcBef>
            </a:pPr>
            <a:endParaRPr lang="en-US" dirty="0">
              <a:solidFill>
                <a:srgbClr val="162D44"/>
              </a:solidFill>
            </a:endParaRPr>
          </a:p>
        </p:txBody>
      </p:sp>
      <p:sp>
        <p:nvSpPr>
          <p:cNvPr id="9" name="TextBox 8"/>
          <p:cNvSpPr txBox="1"/>
          <p:nvPr/>
        </p:nvSpPr>
        <p:spPr>
          <a:xfrm>
            <a:off x="836060" y="3844638"/>
            <a:ext cx="1190625" cy="477603"/>
          </a:xfrm>
          <a:prstGeom prst="rect">
            <a:avLst/>
          </a:prstGeom>
          <a:noFill/>
        </p:spPr>
        <p:txBody>
          <a:bodyPr wrap="square" lIns="91408" tIns="45704" rIns="91408" bIns="45704" rtlCol="0">
            <a:spAutoFit/>
          </a:bodyPr>
          <a:lstStyle/>
          <a:p>
            <a:pPr algn="ctr" fontAlgn="base">
              <a:spcBef>
                <a:spcPct val="0"/>
              </a:spcBef>
              <a:spcAft>
                <a:spcPct val="0"/>
              </a:spcAft>
            </a:pPr>
            <a:r>
              <a:rPr lang="en-US" b="1" dirty="0">
                <a:solidFill>
                  <a:srgbClr val="FFFFFF"/>
                </a:solidFill>
              </a:rPr>
              <a:t>Renewable Energy</a:t>
            </a:r>
          </a:p>
        </p:txBody>
      </p:sp>
      <p:sp>
        <p:nvSpPr>
          <p:cNvPr id="10" name="TextBox 9"/>
          <p:cNvSpPr txBox="1"/>
          <p:nvPr/>
        </p:nvSpPr>
        <p:spPr>
          <a:xfrm>
            <a:off x="2271564" y="3834247"/>
            <a:ext cx="1190625" cy="477603"/>
          </a:xfrm>
          <a:prstGeom prst="rect">
            <a:avLst/>
          </a:prstGeom>
          <a:noFill/>
        </p:spPr>
        <p:txBody>
          <a:bodyPr wrap="square" lIns="91408" tIns="45704" rIns="91408" bIns="45704" rtlCol="0">
            <a:spAutoFit/>
          </a:bodyPr>
          <a:lstStyle/>
          <a:p>
            <a:pPr algn="ctr" fontAlgn="base">
              <a:spcBef>
                <a:spcPct val="0"/>
              </a:spcBef>
              <a:spcAft>
                <a:spcPct val="0"/>
              </a:spcAft>
            </a:pPr>
            <a:r>
              <a:rPr lang="en-US" b="1" dirty="0">
                <a:solidFill>
                  <a:srgbClr val="FFFFFF"/>
                </a:solidFill>
              </a:rPr>
              <a:t>Industrial Technologies</a:t>
            </a:r>
          </a:p>
        </p:txBody>
      </p:sp>
      <p:sp>
        <p:nvSpPr>
          <p:cNvPr id="11" name="TextBox 10"/>
          <p:cNvSpPr txBox="1"/>
          <p:nvPr/>
        </p:nvSpPr>
        <p:spPr>
          <a:xfrm>
            <a:off x="3717373" y="3844638"/>
            <a:ext cx="1190625" cy="477603"/>
          </a:xfrm>
          <a:prstGeom prst="rect">
            <a:avLst/>
          </a:prstGeom>
          <a:noFill/>
        </p:spPr>
        <p:txBody>
          <a:bodyPr wrap="square" lIns="91408" tIns="45704" rIns="91408" bIns="45704" rtlCol="0">
            <a:spAutoFit/>
          </a:bodyPr>
          <a:lstStyle/>
          <a:p>
            <a:pPr algn="ctr" fontAlgn="base">
              <a:spcBef>
                <a:spcPct val="0"/>
              </a:spcBef>
              <a:spcAft>
                <a:spcPct val="0"/>
              </a:spcAft>
            </a:pPr>
            <a:r>
              <a:rPr lang="en-US" b="1" dirty="0">
                <a:solidFill>
                  <a:srgbClr val="FFFFFF"/>
                </a:solidFill>
              </a:rPr>
              <a:t>Energy Efficiency</a:t>
            </a:r>
          </a:p>
        </p:txBody>
      </p:sp>
      <p:sp>
        <p:nvSpPr>
          <p:cNvPr id="12" name="TextBox 11"/>
          <p:cNvSpPr txBox="1"/>
          <p:nvPr/>
        </p:nvSpPr>
        <p:spPr>
          <a:xfrm>
            <a:off x="5173745" y="3844636"/>
            <a:ext cx="1190625" cy="285754"/>
          </a:xfrm>
          <a:prstGeom prst="rect">
            <a:avLst/>
          </a:prstGeom>
          <a:noFill/>
        </p:spPr>
        <p:txBody>
          <a:bodyPr wrap="square" lIns="91408" tIns="45704" rIns="91408" bIns="45704" rtlCol="0">
            <a:spAutoFit/>
          </a:bodyPr>
          <a:lstStyle/>
          <a:p>
            <a:pPr algn="ctr" fontAlgn="base">
              <a:spcBef>
                <a:spcPct val="0"/>
              </a:spcBef>
              <a:spcAft>
                <a:spcPct val="0"/>
              </a:spcAft>
            </a:pPr>
            <a:r>
              <a:rPr lang="en-US" b="1" dirty="0">
                <a:solidFill>
                  <a:srgbClr val="FFFFFF"/>
                </a:solidFill>
              </a:rPr>
              <a:t>Smart Grid</a:t>
            </a:r>
          </a:p>
        </p:txBody>
      </p:sp>
      <p:sp>
        <p:nvSpPr>
          <p:cNvPr id="13" name="TextBox 12"/>
          <p:cNvSpPr txBox="1"/>
          <p:nvPr/>
        </p:nvSpPr>
        <p:spPr>
          <a:xfrm>
            <a:off x="6612973" y="3844636"/>
            <a:ext cx="1190625" cy="285754"/>
          </a:xfrm>
          <a:prstGeom prst="rect">
            <a:avLst/>
          </a:prstGeom>
          <a:noFill/>
        </p:spPr>
        <p:txBody>
          <a:bodyPr wrap="square" lIns="91408" tIns="45704" rIns="91408" bIns="45704" rtlCol="0">
            <a:spAutoFit/>
          </a:bodyPr>
          <a:lstStyle/>
          <a:p>
            <a:pPr algn="ctr" fontAlgn="base">
              <a:spcBef>
                <a:spcPct val="0"/>
              </a:spcBef>
              <a:spcAft>
                <a:spcPct val="0"/>
              </a:spcAft>
            </a:pPr>
            <a:r>
              <a:rPr lang="en-US" b="1" dirty="0">
                <a:solidFill>
                  <a:srgbClr val="FFFFFF"/>
                </a:solidFill>
              </a:rPr>
              <a:t>Water</a:t>
            </a:r>
          </a:p>
        </p:txBody>
      </p:sp>
      <p:sp>
        <p:nvSpPr>
          <p:cNvPr id="14" name="TextBox 13"/>
          <p:cNvSpPr txBox="1"/>
          <p:nvPr/>
        </p:nvSpPr>
        <p:spPr>
          <a:xfrm>
            <a:off x="8044580" y="3844636"/>
            <a:ext cx="1245053" cy="285754"/>
          </a:xfrm>
          <a:prstGeom prst="rect">
            <a:avLst/>
          </a:prstGeom>
          <a:noFill/>
        </p:spPr>
        <p:txBody>
          <a:bodyPr wrap="square" lIns="91408" tIns="45704" rIns="91408" bIns="45704" rtlCol="0">
            <a:spAutoFit/>
          </a:bodyPr>
          <a:lstStyle/>
          <a:p>
            <a:pPr algn="ctr" fontAlgn="base">
              <a:spcBef>
                <a:spcPct val="0"/>
              </a:spcBef>
              <a:spcAft>
                <a:spcPct val="0"/>
              </a:spcAft>
            </a:pPr>
            <a:r>
              <a:rPr lang="en-US" b="1" dirty="0">
                <a:solidFill>
                  <a:srgbClr val="FFFFFF"/>
                </a:solidFill>
              </a:rPr>
              <a:t>Transportation</a:t>
            </a:r>
          </a:p>
        </p:txBody>
      </p:sp>
      <p:sp>
        <p:nvSpPr>
          <p:cNvPr id="15" name="TextBox 14"/>
          <p:cNvSpPr txBox="1"/>
          <p:nvPr/>
        </p:nvSpPr>
        <p:spPr>
          <a:xfrm>
            <a:off x="701761" y="4343893"/>
            <a:ext cx="1541689" cy="1615795"/>
          </a:xfrm>
          <a:prstGeom prst="rect">
            <a:avLst/>
          </a:prstGeom>
          <a:noFill/>
        </p:spPr>
        <p:txBody>
          <a:bodyPr wrap="square" lIns="91408" tIns="45704" rIns="91408" bIns="45704" rtlCol="0">
            <a:spAutoFit/>
          </a:bodyPr>
          <a:lstStyle/>
          <a:p>
            <a:pPr fontAlgn="base">
              <a:spcBef>
                <a:spcPct val="0"/>
              </a:spcBef>
              <a:spcAft>
                <a:spcPct val="0"/>
              </a:spcAft>
              <a:buFont typeface="Arial" pitchFamily="34" charset="0"/>
              <a:buChar char="•"/>
            </a:pPr>
            <a:r>
              <a:rPr lang="en-US" sz="1000" dirty="0">
                <a:solidFill>
                  <a:srgbClr val="FFFFFF"/>
                </a:solidFill>
              </a:rPr>
              <a:t> Wind</a:t>
            </a:r>
          </a:p>
          <a:p>
            <a:pPr fontAlgn="base">
              <a:spcBef>
                <a:spcPct val="0"/>
              </a:spcBef>
              <a:spcAft>
                <a:spcPct val="0"/>
              </a:spcAft>
              <a:buFont typeface="Arial" pitchFamily="34" charset="0"/>
              <a:buChar char="•"/>
            </a:pPr>
            <a:r>
              <a:rPr lang="en-US" sz="1000" dirty="0">
                <a:solidFill>
                  <a:srgbClr val="FFFFFF"/>
                </a:solidFill>
              </a:rPr>
              <a:t> Solar</a:t>
            </a:r>
          </a:p>
          <a:p>
            <a:pPr fontAlgn="base">
              <a:spcBef>
                <a:spcPct val="0"/>
              </a:spcBef>
              <a:spcAft>
                <a:spcPct val="0"/>
              </a:spcAft>
              <a:buFont typeface="Arial" pitchFamily="34" charset="0"/>
              <a:buChar char="•"/>
            </a:pPr>
            <a:r>
              <a:rPr lang="en-US" sz="1000" dirty="0">
                <a:solidFill>
                  <a:srgbClr val="FFFFFF"/>
                </a:solidFill>
              </a:rPr>
              <a:t> Geothermal</a:t>
            </a:r>
          </a:p>
          <a:p>
            <a:pPr fontAlgn="base">
              <a:spcBef>
                <a:spcPct val="0"/>
              </a:spcBef>
              <a:spcAft>
                <a:spcPct val="0"/>
              </a:spcAft>
              <a:buFont typeface="Arial" pitchFamily="34" charset="0"/>
              <a:buChar char="•"/>
            </a:pPr>
            <a:r>
              <a:rPr lang="en-US" sz="1000" dirty="0">
                <a:solidFill>
                  <a:srgbClr val="FFFFFF"/>
                </a:solidFill>
              </a:rPr>
              <a:t> Woody Biomass</a:t>
            </a:r>
          </a:p>
          <a:p>
            <a:pPr fontAlgn="base">
              <a:spcBef>
                <a:spcPct val="0"/>
              </a:spcBef>
              <a:spcAft>
                <a:spcPct val="0"/>
              </a:spcAft>
              <a:buFont typeface="Arial" pitchFamily="34" charset="0"/>
              <a:buChar char="•"/>
            </a:pPr>
            <a:r>
              <a:rPr lang="en-US" sz="1000" dirty="0">
                <a:solidFill>
                  <a:srgbClr val="FFFFFF"/>
                </a:solidFill>
              </a:rPr>
              <a:t> Waste to Energy</a:t>
            </a:r>
          </a:p>
          <a:p>
            <a:pPr fontAlgn="base">
              <a:spcBef>
                <a:spcPct val="0"/>
              </a:spcBef>
              <a:spcAft>
                <a:spcPct val="0"/>
              </a:spcAft>
              <a:buFont typeface="Arial" pitchFamily="34" charset="0"/>
              <a:buChar char="•"/>
            </a:pPr>
            <a:r>
              <a:rPr lang="en-US" sz="1000" dirty="0">
                <a:solidFill>
                  <a:srgbClr val="FFFFFF"/>
                </a:solidFill>
              </a:rPr>
              <a:t> Wave/Tidal/Hydro</a:t>
            </a:r>
          </a:p>
          <a:p>
            <a:pPr fontAlgn="base">
              <a:spcBef>
                <a:spcPct val="0"/>
              </a:spcBef>
              <a:spcAft>
                <a:spcPct val="0"/>
              </a:spcAft>
              <a:buFont typeface="Arial" pitchFamily="34" charset="0"/>
              <a:buChar char="•"/>
            </a:pPr>
            <a:r>
              <a:rPr lang="en-US" sz="1000" dirty="0">
                <a:solidFill>
                  <a:srgbClr val="FFFFFF"/>
                </a:solidFill>
              </a:rPr>
              <a:t> Fuel Cells</a:t>
            </a:r>
          </a:p>
          <a:p>
            <a:pPr fontAlgn="base">
              <a:spcBef>
                <a:spcPct val="0"/>
              </a:spcBef>
              <a:spcAft>
                <a:spcPct val="0"/>
              </a:spcAft>
              <a:buFont typeface="Arial" pitchFamily="34" charset="0"/>
              <a:buChar char="•"/>
            </a:pPr>
            <a:r>
              <a:rPr lang="en-US" sz="1000" dirty="0">
                <a:solidFill>
                  <a:srgbClr val="FFFFFF"/>
                </a:solidFill>
              </a:rPr>
              <a:t> Natural  Gas</a:t>
            </a:r>
          </a:p>
          <a:p>
            <a:pPr fontAlgn="base">
              <a:spcBef>
                <a:spcPct val="0"/>
              </a:spcBef>
              <a:spcAft>
                <a:spcPct val="0"/>
              </a:spcAft>
              <a:buFont typeface="Arial" pitchFamily="34" charset="0"/>
              <a:buChar char="•"/>
            </a:pPr>
            <a:r>
              <a:rPr lang="en-US" sz="1000" dirty="0">
                <a:solidFill>
                  <a:srgbClr val="FFFFFF"/>
                </a:solidFill>
              </a:rPr>
              <a:t> Anaerobic Digestion</a:t>
            </a:r>
          </a:p>
          <a:p>
            <a:pPr fontAlgn="base">
              <a:spcBef>
                <a:spcPct val="0"/>
              </a:spcBef>
              <a:spcAft>
                <a:spcPct val="0"/>
              </a:spcAft>
              <a:buFont typeface="Arial" pitchFamily="34" charset="0"/>
              <a:buChar char="•"/>
            </a:pPr>
            <a:endParaRPr lang="en-US" sz="1000" dirty="0">
              <a:solidFill>
                <a:srgbClr val="FFFFFF"/>
              </a:solidFill>
            </a:endParaRPr>
          </a:p>
        </p:txBody>
      </p:sp>
      <p:sp>
        <p:nvSpPr>
          <p:cNvPr id="16" name="TextBox 15"/>
          <p:cNvSpPr txBox="1"/>
          <p:nvPr/>
        </p:nvSpPr>
        <p:spPr>
          <a:xfrm>
            <a:off x="2149560" y="4350316"/>
            <a:ext cx="1541689" cy="1169519"/>
          </a:xfrm>
          <a:prstGeom prst="rect">
            <a:avLst/>
          </a:prstGeom>
          <a:noFill/>
        </p:spPr>
        <p:txBody>
          <a:bodyPr wrap="square" lIns="91408" tIns="45704" rIns="91408" bIns="45704" rtlCol="0">
            <a:spAutoFit/>
          </a:bodyPr>
          <a:lstStyle/>
          <a:p>
            <a:pPr fontAlgn="base">
              <a:spcBef>
                <a:spcPct val="0"/>
              </a:spcBef>
              <a:spcAft>
                <a:spcPct val="0"/>
              </a:spcAft>
              <a:buFont typeface="Arial" pitchFamily="34" charset="0"/>
              <a:buChar char="•"/>
            </a:pPr>
            <a:r>
              <a:rPr lang="en-US" sz="1000" dirty="0">
                <a:solidFill>
                  <a:srgbClr val="FFFFFF"/>
                </a:solidFill>
              </a:rPr>
              <a:t> Green Materials</a:t>
            </a:r>
          </a:p>
          <a:p>
            <a:pPr fontAlgn="base">
              <a:spcBef>
                <a:spcPct val="0"/>
              </a:spcBef>
              <a:spcAft>
                <a:spcPct val="0"/>
              </a:spcAft>
              <a:buFont typeface="Arial" pitchFamily="34" charset="0"/>
              <a:buChar char="•"/>
            </a:pPr>
            <a:r>
              <a:rPr lang="en-US" sz="1000" dirty="0">
                <a:solidFill>
                  <a:srgbClr val="FFFFFF"/>
                </a:solidFill>
              </a:rPr>
              <a:t> Green Chemicals</a:t>
            </a:r>
          </a:p>
          <a:p>
            <a:pPr fontAlgn="base">
              <a:spcBef>
                <a:spcPct val="0"/>
              </a:spcBef>
              <a:spcAft>
                <a:spcPct val="0"/>
              </a:spcAft>
              <a:buFont typeface="Arial" pitchFamily="34" charset="0"/>
              <a:buChar char="•"/>
            </a:pPr>
            <a:r>
              <a:rPr lang="en-US" sz="1000" dirty="0">
                <a:solidFill>
                  <a:srgbClr val="FFFFFF"/>
                </a:solidFill>
              </a:rPr>
              <a:t> Power Electronics</a:t>
            </a:r>
          </a:p>
          <a:p>
            <a:pPr fontAlgn="base">
              <a:spcBef>
                <a:spcPct val="0"/>
              </a:spcBef>
              <a:spcAft>
                <a:spcPct val="0"/>
              </a:spcAft>
              <a:buFont typeface="Arial" pitchFamily="34" charset="0"/>
              <a:buChar char="•"/>
            </a:pPr>
            <a:r>
              <a:rPr lang="en-US" sz="1000" dirty="0">
                <a:solidFill>
                  <a:srgbClr val="FFFFFF"/>
                </a:solidFill>
              </a:rPr>
              <a:t> Emission Control</a:t>
            </a:r>
          </a:p>
          <a:p>
            <a:pPr fontAlgn="base">
              <a:spcBef>
                <a:spcPct val="0"/>
              </a:spcBef>
              <a:spcAft>
                <a:spcPct val="0"/>
              </a:spcAft>
              <a:buFont typeface="Arial" pitchFamily="34" charset="0"/>
              <a:buChar char="•"/>
            </a:pPr>
            <a:r>
              <a:rPr lang="en-US" sz="1000" dirty="0">
                <a:solidFill>
                  <a:srgbClr val="FFFFFF"/>
                </a:solidFill>
              </a:rPr>
              <a:t> Environmental Testing</a:t>
            </a:r>
          </a:p>
          <a:p>
            <a:pPr fontAlgn="base">
              <a:spcBef>
                <a:spcPct val="0"/>
              </a:spcBef>
              <a:spcAft>
                <a:spcPct val="0"/>
              </a:spcAft>
              <a:buFont typeface="Arial" pitchFamily="34" charset="0"/>
              <a:buChar char="•"/>
            </a:pPr>
            <a:endParaRPr lang="en-US" sz="1000" dirty="0">
              <a:solidFill>
                <a:srgbClr val="FFFFFF"/>
              </a:solidFill>
            </a:endParaRPr>
          </a:p>
        </p:txBody>
      </p:sp>
      <p:sp>
        <p:nvSpPr>
          <p:cNvPr id="17" name="TextBox 16"/>
          <p:cNvSpPr txBox="1"/>
          <p:nvPr/>
        </p:nvSpPr>
        <p:spPr>
          <a:xfrm>
            <a:off x="3610696" y="4350315"/>
            <a:ext cx="1360714" cy="1769683"/>
          </a:xfrm>
          <a:prstGeom prst="rect">
            <a:avLst/>
          </a:prstGeom>
          <a:noFill/>
        </p:spPr>
        <p:txBody>
          <a:bodyPr wrap="square" lIns="91408" tIns="45704" rIns="91408" bIns="45704" rtlCol="0">
            <a:spAutoFit/>
          </a:bodyPr>
          <a:lstStyle/>
          <a:p>
            <a:pPr fontAlgn="base">
              <a:spcBef>
                <a:spcPct val="0"/>
              </a:spcBef>
              <a:spcAft>
                <a:spcPct val="0"/>
              </a:spcAft>
              <a:buFont typeface="Arial" pitchFamily="34" charset="0"/>
              <a:buChar char="•"/>
            </a:pPr>
            <a:r>
              <a:rPr lang="en-US" sz="1000" dirty="0">
                <a:solidFill>
                  <a:srgbClr val="FFFFFF"/>
                </a:solidFill>
              </a:rPr>
              <a:t> Solid State Lighting</a:t>
            </a:r>
          </a:p>
          <a:p>
            <a:pPr fontAlgn="base">
              <a:spcBef>
                <a:spcPct val="0"/>
              </a:spcBef>
              <a:spcAft>
                <a:spcPct val="0"/>
              </a:spcAft>
              <a:buFont typeface="Arial" pitchFamily="34" charset="0"/>
              <a:buChar char="•"/>
            </a:pPr>
            <a:r>
              <a:rPr lang="en-US" sz="1000" dirty="0">
                <a:solidFill>
                  <a:srgbClr val="FFFFFF"/>
                </a:solidFill>
              </a:rPr>
              <a:t> Lighting Controls</a:t>
            </a:r>
          </a:p>
          <a:p>
            <a:pPr fontAlgn="base">
              <a:spcBef>
                <a:spcPct val="0"/>
              </a:spcBef>
              <a:spcAft>
                <a:spcPct val="0"/>
              </a:spcAft>
              <a:buFont typeface="Arial" pitchFamily="34" charset="0"/>
              <a:buChar char="•"/>
            </a:pPr>
            <a:r>
              <a:rPr lang="en-US" sz="1000" dirty="0">
                <a:solidFill>
                  <a:srgbClr val="FFFFFF"/>
                </a:solidFill>
              </a:rPr>
              <a:t> In-Building Management Systems</a:t>
            </a:r>
          </a:p>
          <a:p>
            <a:pPr fontAlgn="base">
              <a:spcBef>
                <a:spcPct val="0"/>
              </a:spcBef>
              <a:spcAft>
                <a:spcPct val="0"/>
              </a:spcAft>
              <a:buFont typeface="Arial" pitchFamily="34" charset="0"/>
              <a:buChar char="•"/>
            </a:pPr>
            <a:r>
              <a:rPr lang="en-US" sz="1000" dirty="0">
                <a:solidFill>
                  <a:srgbClr val="FFFFFF"/>
                </a:solidFill>
              </a:rPr>
              <a:t> Power Optimization</a:t>
            </a:r>
          </a:p>
          <a:p>
            <a:pPr fontAlgn="base">
              <a:spcBef>
                <a:spcPct val="0"/>
              </a:spcBef>
              <a:spcAft>
                <a:spcPct val="0"/>
              </a:spcAft>
              <a:buFont typeface="Arial" pitchFamily="34" charset="0"/>
              <a:buChar char="•"/>
            </a:pPr>
            <a:endParaRPr lang="en-US" sz="1000" dirty="0">
              <a:solidFill>
                <a:srgbClr val="FFFFFF"/>
              </a:solidFill>
            </a:endParaRPr>
          </a:p>
          <a:p>
            <a:pPr fontAlgn="base">
              <a:spcBef>
                <a:spcPct val="0"/>
              </a:spcBef>
              <a:spcAft>
                <a:spcPct val="0"/>
              </a:spcAft>
              <a:buFont typeface="Arial" pitchFamily="34" charset="0"/>
              <a:buChar char="•"/>
            </a:pPr>
            <a:endParaRPr lang="en-US" sz="1000" dirty="0">
              <a:solidFill>
                <a:srgbClr val="FFFFFF"/>
              </a:solidFill>
            </a:endParaRPr>
          </a:p>
          <a:p>
            <a:pPr fontAlgn="base">
              <a:spcBef>
                <a:spcPct val="0"/>
              </a:spcBef>
              <a:spcAft>
                <a:spcPct val="0"/>
              </a:spcAft>
              <a:buFont typeface="Arial" pitchFamily="34" charset="0"/>
              <a:buChar char="•"/>
            </a:pPr>
            <a:endParaRPr lang="en-US" sz="1000" dirty="0">
              <a:solidFill>
                <a:srgbClr val="FFFFFF"/>
              </a:solidFill>
            </a:endParaRPr>
          </a:p>
        </p:txBody>
      </p:sp>
      <p:sp>
        <p:nvSpPr>
          <p:cNvPr id="18" name="TextBox 17"/>
          <p:cNvSpPr txBox="1"/>
          <p:nvPr/>
        </p:nvSpPr>
        <p:spPr>
          <a:xfrm>
            <a:off x="5037539" y="4342647"/>
            <a:ext cx="1415142" cy="2092848"/>
          </a:xfrm>
          <a:prstGeom prst="rect">
            <a:avLst/>
          </a:prstGeom>
          <a:noFill/>
        </p:spPr>
        <p:txBody>
          <a:bodyPr wrap="square" lIns="91408" tIns="45704" rIns="91408" bIns="45704" rtlCol="0">
            <a:spAutoFit/>
          </a:bodyPr>
          <a:lstStyle/>
          <a:p>
            <a:pPr fontAlgn="base">
              <a:spcBef>
                <a:spcPct val="0"/>
              </a:spcBef>
              <a:spcAft>
                <a:spcPct val="0"/>
              </a:spcAft>
              <a:buFont typeface="Arial" pitchFamily="34" charset="0"/>
              <a:buChar char="•"/>
            </a:pPr>
            <a:r>
              <a:rPr lang="en-US" sz="1000" dirty="0">
                <a:solidFill>
                  <a:srgbClr val="FFFFFF"/>
                </a:solidFill>
              </a:rPr>
              <a:t> Energy Infrastructure</a:t>
            </a:r>
          </a:p>
          <a:p>
            <a:pPr fontAlgn="base">
              <a:spcBef>
                <a:spcPct val="0"/>
              </a:spcBef>
              <a:spcAft>
                <a:spcPct val="0"/>
              </a:spcAft>
              <a:buFont typeface="Arial" pitchFamily="34" charset="0"/>
              <a:buChar char="•"/>
            </a:pPr>
            <a:r>
              <a:rPr lang="en-US" sz="1000" dirty="0">
                <a:solidFill>
                  <a:srgbClr val="FFFFFF"/>
                </a:solidFill>
              </a:rPr>
              <a:t> Grid Management</a:t>
            </a:r>
          </a:p>
          <a:p>
            <a:pPr fontAlgn="base">
              <a:spcBef>
                <a:spcPct val="0"/>
              </a:spcBef>
              <a:spcAft>
                <a:spcPct val="0"/>
              </a:spcAft>
              <a:buFont typeface="Arial" pitchFamily="34" charset="0"/>
              <a:buChar char="•"/>
            </a:pPr>
            <a:r>
              <a:rPr lang="en-US" sz="1000" dirty="0">
                <a:solidFill>
                  <a:srgbClr val="FFFFFF"/>
                </a:solidFill>
              </a:rPr>
              <a:t> Intelligent Network Components</a:t>
            </a:r>
          </a:p>
          <a:p>
            <a:pPr fontAlgn="base">
              <a:spcBef>
                <a:spcPct val="0"/>
              </a:spcBef>
              <a:spcAft>
                <a:spcPct val="0"/>
              </a:spcAft>
              <a:buFont typeface="Arial" pitchFamily="34" charset="0"/>
              <a:buChar char="•"/>
            </a:pPr>
            <a:r>
              <a:rPr lang="en-US" sz="1000" dirty="0">
                <a:solidFill>
                  <a:srgbClr val="FFFFFF"/>
                </a:solidFill>
              </a:rPr>
              <a:t> Software/IT Applications</a:t>
            </a:r>
          </a:p>
          <a:p>
            <a:pPr fontAlgn="base">
              <a:spcBef>
                <a:spcPct val="0"/>
              </a:spcBef>
              <a:spcAft>
                <a:spcPct val="0"/>
              </a:spcAft>
              <a:buFont typeface="Arial" pitchFamily="34" charset="0"/>
              <a:buChar char="•"/>
            </a:pPr>
            <a:r>
              <a:rPr lang="en-US" sz="1000" dirty="0">
                <a:solidFill>
                  <a:srgbClr val="FFFFFF"/>
                </a:solidFill>
              </a:rPr>
              <a:t> Demand Response</a:t>
            </a:r>
          </a:p>
          <a:p>
            <a:pPr fontAlgn="base">
              <a:spcBef>
                <a:spcPct val="0"/>
              </a:spcBef>
              <a:spcAft>
                <a:spcPct val="0"/>
              </a:spcAft>
              <a:buFont typeface="Arial" pitchFamily="34" charset="0"/>
              <a:buChar char="•"/>
            </a:pPr>
            <a:r>
              <a:rPr lang="en-US" sz="1000" dirty="0">
                <a:solidFill>
                  <a:srgbClr val="FFFFFF"/>
                </a:solidFill>
              </a:rPr>
              <a:t> Energy Storage</a:t>
            </a:r>
          </a:p>
          <a:p>
            <a:pPr fontAlgn="base">
              <a:spcBef>
                <a:spcPct val="0"/>
              </a:spcBef>
              <a:spcAft>
                <a:spcPct val="0"/>
              </a:spcAft>
              <a:buFont typeface="Arial" pitchFamily="34" charset="0"/>
              <a:buChar char="•"/>
            </a:pPr>
            <a:endParaRPr lang="en-US" sz="1000" dirty="0">
              <a:solidFill>
                <a:srgbClr val="FFFFFF"/>
              </a:solidFill>
            </a:endParaRPr>
          </a:p>
          <a:p>
            <a:pPr fontAlgn="base">
              <a:spcBef>
                <a:spcPct val="0"/>
              </a:spcBef>
              <a:spcAft>
                <a:spcPct val="0"/>
              </a:spcAft>
              <a:buFont typeface="Arial" pitchFamily="34" charset="0"/>
              <a:buChar char="•"/>
            </a:pPr>
            <a:endParaRPr lang="en-US" sz="1000" dirty="0">
              <a:solidFill>
                <a:srgbClr val="FFFFFF"/>
              </a:solidFill>
            </a:endParaRPr>
          </a:p>
          <a:p>
            <a:pPr fontAlgn="base">
              <a:spcBef>
                <a:spcPct val="0"/>
              </a:spcBef>
              <a:spcAft>
                <a:spcPct val="0"/>
              </a:spcAft>
              <a:buFont typeface="Arial" pitchFamily="34" charset="0"/>
              <a:buChar char="•"/>
            </a:pPr>
            <a:endParaRPr lang="en-US" sz="1000" dirty="0">
              <a:solidFill>
                <a:srgbClr val="FFFFFF"/>
              </a:solidFill>
            </a:endParaRPr>
          </a:p>
          <a:p>
            <a:pPr fontAlgn="base">
              <a:spcBef>
                <a:spcPct val="0"/>
              </a:spcBef>
              <a:spcAft>
                <a:spcPct val="0"/>
              </a:spcAft>
              <a:buFont typeface="Arial" pitchFamily="34" charset="0"/>
              <a:buChar char="•"/>
            </a:pPr>
            <a:endParaRPr lang="en-US" sz="1000" dirty="0">
              <a:solidFill>
                <a:srgbClr val="FFFFFF"/>
              </a:solidFill>
            </a:endParaRPr>
          </a:p>
        </p:txBody>
      </p:sp>
      <p:sp>
        <p:nvSpPr>
          <p:cNvPr id="19" name="TextBox 18"/>
          <p:cNvSpPr txBox="1"/>
          <p:nvPr/>
        </p:nvSpPr>
        <p:spPr>
          <a:xfrm>
            <a:off x="6462478" y="4363997"/>
            <a:ext cx="1541689" cy="1323407"/>
          </a:xfrm>
          <a:prstGeom prst="rect">
            <a:avLst/>
          </a:prstGeom>
          <a:noFill/>
        </p:spPr>
        <p:txBody>
          <a:bodyPr wrap="square" lIns="91408" tIns="45704" rIns="91408" bIns="45704" rtlCol="0">
            <a:spAutoFit/>
          </a:bodyPr>
          <a:lstStyle/>
          <a:p>
            <a:pPr fontAlgn="base">
              <a:spcBef>
                <a:spcPct val="0"/>
              </a:spcBef>
              <a:spcAft>
                <a:spcPct val="0"/>
              </a:spcAft>
              <a:buFont typeface="Arial" pitchFamily="34" charset="0"/>
              <a:buChar char="•"/>
            </a:pPr>
            <a:r>
              <a:rPr lang="en-US" sz="1000" dirty="0">
                <a:solidFill>
                  <a:srgbClr val="FFFFFF"/>
                </a:solidFill>
              </a:rPr>
              <a:t> Remediation</a:t>
            </a:r>
          </a:p>
          <a:p>
            <a:pPr fontAlgn="base">
              <a:spcBef>
                <a:spcPct val="0"/>
              </a:spcBef>
              <a:spcAft>
                <a:spcPct val="0"/>
              </a:spcAft>
              <a:buFont typeface="Arial" pitchFamily="34" charset="0"/>
              <a:buChar char="•"/>
            </a:pPr>
            <a:r>
              <a:rPr lang="en-US" sz="1000" dirty="0">
                <a:solidFill>
                  <a:srgbClr val="FFFFFF"/>
                </a:solidFill>
              </a:rPr>
              <a:t> Treatment</a:t>
            </a:r>
          </a:p>
          <a:p>
            <a:pPr fontAlgn="base">
              <a:spcBef>
                <a:spcPct val="0"/>
              </a:spcBef>
              <a:spcAft>
                <a:spcPct val="0"/>
              </a:spcAft>
              <a:buFont typeface="Arial" pitchFamily="34" charset="0"/>
              <a:buChar char="•"/>
            </a:pPr>
            <a:r>
              <a:rPr lang="en-US" sz="1000" dirty="0">
                <a:solidFill>
                  <a:srgbClr val="FFFFFF"/>
                </a:solidFill>
              </a:rPr>
              <a:t>  Purification</a:t>
            </a:r>
          </a:p>
          <a:p>
            <a:pPr fontAlgn="base">
              <a:spcBef>
                <a:spcPct val="0"/>
              </a:spcBef>
              <a:spcAft>
                <a:spcPct val="0"/>
              </a:spcAft>
              <a:buFont typeface="Arial" pitchFamily="34" charset="0"/>
              <a:buChar char="•"/>
            </a:pPr>
            <a:r>
              <a:rPr lang="en-US" sz="1000" dirty="0">
                <a:solidFill>
                  <a:srgbClr val="FFFFFF"/>
                </a:solidFill>
              </a:rPr>
              <a:t> Agriculture</a:t>
            </a:r>
          </a:p>
          <a:p>
            <a:pPr fontAlgn="base">
              <a:spcBef>
                <a:spcPct val="0"/>
              </a:spcBef>
              <a:spcAft>
                <a:spcPct val="0"/>
              </a:spcAft>
              <a:buFont typeface="Arial" pitchFamily="34" charset="0"/>
              <a:buChar char="•"/>
            </a:pPr>
            <a:endParaRPr lang="en-US" sz="1000" dirty="0">
              <a:solidFill>
                <a:srgbClr val="FFFFFF"/>
              </a:solidFill>
            </a:endParaRPr>
          </a:p>
          <a:p>
            <a:pPr fontAlgn="base">
              <a:spcBef>
                <a:spcPct val="0"/>
              </a:spcBef>
              <a:spcAft>
                <a:spcPct val="0"/>
              </a:spcAft>
              <a:buFont typeface="Arial" pitchFamily="34" charset="0"/>
              <a:buChar char="•"/>
            </a:pPr>
            <a:endParaRPr lang="en-US" sz="1000" dirty="0">
              <a:solidFill>
                <a:srgbClr val="FFFFFF"/>
              </a:solidFill>
            </a:endParaRPr>
          </a:p>
          <a:p>
            <a:pPr fontAlgn="base">
              <a:spcBef>
                <a:spcPct val="0"/>
              </a:spcBef>
              <a:spcAft>
                <a:spcPct val="0"/>
              </a:spcAft>
              <a:buFont typeface="Arial" pitchFamily="34" charset="0"/>
              <a:buChar char="•"/>
            </a:pPr>
            <a:endParaRPr lang="en-US" sz="1000" dirty="0">
              <a:solidFill>
                <a:srgbClr val="FFFFFF"/>
              </a:solidFill>
            </a:endParaRPr>
          </a:p>
          <a:p>
            <a:pPr fontAlgn="base">
              <a:spcBef>
                <a:spcPct val="0"/>
              </a:spcBef>
              <a:spcAft>
                <a:spcPct val="0"/>
              </a:spcAft>
              <a:buFont typeface="Arial" pitchFamily="34" charset="0"/>
              <a:buChar char="•"/>
            </a:pPr>
            <a:endParaRPr lang="en-US" sz="1000" dirty="0">
              <a:solidFill>
                <a:srgbClr val="FFFFFF"/>
              </a:solidFill>
            </a:endParaRPr>
          </a:p>
        </p:txBody>
      </p:sp>
      <p:sp>
        <p:nvSpPr>
          <p:cNvPr id="20" name="TextBox 19"/>
          <p:cNvSpPr txBox="1"/>
          <p:nvPr/>
        </p:nvSpPr>
        <p:spPr>
          <a:xfrm>
            <a:off x="7940758" y="4367414"/>
            <a:ext cx="1411060" cy="2092848"/>
          </a:xfrm>
          <a:prstGeom prst="rect">
            <a:avLst/>
          </a:prstGeom>
          <a:noFill/>
        </p:spPr>
        <p:txBody>
          <a:bodyPr wrap="square" lIns="91408" tIns="45704" rIns="91408" bIns="45704" rtlCol="0">
            <a:spAutoFit/>
          </a:bodyPr>
          <a:lstStyle/>
          <a:p>
            <a:pPr fontAlgn="base">
              <a:spcBef>
                <a:spcPct val="0"/>
              </a:spcBef>
              <a:spcAft>
                <a:spcPct val="0"/>
              </a:spcAft>
              <a:buFont typeface="Arial" pitchFamily="34" charset="0"/>
              <a:buChar char="•"/>
            </a:pPr>
            <a:r>
              <a:rPr lang="en-US" sz="1000" dirty="0">
                <a:solidFill>
                  <a:srgbClr val="FFFFFF"/>
                </a:solidFill>
              </a:rPr>
              <a:t> EV/PHEV/ Alternative Fuel</a:t>
            </a:r>
          </a:p>
          <a:p>
            <a:pPr fontAlgn="base">
              <a:spcBef>
                <a:spcPct val="0"/>
              </a:spcBef>
              <a:spcAft>
                <a:spcPct val="0"/>
              </a:spcAft>
              <a:buFont typeface="Arial" pitchFamily="34" charset="0"/>
              <a:buChar char="•"/>
            </a:pPr>
            <a:r>
              <a:rPr lang="en-US" sz="1000" dirty="0">
                <a:solidFill>
                  <a:srgbClr val="FFFFFF"/>
                </a:solidFill>
              </a:rPr>
              <a:t>  Battery Chemistries</a:t>
            </a:r>
          </a:p>
          <a:p>
            <a:pPr fontAlgn="base">
              <a:spcBef>
                <a:spcPct val="0"/>
              </a:spcBef>
              <a:spcAft>
                <a:spcPct val="0"/>
              </a:spcAft>
              <a:buFont typeface="Arial" pitchFamily="34" charset="0"/>
              <a:buChar char="•"/>
            </a:pPr>
            <a:r>
              <a:rPr lang="en-US" sz="1000" dirty="0">
                <a:solidFill>
                  <a:srgbClr val="FFFFFF"/>
                </a:solidFill>
              </a:rPr>
              <a:t> Power Management</a:t>
            </a:r>
          </a:p>
          <a:p>
            <a:pPr fontAlgn="base">
              <a:spcBef>
                <a:spcPct val="0"/>
              </a:spcBef>
              <a:spcAft>
                <a:spcPct val="0"/>
              </a:spcAft>
              <a:buFont typeface="Arial" pitchFamily="34" charset="0"/>
              <a:buChar char="•"/>
            </a:pPr>
            <a:r>
              <a:rPr lang="en-US" sz="1000" dirty="0">
                <a:solidFill>
                  <a:srgbClr val="FFFFFF"/>
                </a:solidFill>
              </a:rPr>
              <a:t> Advanced Biofuels</a:t>
            </a:r>
          </a:p>
          <a:p>
            <a:pPr fontAlgn="base">
              <a:spcBef>
                <a:spcPct val="0"/>
              </a:spcBef>
              <a:spcAft>
                <a:spcPct val="0"/>
              </a:spcAft>
              <a:buFont typeface="Arial" pitchFamily="34" charset="0"/>
              <a:buChar char="•"/>
            </a:pPr>
            <a:r>
              <a:rPr lang="en-US" sz="1000" dirty="0">
                <a:solidFill>
                  <a:srgbClr val="FFFFFF"/>
                </a:solidFill>
              </a:rPr>
              <a:t>  Logistics /                                Infrastructure</a:t>
            </a:r>
          </a:p>
          <a:p>
            <a:pPr fontAlgn="base">
              <a:spcBef>
                <a:spcPct val="0"/>
              </a:spcBef>
              <a:spcAft>
                <a:spcPct val="0"/>
              </a:spcAft>
              <a:buFont typeface="Arial" pitchFamily="34" charset="0"/>
              <a:buChar char="•"/>
            </a:pPr>
            <a:r>
              <a:rPr lang="en-US" sz="1000" dirty="0">
                <a:solidFill>
                  <a:srgbClr val="FFFFFF"/>
                </a:solidFill>
              </a:rPr>
              <a:t> Natural Gas (CNG / LNG)</a:t>
            </a:r>
          </a:p>
          <a:p>
            <a:pPr fontAlgn="base">
              <a:spcBef>
                <a:spcPct val="0"/>
              </a:spcBef>
              <a:spcAft>
                <a:spcPct val="0"/>
              </a:spcAft>
              <a:buFont typeface="Arial" pitchFamily="34" charset="0"/>
              <a:buChar char="•"/>
            </a:pPr>
            <a:endParaRPr lang="en-US" sz="1000" dirty="0">
              <a:solidFill>
                <a:srgbClr val="FFFFFF"/>
              </a:solidFill>
            </a:endParaRPr>
          </a:p>
          <a:p>
            <a:pPr fontAlgn="base">
              <a:spcBef>
                <a:spcPct val="0"/>
              </a:spcBef>
              <a:spcAft>
                <a:spcPct val="0"/>
              </a:spcAft>
              <a:buFont typeface="Arial" pitchFamily="34" charset="0"/>
              <a:buChar char="•"/>
            </a:pPr>
            <a:endParaRPr lang="en-US" sz="1000" dirty="0">
              <a:solidFill>
                <a:srgbClr val="FFFFFF"/>
              </a:solidFill>
            </a:endParaRPr>
          </a:p>
          <a:p>
            <a:pPr fontAlgn="base">
              <a:spcBef>
                <a:spcPct val="0"/>
              </a:spcBef>
              <a:spcAft>
                <a:spcPct val="0"/>
              </a:spcAft>
              <a:buFont typeface="Arial" pitchFamily="34" charset="0"/>
              <a:buChar char="•"/>
            </a:pPr>
            <a:endParaRPr lang="en-US" sz="1000" dirty="0">
              <a:solidFill>
                <a:srgbClr val="FFFFFF"/>
              </a:solidFill>
            </a:endParaRPr>
          </a:p>
          <a:p>
            <a:pPr fontAlgn="base">
              <a:spcBef>
                <a:spcPct val="0"/>
              </a:spcBef>
              <a:spcAft>
                <a:spcPct val="0"/>
              </a:spcAft>
              <a:buFont typeface="Arial" pitchFamily="34" charset="0"/>
              <a:buChar char="•"/>
            </a:pPr>
            <a:endParaRPr lang="en-US" sz="1000" dirty="0">
              <a:solidFill>
                <a:srgbClr val="FFFFFF"/>
              </a:solidFill>
            </a:endParaRPr>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Slide Number Placeholder 1"/>
          <p:cNvSpPr txBox="1">
            <a:spLocks noGrp="1"/>
          </p:cNvSpPr>
          <p:nvPr/>
        </p:nvSpPr>
        <p:spPr bwMode="auto">
          <a:xfrm>
            <a:off x="4572000" y="7086600"/>
            <a:ext cx="914400" cy="365125"/>
          </a:xfrm>
          <a:prstGeom prst="rect">
            <a:avLst/>
          </a:prstGeom>
          <a:noFill/>
          <a:ln w="9525">
            <a:noFill/>
            <a:miter lim="800000"/>
            <a:headEnd/>
            <a:tailEnd/>
          </a:ln>
        </p:spPr>
        <p:txBody>
          <a:bodyPr lIns="91429" tIns="100572" rIns="91429" bIns="100572"/>
          <a:lstStyle/>
          <a:p>
            <a:pPr algn="ctr" defTabSz="1019175"/>
            <a:fld id="{ABB57FB2-5539-4463-A213-D734A338452E}" type="slidenum">
              <a:rPr lang="en-US" sz="1000">
                <a:solidFill>
                  <a:srgbClr val="162D44"/>
                </a:solidFill>
              </a:rPr>
              <a:pPr algn="ctr" defTabSz="1019175"/>
              <a:t>11</a:t>
            </a:fld>
            <a:endParaRPr lang="en-US" sz="1000" dirty="0">
              <a:solidFill>
                <a:srgbClr val="162D44"/>
              </a:solidFill>
            </a:endParaRPr>
          </a:p>
        </p:txBody>
      </p:sp>
      <p:sp>
        <p:nvSpPr>
          <p:cNvPr id="24579" name="Slide Number Placeholder 3"/>
          <p:cNvSpPr txBox="1">
            <a:spLocks noGrp="1"/>
          </p:cNvSpPr>
          <p:nvPr/>
        </p:nvSpPr>
        <p:spPr bwMode="auto">
          <a:xfrm>
            <a:off x="4572000" y="7086600"/>
            <a:ext cx="914400" cy="365125"/>
          </a:xfrm>
          <a:prstGeom prst="rect">
            <a:avLst/>
          </a:prstGeom>
          <a:noFill/>
          <a:ln w="9525">
            <a:noFill/>
            <a:miter lim="800000"/>
            <a:headEnd/>
            <a:tailEnd/>
          </a:ln>
        </p:spPr>
        <p:txBody>
          <a:bodyPr lIns="91429" tIns="100572" rIns="91429" bIns="100572"/>
          <a:lstStyle/>
          <a:p>
            <a:pPr algn="ctr" defTabSz="1019175"/>
            <a:fld id="{8B4044D9-E579-4A5F-AD55-E4C3F9C6AE82}" type="slidenum">
              <a:rPr lang="en-US" sz="1000">
                <a:solidFill>
                  <a:srgbClr val="162D44"/>
                </a:solidFill>
              </a:rPr>
              <a:pPr algn="ctr" defTabSz="1019175"/>
              <a:t>11</a:t>
            </a:fld>
            <a:endParaRPr lang="en-US" sz="1000" dirty="0">
              <a:solidFill>
                <a:srgbClr val="162D44"/>
              </a:solidFill>
            </a:endParaRPr>
          </a:p>
        </p:txBody>
      </p:sp>
      <p:sp>
        <p:nvSpPr>
          <p:cNvPr id="24580" name="Rectangle 2"/>
          <p:cNvSpPr>
            <a:spLocks noGrp="1" noChangeArrowheads="1"/>
          </p:cNvSpPr>
          <p:nvPr>
            <p:ph type="body" idx="4294967295"/>
          </p:nvPr>
        </p:nvSpPr>
        <p:spPr>
          <a:xfrm>
            <a:off x="661988" y="1549400"/>
            <a:ext cx="8686800" cy="5537200"/>
          </a:xfrm>
        </p:spPr>
        <p:txBody>
          <a:bodyPr tIns="0" bIns="0"/>
          <a:lstStyle/>
          <a:p>
            <a:pPr marL="0" indent="0" eaLnBrk="1" hangingPunct="1">
              <a:lnSpc>
                <a:spcPct val="80000"/>
              </a:lnSpc>
              <a:buFont typeface="Wingdings 3" pitchFamily="18" charset="2"/>
              <a:buNone/>
            </a:pPr>
            <a:r>
              <a:rPr lang="en-US" sz="1000" b="1" dirty="0" smtClean="0">
                <a:solidFill>
                  <a:schemeClr val="tx1"/>
                </a:solidFill>
              </a:rPr>
              <a:t>Michael Butler, </a:t>
            </a:r>
            <a:r>
              <a:rPr lang="en-US" sz="1000" dirty="0" smtClean="0">
                <a:solidFill>
                  <a:schemeClr val="tx1"/>
                </a:solidFill>
              </a:rPr>
              <a:t>Chairman &amp; CEO</a:t>
            </a:r>
            <a:endParaRPr lang="en-US" sz="1000" b="1" dirty="0" smtClean="0">
              <a:solidFill>
                <a:schemeClr val="tx1"/>
              </a:solidFill>
            </a:endParaRPr>
          </a:p>
          <a:p>
            <a:pPr marL="0" indent="0" eaLnBrk="1" hangingPunct="1">
              <a:lnSpc>
                <a:spcPct val="80000"/>
              </a:lnSpc>
              <a:buFont typeface="Wingdings 3" pitchFamily="18" charset="2"/>
              <a:buNone/>
            </a:pPr>
            <a:r>
              <a:rPr lang="en-US" sz="1000" dirty="0" smtClean="0">
                <a:solidFill>
                  <a:schemeClr val="tx1"/>
                </a:solidFill>
              </a:rPr>
              <a:t>Michael Butler is Chairman and the CEO of Cascadia Capital. Prior to co-founding Cascadia Capital, Michael served as a Managing Director at Lehman Brothers responsible for global equity sales and equity syndication. He also served on the firm's Equity Commitment Committee, Equity Syndicate Committee and Private Equity Commitment Committee. Prior to his work with Lehman Brothers, Michael served as a Principal with Morgan Stanley &amp; Company where he was responsible for divisional global product and risk management and was a member of the division's Operating Committee. He has been involved in numerous equity financing transactions for both public and private companies. Michael holds a B.A. in Political Science from the University of Washington and an M.B.A. in International Finance from the Wharton School of the University of Pennsylvania. </a:t>
            </a:r>
            <a:endParaRPr lang="en-US" sz="1000" b="1" dirty="0" smtClean="0">
              <a:solidFill>
                <a:schemeClr val="tx1"/>
              </a:solidFill>
              <a:hlinkClick r:id="rId2" tooltip="mailto:jboyd@cascadiacapital.com"/>
            </a:endParaRPr>
          </a:p>
          <a:p>
            <a:pPr marL="0" indent="0" eaLnBrk="1" hangingPunct="1">
              <a:lnSpc>
                <a:spcPct val="80000"/>
              </a:lnSpc>
              <a:buFont typeface="Wingdings 3" pitchFamily="18" charset="2"/>
              <a:buNone/>
            </a:pPr>
            <a:endParaRPr lang="en-US" sz="1000" dirty="0" smtClean="0">
              <a:solidFill>
                <a:schemeClr val="tx1"/>
              </a:solidFill>
            </a:endParaRPr>
          </a:p>
          <a:p>
            <a:pPr marL="0" indent="0" eaLnBrk="1" hangingPunct="1">
              <a:lnSpc>
                <a:spcPct val="80000"/>
              </a:lnSpc>
              <a:buFont typeface="Wingdings 3" pitchFamily="18" charset="2"/>
              <a:buNone/>
            </a:pPr>
            <a:r>
              <a:rPr lang="en-US" sz="1000" b="1" dirty="0" smtClean="0">
                <a:solidFill>
                  <a:schemeClr val="tx1"/>
                </a:solidFill>
              </a:rPr>
              <a:t>Jamie Boyd, </a:t>
            </a:r>
            <a:r>
              <a:rPr lang="en-US" sz="1000" dirty="0" smtClean="0">
                <a:solidFill>
                  <a:schemeClr val="tx1"/>
                </a:solidFill>
              </a:rPr>
              <a:t>Managing Director</a:t>
            </a:r>
          </a:p>
          <a:p>
            <a:pPr marL="0" indent="0" eaLnBrk="1" hangingPunct="1">
              <a:lnSpc>
                <a:spcPct val="80000"/>
              </a:lnSpc>
              <a:buFont typeface="Wingdings 3" pitchFamily="18" charset="2"/>
              <a:buNone/>
            </a:pPr>
            <a:r>
              <a:rPr lang="en-US" sz="1000" dirty="0" smtClean="0"/>
              <a:t>Jamie Boyd is Managing Director at Cascadia Capital where he is responsible for group initiatives in the sustainable practice area (alternative energy and clean technology related industries) as they relate to all aspects of capital formation, M&amp;A, project finance, and corporate finance related transactions. Jamie has advised in the sustainable industries arena since the group's inception at the firm over five years ago. Prior to joining Cascadia Capital, he was a corporate lawyer with the international law firm Dechert LLP. Boyd holds an L.L.M. from New York University School of Law, a J.D. from Gonzaga University School of Law and a Bachelor of Commerce and Business Administration from the University of British Columbia.</a:t>
            </a:r>
          </a:p>
          <a:p>
            <a:pPr marL="0" indent="0" eaLnBrk="1" hangingPunct="1">
              <a:lnSpc>
                <a:spcPct val="80000"/>
              </a:lnSpc>
              <a:buFont typeface="Wingdings 3" pitchFamily="18" charset="2"/>
              <a:buNone/>
            </a:pPr>
            <a:endParaRPr lang="en-US" sz="1000" dirty="0" smtClean="0"/>
          </a:p>
          <a:p>
            <a:pPr marL="0" indent="0" eaLnBrk="1" hangingPunct="1">
              <a:lnSpc>
                <a:spcPct val="80000"/>
              </a:lnSpc>
              <a:buFont typeface="Wingdings 3" pitchFamily="18" charset="2"/>
              <a:buNone/>
            </a:pPr>
            <a:r>
              <a:rPr lang="en-US" sz="1000" b="1" dirty="0" smtClean="0"/>
              <a:t>Mike Maruhashi</a:t>
            </a:r>
            <a:r>
              <a:rPr lang="en-US" sz="1000" dirty="0" smtClean="0"/>
              <a:t>, Vice President </a:t>
            </a:r>
          </a:p>
          <a:p>
            <a:pPr marL="0" indent="0" eaLnBrk="1" hangingPunct="1">
              <a:lnSpc>
                <a:spcPct val="80000"/>
              </a:lnSpc>
              <a:buFont typeface="Wingdings 3" pitchFamily="18" charset="2"/>
              <a:buNone/>
            </a:pPr>
            <a:r>
              <a:rPr lang="en-US" sz="1000" dirty="0" smtClean="0"/>
              <a:t>Mike Maruhashi develops and manages the firm’s venture capital relationships, working closely with the Industry Practice Groups and Product Groups to ensure that they are kept abreast of capital markets activity. Mike’s focus has been on the Sustainable Industry sectors. Mike brings more than twenty years in the investment industry including experience in the investment departments of Peoples National Bank, Rainier National Bank, and Security Pacific Bank where he worked with both institutional and high net worth individuals. Mike also brings deep experience in both the equity and debt capital markets, having served for nine years as Vice President at US Bancorp Piper Jaffray. Mike holds a B.A. in Communications from the University of Washington. </a:t>
            </a:r>
          </a:p>
          <a:p>
            <a:pPr marL="0" indent="0" eaLnBrk="1" hangingPunct="1">
              <a:lnSpc>
                <a:spcPct val="80000"/>
              </a:lnSpc>
              <a:buFont typeface="Wingdings 3" pitchFamily="18" charset="2"/>
              <a:buNone/>
            </a:pPr>
            <a:endParaRPr lang="en-US" sz="1000" dirty="0" smtClean="0"/>
          </a:p>
          <a:p>
            <a:pPr marL="0" indent="0" eaLnBrk="1" hangingPunct="1">
              <a:lnSpc>
                <a:spcPct val="80000"/>
              </a:lnSpc>
              <a:buFont typeface="Wingdings 3" pitchFamily="18" charset="2"/>
              <a:buNone/>
            </a:pPr>
            <a:r>
              <a:rPr lang="en-US" sz="1000" b="1" dirty="0" smtClean="0">
                <a:solidFill>
                  <a:schemeClr val="tx1"/>
                </a:solidFill>
              </a:rPr>
              <a:t>Alexis Broadbent,</a:t>
            </a:r>
            <a:r>
              <a:rPr lang="en-US" sz="1000" dirty="0" smtClean="0">
                <a:solidFill>
                  <a:schemeClr val="tx1"/>
                </a:solidFill>
              </a:rPr>
              <a:t> Senior Associate</a:t>
            </a:r>
          </a:p>
          <a:p>
            <a:pPr marL="0" indent="0" algn="just" eaLnBrk="1" hangingPunct="1">
              <a:lnSpc>
                <a:spcPct val="80000"/>
              </a:lnSpc>
              <a:spcBef>
                <a:spcPct val="20000"/>
              </a:spcBef>
              <a:buFont typeface="Wingdings 3" pitchFamily="18" charset="2"/>
              <a:buNone/>
            </a:pPr>
            <a:r>
              <a:rPr lang="en-US" sz="1000" dirty="0" smtClean="0">
                <a:solidFill>
                  <a:schemeClr val="tx1"/>
                </a:solidFill>
              </a:rPr>
              <a:t>Alexis Broadbent is a project finance specialist. Prior to joining Cascadia Capital, Alexis worked at Macquarie Bank in London and has acted as financial advisor on 20 project finance transactions.  He has experience in the major sectors of project finance, including energy generation, transport, social infrastructure, Public Private Partnerships, and projects in emerging markets.  Alexis holds an LL.B. in English Law and French Law from Manchester University, UK and the University of Bourgogne, France.</a:t>
            </a:r>
          </a:p>
          <a:p>
            <a:pPr marL="0" indent="0" algn="just" eaLnBrk="1" hangingPunct="1">
              <a:lnSpc>
                <a:spcPct val="80000"/>
              </a:lnSpc>
              <a:spcBef>
                <a:spcPct val="20000"/>
              </a:spcBef>
              <a:buFont typeface="Wingdings 3" pitchFamily="18" charset="2"/>
              <a:buNone/>
            </a:pPr>
            <a:endParaRPr lang="en-US" sz="1000" dirty="0" smtClean="0">
              <a:solidFill>
                <a:schemeClr val="tx1"/>
              </a:solidFill>
            </a:endParaRPr>
          </a:p>
          <a:p>
            <a:pPr marL="0" indent="0">
              <a:lnSpc>
                <a:spcPct val="100000"/>
              </a:lnSpc>
              <a:buFont typeface="Wingdings 3" pitchFamily="18" charset="2"/>
              <a:buNone/>
            </a:pPr>
            <a:r>
              <a:rPr lang="en-US" sz="1000" b="1" dirty="0" smtClean="0">
                <a:solidFill>
                  <a:schemeClr val="tx1"/>
                </a:solidFill>
              </a:rPr>
              <a:t>Drew Laxton, </a:t>
            </a:r>
            <a:r>
              <a:rPr lang="en-US" sz="1000" dirty="0" smtClean="0">
                <a:solidFill>
                  <a:schemeClr val="tx1"/>
                </a:solidFill>
              </a:rPr>
              <a:t>Senior Associate</a:t>
            </a:r>
          </a:p>
          <a:p>
            <a:pPr marL="0" indent="0" algn="just" eaLnBrk="1" hangingPunct="1">
              <a:lnSpc>
                <a:spcPct val="80000"/>
              </a:lnSpc>
              <a:spcBef>
                <a:spcPct val="20000"/>
              </a:spcBef>
              <a:buFont typeface="Wingdings 3" pitchFamily="18" charset="2"/>
              <a:buNone/>
            </a:pPr>
            <a:r>
              <a:rPr lang="en-US" sz="1000" dirty="0" smtClean="0"/>
              <a:t>Drew Laxton is an associate who focuses on the sustainable industries. Prior to joining Cascadia Capital, Drew worked at Barclays Capital in their Global Natural Resource division and has acted as advisor on numerous financing and M&amp;A transactions in the oil and natural gas industry.  Prior to his work at Barclays, he worked as a commercial and industrial credit analyst for Regions Bank where he focused on a wide breadth of industries ranging from food services to transportation.  Drew holds a B.S. in Finance from Louisiana State University and an M.B.A. from Rice University.</a:t>
            </a:r>
          </a:p>
          <a:p>
            <a:pPr marL="0" indent="0" algn="just" eaLnBrk="1" hangingPunct="1">
              <a:lnSpc>
                <a:spcPct val="80000"/>
              </a:lnSpc>
              <a:spcBef>
                <a:spcPct val="20000"/>
              </a:spcBef>
              <a:buFont typeface="Wingdings 3" pitchFamily="18" charset="2"/>
              <a:buNone/>
            </a:pPr>
            <a:endParaRPr lang="en-US" sz="1000" dirty="0" smtClean="0">
              <a:solidFill>
                <a:schemeClr val="tx1"/>
              </a:solidFill>
            </a:endParaRPr>
          </a:p>
          <a:p>
            <a:pPr marL="0" indent="0" algn="just" eaLnBrk="1" hangingPunct="1">
              <a:lnSpc>
                <a:spcPct val="80000"/>
              </a:lnSpc>
              <a:spcBef>
                <a:spcPct val="20000"/>
              </a:spcBef>
              <a:buFont typeface="Wingdings 3" pitchFamily="18" charset="2"/>
              <a:buNone/>
            </a:pPr>
            <a:r>
              <a:rPr lang="en-US" sz="1000" b="1" dirty="0" smtClean="0">
                <a:solidFill>
                  <a:schemeClr val="tx1"/>
                </a:solidFill>
              </a:rPr>
              <a:t>Kyle Montgomery,</a:t>
            </a:r>
            <a:r>
              <a:rPr lang="en-US" sz="1000" dirty="0" smtClean="0">
                <a:solidFill>
                  <a:schemeClr val="tx1"/>
                </a:solidFill>
              </a:rPr>
              <a:t> Analyst</a:t>
            </a:r>
          </a:p>
          <a:p>
            <a:pPr marL="0" indent="0" algn="just" eaLnBrk="1" hangingPunct="1">
              <a:lnSpc>
                <a:spcPct val="80000"/>
              </a:lnSpc>
              <a:spcBef>
                <a:spcPct val="20000"/>
              </a:spcBef>
              <a:buFont typeface="Wingdings 3" pitchFamily="18" charset="2"/>
              <a:buNone/>
            </a:pPr>
            <a:r>
              <a:rPr lang="en-US" sz="1000" dirty="0" smtClean="0">
                <a:solidFill>
                  <a:schemeClr val="tx1"/>
                </a:solidFill>
              </a:rPr>
              <a:t>Kyle Montgomery is an analyst who focuses on sustainable industries. Kyle develops financial models and performs company valuations. Kyle also researches industry trends and companies in the sustainable industries. Kyle Montgomery graduated from Jamestown College, North Dakota in May 2010 with a B.A. in Accounting &amp; MIS.</a:t>
            </a:r>
          </a:p>
          <a:p>
            <a:pPr marL="0" indent="0" algn="just" eaLnBrk="1" hangingPunct="1">
              <a:lnSpc>
                <a:spcPct val="80000"/>
              </a:lnSpc>
              <a:spcBef>
                <a:spcPct val="20000"/>
              </a:spcBef>
              <a:buFont typeface="Wingdings 3" pitchFamily="18" charset="2"/>
              <a:buNone/>
            </a:pPr>
            <a:endParaRPr lang="en-US" sz="1000" dirty="0" smtClean="0">
              <a:solidFill>
                <a:schemeClr val="tx1"/>
              </a:solidFill>
            </a:endParaRPr>
          </a:p>
          <a:p>
            <a:pPr marL="0" indent="0" algn="just" eaLnBrk="1" hangingPunct="1">
              <a:lnSpc>
                <a:spcPct val="80000"/>
              </a:lnSpc>
              <a:spcBef>
                <a:spcPct val="20000"/>
              </a:spcBef>
              <a:buFont typeface="Wingdings 3" pitchFamily="18" charset="2"/>
              <a:buNone/>
            </a:pPr>
            <a:endParaRPr lang="en-US" sz="1000" dirty="0" smtClean="0">
              <a:solidFill>
                <a:srgbClr val="000000"/>
              </a:solidFill>
            </a:endParaRPr>
          </a:p>
        </p:txBody>
      </p:sp>
      <p:sp>
        <p:nvSpPr>
          <p:cNvPr id="24581" name="Text Box 3"/>
          <p:cNvSpPr txBox="1">
            <a:spLocks noChangeArrowheads="1"/>
          </p:cNvSpPr>
          <p:nvPr/>
        </p:nvSpPr>
        <p:spPr bwMode="auto">
          <a:xfrm>
            <a:off x="866775" y="914400"/>
            <a:ext cx="8505825" cy="396875"/>
          </a:xfrm>
          <a:prstGeom prst="rect">
            <a:avLst/>
          </a:prstGeom>
          <a:noFill/>
          <a:ln w="9525">
            <a:noFill/>
            <a:miter lim="800000"/>
            <a:headEnd/>
            <a:tailEnd/>
          </a:ln>
        </p:spPr>
        <p:txBody>
          <a:bodyPr lIns="91429" tIns="45715" rIns="91429" bIns="45715">
            <a:spAutoFit/>
          </a:bodyPr>
          <a:lstStyle/>
          <a:p>
            <a:pPr defTabSz="1019175"/>
            <a:r>
              <a:rPr lang="en-US" sz="2000" dirty="0">
                <a:solidFill>
                  <a:srgbClr val="162D44"/>
                </a:solidFill>
              </a:rPr>
              <a:t>Cascadia Capital’s Sustainable Industries Team</a:t>
            </a: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Cascadia Master Layout">
  <a:themeElements>
    <a:clrScheme name="Cascadia Master Layout 13">
      <a:dk1>
        <a:srgbClr val="162D44"/>
      </a:dk1>
      <a:lt1>
        <a:srgbClr val="FFFFFF"/>
      </a:lt1>
      <a:dk2>
        <a:srgbClr val="E0912E"/>
      </a:dk2>
      <a:lt2>
        <a:srgbClr val="B2B2B2"/>
      </a:lt2>
      <a:accent1>
        <a:srgbClr val="DDECF8"/>
      </a:accent1>
      <a:accent2>
        <a:srgbClr val="9FC1E1"/>
      </a:accent2>
      <a:accent3>
        <a:srgbClr val="FFFFFF"/>
      </a:accent3>
      <a:accent4>
        <a:srgbClr val="112539"/>
      </a:accent4>
      <a:accent5>
        <a:srgbClr val="EBF4FB"/>
      </a:accent5>
      <a:accent6>
        <a:srgbClr val="90AFCC"/>
      </a:accent6>
      <a:hlink>
        <a:srgbClr val="779DC8"/>
      </a:hlink>
      <a:folHlink>
        <a:srgbClr val="294055"/>
      </a:folHlink>
    </a:clrScheme>
    <a:fontScheme name="Cascadia Master Layout">
      <a:majorFont>
        <a:latin typeface="Palatino Linotype"/>
        <a:ea typeface=""/>
        <a:cs typeface=""/>
      </a:majorFont>
      <a:minorFont>
        <a:latin typeface="Palatino Linotype"/>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rgbClr val="E0912E"/>
        </a:solidFill>
        <a:ln>
          <a:noFill/>
        </a:ln>
        <a:effectLst/>
        <a:extLst>
          <a:ext uri="{91240B29-F687-4F45-9708-019B960494DF}">
            <a14:hiddenLine xmlns:a14="http://schemas.microsoft.com/office/drawing/2010/main" xmlns="" w="9525" cap="flat" cmpd="sng" algn="ctr">
              <a:solidFill>
                <a:schemeClr val="tx1"/>
              </a:solidFill>
              <a:prstDash val="solid"/>
              <a:round/>
              <a:headEnd type="none" w="med" len="med"/>
              <a:tailEnd type="none" w="med" len="med"/>
            </a14:hiddenLine>
          </a:ext>
          <a:ext uri="{AF507438-7753-43E0-B8FC-AC1667EBCBE1}">
            <a14:hiddenEffects xmlns:a14="http://schemas.microsoft.com/office/drawing/2010/main" xmlns="">
              <a:effectLst>
                <a:outerShdw dist="35921" dir="2700000" algn="ctr" rotWithShape="0">
                  <a:schemeClr val="bg2"/>
                </a:outerShdw>
              </a:effectLst>
            </a14:hiddenEffects>
          </a:ext>
        </a:extLst>
      </a:spPr>
      <a:bodyPr vert="horz" wrap="none" lIns="91440" tIns="45720" rIns="91440" bIns="45720" numCol="1" anchor="ctr" anchorCtr="0" compatLnSpc="1">
        <a:prstTxWarp prst="textNoShape">
          <a:avLst/>
        </a:prstTxWarp>
      </a:bodyPr>
      <a:lstStyle>
        <a:defPPr marL="0" marR="0" indent="0" algn="l" defTabSz="1019175" rtl="0" eaLnBrk="1" fontAlgn="base" latinLnBrk="0" hangingPunct="1">
          <a:lnSpc>
            <a:spcPct val="100000"/>
          </a:lnSpc>
          <a:spcBef>
            <a:spcPct val="0"/>
          </a:spcBef>
          <a:spcAft>
            <a:spcPct val="0"/>
          </a:spcAft>
          <a:buClrTx/>
          <a:buSzTx/>
          <a:buFontTx/>
          <a:buNone/>
          <a:tabLst/>
          <a:defRPr kumimoji="0" lang="en-US" sz="1200" b="0" i="0" u="none" strike="noStrike" cap="none" normalizeH="0" baseline="0" smtClean="0">
            <a:ln>
              <a:noFill/>
            </a:ln>
            <a:solidFill>
              <a:schemeClr val="tx1"/>
            </a:solidFill>
            <a:effectLst/>
            <a:latin typeface="Palatino Linotype" pitchFamily="18" charset="0"/>
          </a:defRPr>
        </a:defPPr>
      </a:lstStyle>
    </a:spDef>
    <a:lnDef>
      <a:spPr bwMode="auto">
        <a:xfrm>
          <a:off x="0" y="0"/>
          <a:ext cx="1" cy="1"/>
        </a:xfrm>
        <a:custGeom>
          <a:avLst/>
          <a:gdLst/>
          <a:ahLst/>
          <a:cxnLst/>
          <a:rect l="0" t="0" r="0" b="0"/>
          <a:pathLst/>
        </a:custGeom>
        <a:solidFill>
          <a:srgbClr val="E0912E"/>
        </a:solidFill>
        <a:ln>
          <a:noFill/>
        </a:ln>
        <a:effectLst/>
        <a:extLst>
          <a:ext uri="{91240B29-F687-4F45-9708-019B960494DF}">
            <a14:hiddenLine xmlns:a14="http://schemas.microsoft.com/office/drawing/2010/main" xmlns="" w="9525" cap="flat" cmpd="sng" algn="ctr">
              <a:solidFill>
                <a:schemeClr val="tx1"/>
              </a:solidFill>
              <a:prstDash val="solid"/>
              <a:round/>
              <a:headEnd type="none" w="med" len="med"/>
              <a:tailEnd type="none" w="med" len="med"/>
            </a14:hiddenLine>
          </a:ext>
          <a:ext uri="{AF507438-7753-43E0-B8FC-AC1667EBCBE1}">
            <a14:hiddenEffects xmlns:a14="http://schemas.microsoft.com/office/drawing/2010/main" xmlns="">
              <a:effectLst>
                <a:outerShdw dist="35921" dir="2700000" algn="ctr" rotWithShape="0">
                  <a:schemeClr val="bg2"/>
                </a:outerShdw>
              </a:effectLst>
            </a14:hiddenEffects>
          </a:ext>
        </a:extLst>
      </a:spPr>
      <a:bodyPr vert="horz" wrap="none" lIns="91440" tIns="45720" rIns="91440" bIns="45720" numCol="1" anchor="ctr" anchorCtr="0" compatLnSpc="1">
        <a:prstTxWarp prst="textNoShape">
          <a:avLst/>
        </a:prstTxWarp>
      </a:bodyPr>
      <a:lstStyle>
        <a:defPPr marL="0" marR="0" indent="0" algn="l" defTabSz="1019175" rtl="0" eaLnBrk="1" fontAlgn="base" latinLnBrk="0" hangingPunct="1">
          <a:lnSpc>
            <a:spcPct val="100000"/>
          </a:lnSpc>
          <a:spcBef>
            <a:spcPct val="0"/>
          </a:spcBef>
          <a:spcAft>
            <a:spcPct val="0"/>
          </a:spcAft>
          <a:buClrTx/>
          <a:buSzTx/>
          <a:buFontTx/>
          <a:buNone/>
          <a:tabLst/>
          <a:defRPr kumimoji="0" lang="en-US" sz="1200" b="0" i="0" u="none" strike="noStrike" cap="none" normalizeH="0" baseline="0" smtClean="0">
            <a:ln>
              <a:noFill/>
            </a:ln>
            <a:solidFill>
              <a:schemeClr val="tx1"/>
            </a:solidFill>
            <a:effectLst/>
            <a:latin typeface="Palatino Linotype" pitchFamily="18" charset="0"/>
          </a:defRPr>
        </a:defPPr>
      </a:lstStyle>
    </a:lnDef>
  </a:objectDefaults>
  <a:extraClrSchemeLst>
    <a:extraClrScheme>
      <a:clrScheme name="Cascadia Master Layout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Cascadia Master Layout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Cascadia Master Layout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Cascadia Master Layout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Cascadia Master Layout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Cascadia Master Layout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Cascadia Master Layout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Cascadia Master Layout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Cascadia Master Layout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Cascadia Master Layout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Cascadia Master Layout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Cascadia Master Layout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Cascadia Master Layout 13">
        <a:dk1>
          <a:srgbClr val="162D44"/>
        </a:dk1>
        <a:lt1>
          <a:srgbClr val="FFFFFF"/>
        </a:lt1>
        <a:dk2>
          <a:srgbClr val="E0912E"/>
        </a:dk2>
        <a:lt2>
          <a:srgbClr val="B2B2B2"/>
        </a:lt2>
        <a:accent1>
          <a:srgbClr val="DDECF8"/>
        </a:accent1>
        <a:accent2>
          <a:srgbClr val="9FC1E1"/>
        </a:accent2>
        <a:accent3>
          <a:srgbClr val="FFFFFF"/>
        </a:accent3>
        <a:accent4>
          <a:srgbClr val="112539"/>
        </a:accent4>
        <a:accent5>
          <a:srgbClr val="EBF4FB"/>
        </a:accent5>
        <a:accent6>
          <a:srgbClr val="90AFCC"/>
        </a:accent6>
        <a:hlink>
          <a:srgbClr val="779DC8"/>
        </a:hlink>
        <a:folHlink>
          <a:srgbClr val="294055"/>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1_Cascadia Master Layout">
  <a:themeElements>
    <a:clrScheme name="Cascadia Master Layout 13">
      <a:dk1>
        <a:srgbClr val="162D44"/>
      </a:dk1>
      <a:lt1>
        <a:srgbClr val="FFFFFF"/>
      </a:lt1>
      <a:dk2>
        <a:srgbClr val="E0912E"/>
      </a:dk2>
      <a:lt2>
        <a:srgbClr val="B2B2B2"/>
      </a:lt2>
      <a:accent1>
        <a:srgbClr val="DDECF8"/>
      </a:accent1>
      <a:accent2>
        <a:srgbClr val="9FC1E1"/>
      </a:accent2>
      <a:accent3>
        <a:srgbClr val="FFFFFF"/>
      </a:accent3>
      <a:accent4>
        <a:srgbClr val="112539"/>
      </a:accent4>
      <a:accent5>
        <a:srgbClr val="EBF4FB"/>
      </a:accent5>
      <a:accent6>
        <a:srgbClr val="90AFCC"/>
      </a:accent6>
      <a:hlink>
        <a:srgbClr val="779DC8"/>
      </a:hlink>
      <a:folHlink>
        <a:srgbClr val="294055"/>
      </a:folHlink>
    </a:clrScheme>
    <a:fontScheme name="Cascadia Master Layout">
      <a:majorFont>
        <a:latin typeface="Palatino Linotype"/>
        <a:ea typeface=""/>
        <a:cs typeface=""/>
      </a:majorFont>
      <a:minorFont>
        <a:latin typeface="Palatino Linotype"/>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cap="flat" cmpd="sng" algn="ctr">
              <a:solidFill>
                <a:schemeClr val="tx1"/>
              </a:solidFill>
              <a:prstDash val="solid"/>
              <a:round/>
              <a:headEnd type="none" w="med" len="med"/>
              <a:tailEnd type="none" w="med" len="med"/>
            </a14:hiddenLine>
          </a:ext>
          <a:ext uri="{AF507438-7753-43E0-B8FC-AC1667EBCBE1}">
            <a14:hiddenEffects xmlns:a14="http://schemas.microsoft.com/office/drawing/2010/main" xmlns="">
              <a:effectLst>
                <a:outerShdw dist="35921" dir="2700000" algn="ctr" rotWithShape="0">
                  <a:schemeClr val="bg2"/>
                </a:outerShdw>
              </a:effectLst>
            </a14:hiddenEffects>
          </a:ext>
        </a:extLst>
      </a:spPr>
      <a:bodyPr vert="horz" wrap="square" lIns="91440" tIns="91440" rIns="91440" bIns="91440" numCol="1" anchor="t" anchorCtr="0" compatLnSpc="1">
        <a:prstTxWarp prst="textNoShape">
          <a:avLst/>
        </a:prstTxWarp>
      </a:bodyPr>
      <a:lstStyle>
        <a:defPPr marL="742950" marR="0" indent="-285750" algn="l" defTabSz="1019175" rtl="0" eaLnBrk="1" fontAlgn="base" latinLnBrk="0" hangingPunct="1">
          <a:lnSpc>
            <a:spcPct val="100000"/>
          </a:lnSpc>
          <a:spcBef>
            <a:spcPct val="25000"/>
          </a:spcBef>
          <a:spcAft>
            <a:spcPct val="0"/>
          </a:spcAft>
          <a:buClrTx/>
          <a:buSzPct val="125000"/>
          <a:buFont typeface="Wingdings" pitchFamily="2" charset="2"/>
          <a:buChar char="§"/>
          <a:tabLst/>
          <a:defRPr kumimoji="0" lang="en-US" sz="1200" b="0" i="0" u="none" strike="noStrike" cap="none" normalizeH="0" baseline="0" smtClean="0">
            <a:ln>
              <a:noFill/>
            </a:ln>
            <a:solidFill>
              <a:srgbClr val="162D44"/>
            </a:solidFill>
            <a:effectLst/>
            <a:latin typeface="Palatino Linotype" pitchFamily="18" charset="0"/>
          </a:defRPr>
        </a:defPPr>
      </a:lstStyle>
    </a:spDef>
    <a:lnDef>
      <a:spPr bwMode="auto">
        <a:xfrm>
          <a:off x="0" y="0"/>
          <a:ext cx="1" cy="1"/>
        </a:xfrm>
        <a:custGeom>
          <a:avLst/>
          <a:gdLst/>
          <a:ahLst/>
          <a:cxnLst/>
          <a:rect l="0" t="0" r="0" b="0"/>
          <a:pathLst/>
        </a:cu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cap="flat" cmpd="sng" algn="ctr">
              <a:solidFill>
                <a:schemeClr val="tx1"/>
              </a:solidFill>
              <a:prstDash val="solid"/>
              <a:round/>
              <a:headEnd type="none" w="med" len="med"/>
              <a:tailEnd type="none" w="med" len="med"/>
            </a14:hiddenLine>
          </a:ext>
          <a:ext uri="{AF507438-7753-43E0-B8FC-AC1667EBCBE1}">
            <a14:hiddenEffects xmlns:a14="http://schemas.microsoft.com/office/drawing/2010/main" xmlns="">
              <a:effectLst>
                <a:outerShdw dist="35921" dir="2700000" algn="ctr" rotWithShape="0">
                  <a:schemeClr val="bg2"/>
                </a:outerShdw>
              </a:effectLst>
            </a14:hiddenEffects>
          </a:ext>
        </a:extLst>
      </a:spPr>
      <a:bodyPr vert="horz" wrap="square" lIns="91440" tIns="91440" rIns="91440" bIns="91440" numCol="1" anchor="t" anchorCtr="0" compatLnSpc="1">
        <a:prstTxWarp prst="textNoShape">
          <a:avLst/>
        </a:prstTxWarp>
      </a:bodyPr>
      <a:lstStyle>
        <a:defPPr marL="742950" marR="0" indent="-285750" algn="l" defTabSz="1019175" rtl="0" eaLnBrk="1" fontAlgn="base" latinLnBrk="0" hangingPunct="1">
          <a:lnSpc>
            <a:spcPct val="100000"/>
          </a:lnSpc>
          <a:spcBef>
            <a:spcPct val="25000"/>
          </a:spcBef>
          <a:spcAft>
            <a:spcPct val="0"/>
          </a:spcAft>
          <a:buClrTx/>
          <a:buSzPct val="125000"/>
          <a:buFont typeface="Wingdings" pitchFamily="2" charset="2"/>
          <a:buChar char="§"/>
          <a:tabLst/>
          <a:defRPr kumimoji="0" lang="en-US" sz="1200" b="0" i="0" u="none" strike="noStrike" cap="none" normalizeH="0" baseline="0" smtClean="0">
            <a:ln>
              <a:noFill/>
            </a:ln>
            <a:solidFill>
              <a:srgbClr val="162D44"/>
            </a:solidFill>
            <a:effectLst/>
            <a:latin typeface="Palatino Linotype" pitchFamily="18" charset="0"/>
          </a:defRPr>
        </a:defPPr>
      </a:lstStyle>
    </a:lnDef>
  </a:objectDefaults>
  <a:extraClrSchemeLst>
    <a:extraClrScheme>
      <a:clrScheme name="Cascadia Master Layout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Cascadia Master Layout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Cascadia Master Layout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Cascadia Master Layout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Cascadia Master Layout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Cascadia Master Layout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Cascadia Master Layout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Cascadia Master Layout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Cascadia Master Layout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Cascadia Master Layout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Cascadia Master Layout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Cascadia Master Layout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Cascadia Master Layout 13">
        <a:dk1>
          <a:srgbClr val="162D44"/>
        </a:dk1>
        <a:lt1>
          <a:srgbClr val="FFFFFF"/>
        </a:lt1>
        <a:dk2>
          <a:srgbClr val="E0912E"/>
        </a:dk2>
        <a:lt2>
          <a:srgbClr val="B2B2B2"/>
        </a:lt2>
        <a:accent1>
          <a:srgbClr val="DDECF8"/>
        </a:accent1>
        <a:accent2>
          <a:srgbClr val="9FC1E1"/>
        </a:accent2>
        <a:accent3>
          <a:srgbClr val="FFFFFF"/>
        </a:accent3>
        <a:accent4>
          <a:srgbClr val="112539"/>
        </a:accent4>
        <a:accent5>
          <a:srgbClr val="EBF4FB"/>
        </a:accent5>
        <a:accent6>
          <a:srgbClr val="90AFCC"/>
        </a:accent6>
        <a:hlink>
          <a:srgbClr val="779DC8"/>
        </a:hlink>
        <a:folHlink>
          <a:srgbClr val="294055"/>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Cascadia Master Layout</Template>
  <TotalTime>16984</TotalTime>
  <Words>922</Words>
  <Application>Microsoft Office PowerPoint</Application>
  <PresentationFormat>Custom</PresentationFormat>
  <Paragraphs>233</Paragraphs>
  <Slides>12</Slides>
  <Notes>9</Notes>
  <HiddenSlides>0</HiddenSlides>
  <MMClips>0</MMClips>
  <ScaleCrop>false</ScaleCrop>
  <HeadingPairs>
    <vt:vector size="4" baseType="variant">
      <vt:variant>
        <vt:lpstr>Theme</vt:lpstr>
      </vt:variant>
      <vt:variant>
        <vt:i4>2</vt:i4>
      </vt:variant>
      <vt:variant>
        <vt:lpstr>Slide Titles</vt:lpstr>
      </vt:variant>
      <vt:variant>
        <vt:i4>12</vt:i4>
      </vt:variant>
    </vt:vector>
  </HeadingPairs>
  <TitlesOfParts>
    <vt:vector size="14" baseType="lpstr">
      <vt:lpstr>Cascadia Master Layout</vt:lpstr>
      <vt:lpstr>1_Cascadia Master Layout</vt:lpstr>
      <vt:lpstr>Slide 0</vt:lpstr>
      <vt:lpstr>Slide 1</vt:lpstr>
      <vt:lpstr>Slide 2</vt:lpstr>
      <vt:lpstr>Slide 3</vt:lpstr>
      <vt:lpstr>Slide 4</vt:lpstr>
      <vt:lpstr>Slide 5</vt:lpstr>
      <vt:lpstr>Slide 6</vt:lpstr>
      <vt:lpstr>Slide 7</vt:lpstr>
      <vt:lpstr>Slide 8</vt:lpstr>
      <vt:lpstr>Slide 9</vt:lpstr>
      <vt:lpstr>Slide 10</vt:lpstr>
      <vt:lpstr>Slide 11</vt:lpstr>
    </vt:vector>
  </TitlesOfParts>
  <Company>Cascadia Capital</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0</dc:title>
  <dc:creator>Chris Grekowicz</dc:creator>
  <cp:lastModifiedBy>Aguilar, Olivia</cp:lastModifiedBy>
  <cp:revision>541</cp:revision>
  <dcterms:created xsi:type="dcterms:W3CDTF">2007-05-03T23:18:42Z</dcterms:created>
  <dcterms:modified xsi:type="dcterms:W3CDTF">2012-03-21T18:52:10Z</dcterms:modified>
</cp:coreProperties>
</file>