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theme/theme6.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6" r:id="rId4"/>
    <p:sldMasterId id="2147483697" r:id="rId5"/>
    <p:sldMasterId id="2147483710" r:id="rId6"/>
    <p:sldMasterId id="2147483728" r:id="rId7"/>
    <p:sldMasterId id="2147483762" r:id="rId8"/>
    <p:sldMasterId id="2147483936" r:id="rId9"/>
    <p:sldMasterId id="2147483939" r:id="rId10"/>
  </p:sldMasterIdLst>
  <p:notesMasterIdLst>
    <p:notesMasterId r:id="rId22"/>
  </p:notesMasterIdLst>
  <p:sldIdLst>
    <p:sldId id="5304" r:id="rId11"/>
    <p:sldId id="2541" r:id="rId12"/>
    <p:sldId id="2147482790" r:id="rId13"/>
    <p:sldId id="2147482793" r:id="rId14"/>
    <p:sldId id="2147482795" r:id="rId15"/>
    <p:sldId id="2147482794" r:id="rId16"/>
    <p:sldId id="2147482796" r:id="rId17"/>
    <p:sldId id="2147482788" r:id="rId18"/>
    <p:sldId id="2147482791" r:id="rId19"/>
    <p:sldId id="5313" r:id="rId20"/>
    <p:sldId id="2147482787" r:id="rId2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C8CE207-DA50-1F74-8F3D-F99916D7172E}" name="Jen Seibert" initials="JS" userId="S::jenseib@uw.edu::fcda0b08-9ece-4509-8e44-4690bb0b862c" providerId="AD"/>
  <p188:author id="{D79C541A-F586-D355-EF55-28175CAA4B26}" name="April Y Harr" initials="AH" userId="S::aprharr@uw.edu::0f8de718-ccd5-4385-b031-b469bcadf6f0" providerId="AD"/>
  <p188:author id="{4BEE7670-C528-568E-A08A-74342D42F4F1}" name="Julia Ruud" initials="JR" userId="S::arpj@uw.edu::432be907-f776-4fe5-afe7-6b41679eb14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236C"/>
    <a:srgbClr val="50246C"/>
    <a:srgbClr val="57236C"/>
    <a:srgbClr val="080808"/>
    <a:srgbClr val="000000"/>
    <a:srgbClr val="F0CCEC"/>
    <a:srgbClr val="EAB8E4"/>
    <a:srgbClr val="68236C"/>
    <a:srgbClr val="6C2B6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9.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notesMaster" Target="notesMasters/notesMaster1.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B80933B4-1113-DE46-BE1E-AB37F36AE7FD}" type="datetimeFigureOut">
              <a:rPr lang="en-US" smtClean="0"/>
              <a:t>3/23/2026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73634D-3E5D-EC49-B258-74CBD3DF802B}" type="slidenum">
              <a:rPr lang="en-US" smtClean="0"/>
              <a:t>‹#›</a:t>
            </a:fld>
            <a:endParaRPr lang="en-US"/>
          </a:p>
        </p:txBody>
      </p:sp>
    </p:spTree>
    <p:extLst>
      <p:ext uri="{BB962C8B-B14F-4D97-AF65-F5344CB8AC3E}">
        <p14:creationId xmlns:p14="http://schemas.microsoft.com/office/powerpoint/2010/main" val="764034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73634D-3E5D-EC49-B258-74CBD3DF802B}" type="slidenum">
              <a:rPr lang="en-US" smtClean="0"/>
              <a:t>1</a:t>
            </a:fld>
            <a:endParaRPr lang="en-US"/>
          </a:p>
        </p:txBody>
      </p:sp>
    </p:spTree>
    <p:extLst>
      <p:ext uri="{BB962C8B-B14F-4D97-AF65-F5344CB8AC3E}">
        <p14:creationId xmlns:p14="http://schemas.microsoft.com/office/powerpoint/2010/main" val="41822471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47713" y="1181100"/>
            <a:ext cx="5670550" cy="3189288"/>
          </a:xfrm>
        </p:spPr>
      </p:sp>
      <p:sp>
        <p:nvSpPr>
          <p:cNvPr id="3" name="Notes Placeholder 2"/>
          <p:cNvSpPr>
            <a:spLocks noGrp="1"/>
          </p:cNvSpPr>
          <p:nvPr>
            <p:ph type="body" idx="1"/>
          </p:nvPr>
        </p:nvSpPr>
        <p:spPr/>
        <p:txBody>
          <a:bodyPr/>
          <a:lstStyle/>
          <a:p>
            <a:endParaRPr lang="en-US">
              <a:latin typeface="Calibri Light" panose="020F0302020204030204" pitchFamily="34" charset="0"/>
              <a:cs typeface="Calibri Light" panose="020F0302020204030204" pitchFamily="34" charset="0"/>
            </a:endParaRPr>
          </a:p>
        </p:txBody>
      </p:sp>
      <p:sp>
        <p:nvSpPr>
          <p:cNvPr id="4" name="Slide Number Placeholder 3"/>
          <p:cNvSpPr>
            <a:spLocks noGrp="1"/>
          </p:cNvSpPr>
          <p:nvPr>
            <p:ph type="sldNum" sz="quarter" idx="5"/>
          </p:nvPr>
        </p:nvSpPr>
        <p:spPr/>
        <p:txBody>
          <a:bodyPr/>
          <a:lstStyle/>
          <a:p>
            <a:pPr defTabSz="931774">
              <a:defRPr/>
            </a:pPr>
            <a:fld id="{2A73634D-3E5D-EC49-B258-74CBD3DF802B}" type="slidenum">
              <a:rPr lang="en-US">
                <a:solidFill>
                  <a:prstClr val="black"/>
                </a:solidFill>
                <a:latin typeface="Calibri" panose="020F0502020204030204"/>
              </a:rPr>
              <a:pPr defTabSz="931774">
                <a:defRPr/>
              </a:pPr>
              <a:t>2</a:t>
            </a:fld>
            <a:endParaRPr lang="en-US">
              <a:solidFill>
                <a:prstClr val="black"/>
              </a:solidFill>
              <a:latin typeface="Calibri" panose="020F0502020204030204"/>
            </a:endParaRPr>
          </a:p>
        </p:txBody>
      </p:sp>
    </p:spTree>
    <p:extLst>
      <p:ext uri="{BB962C8B-B14F-4D97-AF65-F5344CB8AC3E}">
        <p14:creationId xmlns:p14="http://schemas.microsoft.com/office/powerpoint/2010/main" val="3410874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2A73634D-3E5D-EC49-B258-74CBD3DF802B}" type="slidenum">
              <a:rPr lang="en-US" smtClean="0"/>
              <a:t>3</a:t>
            </a:fld>
            <a:endParaRPr lang="en-US"/>
          </a:p>
        </p:txBody>
      </p:sp>
    </p:spTree>
    <p:extLst>
      <p:ext uri="{BB962C8B-B14F-4D97-AF65-F5344CB8AC3E}">
        <p14:creationId xmlns:p14="http://schemas.microsoft.com/office/powerpoint/2010/main" val="2721136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2A73634D-3E5D-EC49-B258-74CBD3DF802B}" type="slidenum">
              <a:rPr lang="en-US" smtClean="0"/>
              <a:t>8</a:t>
            </a:fld>
            <a:endParaRPr lang="en-US"/>
          </a:p>
        </p:txBody>
      </p:sp>
    </p:spTree>
    <p:extLst>
      <p:ext uri="{BB962C8B-B14F-4D97-AF65-F5344CB8AC3E}">
        <p14:creationId xmlns:p14="http://schemas.microsoft.com/office/powerpoint/2010/main" val="53302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2A73634D-3E5D-EC49-B258-74CBD3DF802B}" type="slidenum">
              <a:rPr lang="en-US" smtClean="0"/>
              <a:t>9</a:t>
            </a:fld>
            <a:endParaRPr lang="en-US"/>
          </a:p>
        </p:txBody>
      </p:sp>
    </p:spTree>
    <p:extLst>
      <p:ext uri="{BB962C8B-B14F-4D97-AF65-F5344CB8AC3E}">
        <p14:creationId xmlns:p14="http://schemas.microsoft.com/office/powerpoint/2010/main" val="1573155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2A73634D-3E5D-EC49-B258-74CBD3DF802B}" type="slidenum">
              <a:rPr lang="en-US" smtClean="0"/>
              <a:t>10</a:t>
            </a:fld>
            <a:endParaRPr lang="en-US"/>
          </a:p>
        </p:txBody>
      </p:sp>
    </p:spTree>
    <p:extLst>
      <p:ext uri="{BB962C8B-B14F-4D97-AF65-F5344CB8AC3E}">
        <p14:creationId xmlns:p14="http://schemas.microsoft.com/office/powerpoint/2010/main" val="2291965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2A73634D-3E5D-EC49-B258-74CBD3DF802B}" type="slidenum">
              <a:rPr lang="en-US" smtClean="0"/>
              <a:t>11</a:t>
            </a:fld>
            <a:endParaRPr lang="en-US"/>
          </a:p>
        </p:txBody>
      </p:sp>
    </p:spTree>
    <p:extLst>
      <p:ext uri="{BB962C8B-B14F-4D97-AF65-F5344CB8AC3E}">
        <p14:creationId xmlns:p14="http://schemas.microsoft.com/office/powerpoint/2010/main" val="3888229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with Picture - Grey Highlight">
    <p:bg>
      <p:bgPr>
        <a:gradFill>
          <a:gsLst>
            <a:gs pos="0">
              <a:schemeClr val="tx2">
                <a:lumMod val="91000"/>
                <a:lumOff val="9000"/>
              </a:schemeClr>
            </a:gs>
            <a:gs pos="75000">
              <a:schemeClr val="tx2">
                <a:lumMod val="75000"/>
              </a:schemeClr>
            </a:gs>
          </a:gsLst>
          <a:lin ang="5400000" scaled="1"/>
        </a:gradFill>
        <a:effectLst/>
      </p:bgPr>
    </p:bg>
    <p:spTree>
      <p:nvGrpSpPr>
        <p:cNvPr id="1" name=""/>
        <p:cNvGrpSpPr/>
        <p:nvPr/>
      </p:nvGrpSpPr>
      <p:grpSpPr>
        <a:xfrm>
          <a:off x="0" y="0"/>
          <a:ext cx="0" cy="0"/>
          <a:chOff x="0" y="0"/>
          <a:chExt cx="0" cy="0"/>
        </a:xfrm>
      </p:grpSpPr>
      <p:sp>
        <p:nvSpPr>
          <p:cNvPr id="28" name="Picture Placeholder 27"/>
          <p:cNvSpPr>
            <a:spLocks noGrp="1"/>
          </p:cNvSpPr>
          <p:nvPr>
            <p:ph type="pic" sz="quarter" idx="15"/>
          </p:nvPr>
        </p:nvSpPr>
        <p:spPr>
          <a:xfrm>
            <a:off x="6737350" y="571500"/>
            <a:ext cx="5454650" cy="5676900"/>
          </a:xfrm>
          <a:prstGeom prst="rect">
            <a:avLst/>
          </a:prstGeom>
          <a:solidFill>
            <a:schemeClr val="bg1">
              <a:alpha val="10000"/>
            </a:schemeClr>
          </a:solidFill>
          <a:effectLst/>
        </p:spPr>
        <p:txBody>
          <a:bodyPr anchor="ctr" anchorCtr="1"/>
          <a:lstStyle>
            <a:lvl1pPr marL="0" indent="0">
              <a:buNone/>
              <a:defRPr>
                <a:solidFill>
                  <a:schemeClr val="bg1">
                    <a:lumMod val="65000"/>
                  </a:schemeClr>
                </a:solidFill>
                <a:effectLst/>
              </a:defRPr>
            </a:lvl1pPr>
          </a:lstStyle>
          <a:p>
            <a:r>
              <a:rPr lang="en-US"/>
              <a:t>Drag picture to placeholder or click icon to add</a:t>
            </a:r>
          </a:p>
        </p:txBody>
      </p:sp>
      <p:sp>
        <p:nvSpPr>
          <p:cNvPr id="5"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8" name="Rectangle 2">
            <a:extLst>
              <a:ext uri="{FF2B5EF4-FFF2-40B4-BE49-F238E27FC236}">
                <a16:creationId xmlns:a16="http://schemas.microsoft.com/office/drawing/2014/main" id="{1649A38A-B4E4-3D4A-B1B3-756795080968}"/>
              </a:ext>
            </a:extLst>
          </p:cNvPr>
          <p:cNvSpPr/>
          <p:nvPr userDrawn="1"/>
        </p:nvSpPr>
        <p:spPr>
          <a:xfrm>
            <a:off x="460093" y="2076348"/>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p:cNvSpPr>
            <a:spLocks noGrp="1"/>
          </p:cNvSpPr>
          <p:nvPr>
            <p:ph type="title" hasCustomPrompt="1"/>
          </p:nvPr>
        </p:nvSpPr>
        <p:spPr>
          <a:xfrm>
            <a:off x="364390" y="519920"/>
            <a:ext cx="5936658" cy="1541040"/>
          </a:xfrm>
        </p:spPr>
        <p:txBody>
          <a:bodyPr anchor="t" anchorCtr="0"/>
          <a:lstStyle>
            <a:lvl1pPr>
              <a:defRPr>
                <a:solidFill>
                  <a:schemeClr val="bg1"/>
                </a:solidFill>
              </a:defRPr>
            </a:lvl1pPr>
          </a:lstStyle>
          <a:p>
            <a:r>
              <a:rPr lang="en-US"/>
              <a:t>Highlight Text Slide With Image</a:t>
            </a:r>
          </a:p>
        </p:txBody>
      </p:sp>
      <p:sp>
        <p:nvSpPr>
          <p:cNvPr id="17" name="Text Placeholder 16"/>
          <p:cNvSpPr>
            <a:spLocks noGrp="1"/>
          </p:cNvSpPr>
          <p:nvPr>
            <p:ph type="body" sz="quarter" idx="13" hasCustomPrompt="1"/>
          </p:nvPr>
        </p:nvSpPr>
        <p:spPr>
          <a:xfrm>
            <a:off x="364389" y="2446193"/>
            <a:ext cx="5936659" cy="472935"/>
          </a:xfrm>
          <a:prstGeom prst="rect">
            <a:avLst/>
          </a:prstGeom>
        </p:spPr>
        <p:txBody>
          <a:bodyPr>
            <a:noAutofit/>
          </a:bodyPr>
          <a:lstStyle>
            <a:lvl1pPr indent="-228600">
              <a:defRPr sz="2400" b="0" i="0">
                <a:solidFill>
                  <a:schemeClr val="bg1"/>
                </a:solidFill>
                <a:latin typeface="Calibri Light" charset="0"/>
              </a:defRPr>
            </a:lvl1pPr>
          </a:lstStyle>
          <a:p>
            <a:pPr lvl="0"/>
            <a:r>
              <a:rPr lang="en-US"/>
              <a:t>This is a sub header for the slide</a:t>
            </a:r>
          </a:p>
        </p:txBody>
      </p:sp>
      <p:sp>
        <p:nvSpPr>
          <p:cNvPr id="6" name="Text Placeholder 5"/>
          <p:cNvSpPr>
            <a:spLocks noGrp="1"/>
          </p:cNvSpPr>
          <p:nvPr>
            <p:ph type="body" sz="quarter" idx="16" hasCustomPrompt="1"/>
          </p:nvPr>
        </p:nvSpPr>
        <p:spPr>
          <a:xfrm>
            <a:off x="364389" y="3068758"/>
            <a:ext cx="5936660" cy="3179642"/>
          </a:xfrm>
          <a:prstGeom prst="rect">
            <a:avLst/>
          </a:prstGeom>
        </p:spPr>
        <p:txBody>
          <a:bodyPr>
            <a:normAutofit/>
          </a:bodyPr>
          <a:lstStyle>
            <a:lvl1pPr indent="-228600">
              <a:defRPr sz="2000" b="0" i="0" baseline="0">
                <a:solidFill>
                  <a:schemeClr val="bg1"/>
                </a:solidFill>
                <a:latin typeface="Calibri Light" charset="0"/>
                <a:ea typeface="Calibri Light" charset="0"/>
                <a:cs typeface="Calibri Light" charset="0"/>
              </a:defRPr>
            </a:lvl1pPr>
          </a:lstStyle>
          <a:p>
            <a:pPr lvl="0"/>
            <a:r>
              <a:rPr lang="en-US"/>
              <a:t>Body text goes here</a:t>
            </a:r>
          </a:p>
        </p:txBody>
      </p:sp>
    </p:spTree>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Grey High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15A47-3F53-EB42-8615-869908B08163}"/>
              </a:ext>
            </a:extLst>
          </p:cNvPr>
          <p:cNvSpPr>
            <a:spLocks noGrp="1"/>
          </p:cNvSpPr>
          <p:nvPr>
            <p:ph type="title" hasCustomPrompt="1"/>
          </p:nvPr>
        </p:nvSpPr>
        <p:spPr/>
        <p:txBody>
          <a:bodyPr/>
          <a:lstStyle/>
          <a:p>
            <a:r>
              <a:rPr lang="en-US"/>
              <a:t>Highlight Text Slide</a:t>
            </a:r>
          </a:p>
        </p:txBody>
      </p:sp>
      <p:sp>
        <p:nvSpPr>
          <p:cNvPr id="10" name="Text Placeholder 10">
            <a:extLst>
              <a:ext uri="{FF2B5EF4-FFF2-40B4-BE49-F238E27FC236}">
                <a16:creationId xmlns:a16="http://schemas.microsoft.com/office/drawing/2014/main" id="{B2D2490F-BEEB-1246-977A-615DBECA7355}"/>
              </a:ext>
            </a:extLst>
          </p:cNvPr>
          <p:cNvSpPr>
            <a:spLocks noGrp="1"/>
          </p:cNvSpPr>
          <p:nvPr>
            <p:ph type="body" sz="quarter" idx="13" hasCustomPrompt="1"/>
          </p:nvPr>
        </p:nvSpPr>
        <p:spPr>
          <a:xfrm>
            <a:off x="364389" y="2918467"/>
            <a:ext cx="11416278" cy="3304780"/>
          </a:xfrm>
          <a:prstGeom prst="rect">
            <a:avLst/>
          </a:prstGeom>
          <a:noFill/>
        </p:spPr>
        <p:txBody>
          <a:bodyPr>
            <a:noAutofit/>
          </a:bodyPr>
          <a:lstStyle>
            <a:lvl1pPr indent="-228600">
              <a:defRPr sz="2400" b="0" i="0">
                <a:solidFill>
                  <a:schemeClr val="bg1"/>
                </a:solidFill>
                <a:effectLst/>
                <a:latin typeface="Calibri Light" charset="0"/>
                <a:ea typeface="Calibri Light" charset="0"/>
                <a:cs typeface="Calibri Light"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12" name="Text Placeholder 12">
            <a:extLst>
              <a:ext uri="{FF2B5EF4-FFF2-40B4-BE49-F238E27FC236}">
                <a16:creationId xmlns:a16="http://schemas.microsoft.com/office/drawing/2014/main" id="{E387CB15-4293-5343-A099-DCDA9E64D905}"/>
              </a:ext>
            </a:extLst>
          </p:cNvPr>
          <p:cNvSpPr>
            <a:spLocks noGrp="1"/>
          </p:cNvSpPr>
          <p:nvPr>
            <p:ph type="body" sz="quarter" idx="17" hasCustomPrompt="1"/>
          </p:nvPr>
        </p:nvSpPr>
        <p:spPr>
          <a:xfrm>
            <a:off x="364389" y="1919288"/>
            <a:ext cx="11416277" cy="790575"/>
          </a:xfrm>
        </p:spPr>
        <p:txBody>
          <a:bodyPr>
            <a:noAutofit/>
          </a:bodyPr>
          <a:lstStyle>
            <a:lvl1pPr indent="-228600" algn="l">
              <a:lnSpc>
                <a:spcPts val="3120"/>
              </a:lnSpc>
              <a:tabLst>
                <a:tab pos="1247775" algn="l"/>
              </a:tabLst>
              <a:defRPr sz="2400" b="0" i="0">
                <a:latin typeface="Calibri Light" charset="0"/>
              </a:defRPr>
            </a:lvl1pPr>
          </a:lstStyle>
          <a:p>
            <a:pPr lvl="0"/>
            <a:r>
              <a:rPr lang="en-US"/>
              <a:t>This is a longer sub header for the slide. If it does not run into two lines, please adjust the body text below to equal the spacing as shown. </a:t>
            </a:r>
          </a:p>
        </p:txBody>
      </p:sp>
    </p:spTree>
    <p:extLst>
      <p:ext uri="{BB962C8B-B14F-4D97-AF65-F5344CB8AC3E}">
        <p14:creationId xmlns:p14="http://schemas.microsoft.com/office/powerpoint/2010/main" val="275894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Questions - Grey Highlight ">
    <p:bg>
      <p:bgPr>
        <a:gradFill>
          <a:gsLst>
            <a:gs pos="0">
              <a:schemeClr val="tx2">
                <a:lumMod val="91000"/>
                <a:lumOff val="9000"/>
              </a:schemeClr>
            </a:gs>
            <a:gs pos="75000">
              <a:schemeClr val="tx2">
                <a:lumMod val="75000"/>
              </a:schemeClr>
            </a:gs>
          </a:gsLst>
          <a:lin ang="5400000" scaled="1"/>
        </a:gra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75" algn="l"/>
              </a:tabLst>
            </a:pPr>
            <a:r>
              <a:rPr lang="en-US" sz="6600" b="0" i="0">
                <a:solidFill>
                  <a:schemeClr val="bg1"/>
                </a:solidFill>
                <a:latin typeface="Calibri Light" charset="0"/>
                <a:ea typeface="Calibri Light" charset="0"/>
                <a:cs typeface="Calibri Light" charset="0"/>
              </a:rPr>
              <a:t>QUESTIONS?</a:t>
            </a:r>
            <a:endParaRPr lang="en-US" sz="6600" b="0" i="0" baseline="30000">
              <a:solidFill>
                <a:schemeClr val="bg1"/>
              </a:solidFill>
              <a:latin typeface="Calibri Light" charset="0"/>
              <a:ea typeface="Calibri Light" charset="0"/>
              <a:cs typeface="Calibri Light" charset="0"/>
            </a:endParaRPr>
          </a:p>
        </p:txBody>
      </p:sp>
      <p:grpSp>
        <p:nvGrpSpPr>
          <p:cNvPr id="11" name="Group 10">
            <a:extLst>
              <a:ext uri="{FF2B5EF4-FFF2-40B4-BE49-F238E27FC236}">
                <a16:creationId xmlns:a16="http://schemas.microsoft.com/office/drawing/2014/main" id="{E9311512-39E5-CA48-8125-CE0D61FF9BAB}"/>
              </a:ext>
            </a:extLst>
          </p:cNvPr>
          <p:cNvGrpSpPr/>
          <p:nvPr userDrawn="1"/>
        </p:nvGrpSpPr>
        <p:grpSpPr>
          <a:xfrm>
            <a:off x="5822327" y="3995857"/>
            <a:ext cx="647553" cy="62223"/>
            <a:chOff x="5960343" y="3683949"/>
            <a:chExt cx="647553" cy="62223"/>
          </a:xfrm>
        </p:grpSpPr>
        <p:sp>
          <p:nvSpPr>
            <p:cNvPr id="12"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with Picture - Purple Highlight">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28" name="Picture Placeholder 27"/>
          <p:cNvSpPr>
            <a:spLocks noGrp="1"/>
          </p:cNvSpPr>
          <p:nvPr>
            <p:ph type="pic" sz="quarter" idx="15"/>
          </p:nvPr>
        </p:nvSpPr>
        <p:spPr>
          <a:xfrm>
            <a:off x="6737350" y="571500"/>
            <a:ext cx="5454650" cy="5676900"/>
          </a:xfrm>
          <a:prstGeom prst="rect">
            <a:avLst/>
          </a:prstGeom>
          <a:solidFill>
            <a:schemeClr val="bg1">
              <a:alpha val="10000"/>
            </a:schemeClr>
          </a:solidFill>
          <a:effectLst>
            <a:outerShdw blurRad="177800" sx="99000" sy="99000" algn="ctr" rotWithShape="0">
              <a:schemeClr val="tx1">
                <a:alpha val="25000"/>
              </a:schemeClr>
            </a:outerShdw>
          </a:effectLst>
        </p:spPr>
        <p:txBody>
          <a:bodyPr anchor="ctr" anchorCtr="1"/>
          <a:lstStyle>
            <a:lvl1pPr marL="114300" indent="0">
              <a:buNone/>
              <a:defRPr>
                <a:solidFill>
                  <a:schemeClr val="tx1"/>
                </a:solidFill>
              </a:defRPr>
            </a:lvl1pPr>
          </a:lstStyle>
          <a:p>
            <a:r>
              <a:rPr lang="en-US"/>
              <a:t>Drag picture to placeholder or click icon to add</a:t>
            </a:r>
          </a:p>
        </p:txBody>
      </p:sp>
      <p:sp>
        <p:nvSpPr>
          <p:cNvPr id="5"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8" name="Rectangle 2">
            <a:extLst>
              <a:ext uri="{FF2B5EF4-FFF2-40B4-BE49-F238E27FC236}">
                <a16:creationId xmlns:a16="http://schemas.microsoft.com/office/drawing/2014/main" id="{1649A38A-B4E4-3D4A-B1B3-756795080968}"/>
              </a:ext>
            </a:extLst>
          </p:cNvPr>
          <p:cNvSpPr/>
          <p:nvPr userDrawn="1"/>
        </p:nvSpPr>
        <p:spPr>
          <a:xfrm>
            <a:off x="460093" y="2076348"/>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p:cNvSpPr>
            <a:spLocks noGrp="1"/>
          </p:cNvSpPr>
          <p:nvPr>
            <p:ph type="title" hasCustomPrompt="1"/>
          </p:nvPr>
        </p:nvSpPr>
        <p:spPr>
          <a:xfrm>
            <a:off x="364390" y="533568"/>
            <a:ext cx="5936658" cy="1541040"/>
          </a:xfrm>
        </p:spPr>
        <p:txBody>
          <a:bodyPr anchor="t" anchorCtr="0"/>
          <a:lstStyle>
            <a:lvl1pPr>
              <a:defRPr>
                <a:solidFill>
                  <a:schemeClr val="tx1"/>
                </a:solidFill>
              </a:defRPr>
            </a:lvl1pPr>
          </a:lstStyle>
          <a:p>
            <a:r>
              <a:rPr lang="en-US"/>
              <a:t>Highlight Text Slide With Image</a:t>
            </a:r>
          </a:p>
        </p:txBody>
      </p:sp>
      <p:sp>
        <p:nvSpPr>
          <p:cNvPr id="17" name="Text Placeholder 16"/>
          <p:cNvSpPr>
            <a:spLocks noGrp="1"/>
          </p:cNvSpPr>
          <p:nvPr>
            <p:ph type="body" sz="quarter" idx="13" hasCustomPrompt="1"/>
          </p:nvPr>
        </p:nvSpPr>
        <p:spPr>
          <a:xfrm>
            <a:off x="364389" y="2446193"/>
            <a:ext cx="5936659" cy="472935"/>
          </a:xfrm>
          <a:prstGeom prst="rect">
            <a:avLst/>
          </a:prstGeom>
        </p:spPr>
        <p:txBody>
          <a:bodyPr>
            <a:noAutofit/>
          </a:bodyPr>
          <a:lstStyle>
            <a:lvl1pPr>
              <a:defRPr sz="2400" b="0" i="0">
                <a:solidFill>
                  <a:schemeClr val="tx1"/>
                </a:solidFill>
                <a:latin typeface="Calibri Light" charset="0"/>
              </a:defRPr>
            </a:lvl1pPr>
          </a:lstStyle>
          <a:p>
            <a:pPr lvl="0"/>
            <a:r>
              <a:rPr lang="en-US"/>
              <a:t>This is a sub header for the slide</a:t>
            </a:r>
          </a:p>
        </p:txBody>
      </p:sp>
      <p:sp>
        <p:nvSpPr>
          <p:cNvPr id="6" name="Text Placeholder 5"/>
          <p:cNvSpPr>
            <a:spLocks noGrp="1"/>
          </p:cNvSpPr>
          <p:nvPr>
            <p:ph type="body" sz="quarter" idx="16" hasCustomPrompt="1"/>
          </p:nvPr>
        </p:nvSpPr>
        <p:spPr>
          <a:xfrm>
            <a:off x="364389" y="3068758"/>
            <a:ext cx="5936660" cy="3179642"/>
          </a:xfrm>
          <a:prstGeom prst="rect">
            <a:avLst/>
          </a:prstGeom>
        </p:spPr>
        <p:txBody>
          <a:bodyPr>
            <a:normAutofit/>
          </a:bodyPr>
          <a:lstStyle>
            <a:lvl1pPr>
              <a:defRPr sz="2000" b="0" i="0" baseline="0">
                <a:solidFill>
                  <a:schemeClr val="tx1"/>
                </a:solidFill>
                <a:latin typeface="Calibri Light" charset="0"/>
                <a:ea typeface="Calibri Light" charset="0"/>
                <a:cs typeface="Calibri Light" charset="0"/>
              </a:defRPr>
            </a:lvl1pPr>
          </a:lstStyle>
          <a:p>
            <a:pPr lvl="0"/>
            <a:r>
              <a:rPr lang="en-US"/>
              <a:t>Body text goes here</a:t>
            </a:r>
          </a:p>
        </p:txBody>
      </p:sp>
    </p:spTree>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 Purple High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15A47-3F53-EB42-8615-869908B08163}"/>
              </a:ext>
            </a:extLst>
          </p:cNvPr>
          <p:cNvSpPr>
            <a:spLocks noGrp="1"/>
          </p:cNvSpPr>
          <p:nvPr>
            <p:ph type="title" hasCustomPrompt="1"/>
          </p:nvPr>
        </p:nvSpPr>
        <p:spPr/>
        <p:txBody>
          <a:bodyPr/>
          <a:lstStyle/>
          <a:p>
            <a:r>
              <a:rPr lang="en-US"/>
              <a:t>Highlight Text Slide</a:t>
            </a:r>
          </a:p>
        </p:txBody>
      </p:sp>
      <p:sp>
        <p:nvSpPr>
          <p:cNvPr id="8" name="Text Placeholder 10">
            <a:extLst>
              <a:ext uri="{FF2B5EF4-FFF2-40B4-BE49-F238E27FC236}">
                <a16:creationId xmlns:a16="http://schemas.microsoft.com/office/drawing/2014/main" id="{4C8CC1CC-49CC-CB42-AA8B-4C8EAEE4FEE7}"/>
              </a:ext>
            </a:extLst>
          </p:cNvPr>
          <p:cNvSpPr>
            <a:spLocks noGrp="1"/>
          </p:cNvSpPr>
          <p:nvPr>
            <p:ph type="body" sz="quarter" idx="13" hasCustomPrompt="1"/>
          </p:nvPr>
        </p:nvSpPr>
        <p:spPr>
          <a:xfrm>
            <a:off x="364389" y="2918467"/>
            <a:ext cx="11416278" cy="3304780"/>
          </a:xfrm>
          <a:prstGeom prst="rect">
            <a:avLst/>
          </a:prstGeom>
          <a:noFill/>
        </p:spPr>
        <p:txBody>
          <a:bodyPr>
            <a:noAutofit/>
          </a:bodyPr>
          <a:lstStyle>
            <a:lvl1pPr>
              <a:defRPr sz="2400" b="0" i="0">
                <a:solidFill>
                  <a:schemeClr val="tx1"/>
                </a:solidFill>
                <a:effectLst/>
                <a:latin typeface="Calibri Light" charset="0"/>
                <a:ea typeface="Calibri Light" charset="0"/>
                <a:cs typeface="Calibri Light"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9" name="Text Placeholder 12">
            <a:extLst>
              <a:ext uri="{FF2B5EF4-FFF2-40B4-BE49-F238E27FC236}">
                <a16:creationId xmlns:a16="http://schemas.microsoft.com/office/drawing/2014/main" id="{ABDEBC23-671C-ED4C-B089-7B2E966E61AE}"/>
              </a:ext>
            </a:extLst>
          </p:cNvPr>
          <p:cNvSpPr>
            <a:spLocks noGrp="1"/>
          </p:cNvSpPr>
          <p:nvPr>
            <p:ph type="body" sz="quarter" idx="17" hasCustomPrompt="1"/>
          </p:nvPr>
        </p:nvSpPr>
        <p:spPr>
          <a:xfrm>
            <a:off x="364389" y="1919288"/>
            <a:ext cx="11416277" cy="790575"/>
          </a:xfrm>
        </p:spPr>
        <p:txBody>
          <a:bodyPr>
            <a:noAutofit/>
          </a:bodyPr>
          <a:lstStyle>
            <a:lvl1pPr algn="l">
              <a:lnSpc>
                <a:spcPts val="3120"/>
              </a:lnSpc>
              <a:tabLst>
                <a:tab pos="1247775" algn="l"/>
              </a:tabLst>
              <a:defRPr sz="2400" b="0" i="0">
                <a:latin typeface="Calibri Light" charset="0"/>
              </a:defRPr>
            </a:lvl1pPr>
          </a:lstStyle>
          <a:p>
            <a:pPr lvl="0"/>
            <a:r>
              <a:rPr lang="en-US"/>
              <a:t>This is a longer sub header for the slide. If it does not run into two lines, please adjust the body text below to equal the spacing as shown. </a:t>
            </a:r>
          </a:p>
        </p:txBody>
      </p:sp>
    </p:spTree>
    <p:extLst>
      <p:ext uri="{BB962C8B-B14F-4D97-AF65-F5344CB8AC3E}">
        <p14:creationId xmlns:p14="http://schemas.microsoft.com/office/powerpoint/2010/main" val="2846337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estions - Purple Highlight ">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75" algn="l"/>
              </a:tabLst>
            </a:pPr>
            <a:r>
              <a:rPr lang="en-US" sz="6600" b="0" i="0">
                <a:solidFill>
                  <a:schemeClr val="tx1"/>
                </a:solidFill>
                <a:latin typeface="Calibri Light" charset="0"/>
                <a:ea typeface="Calibri Light" charset="0"/>
                <a:cs typeface="Calibri Light" charset="0"/>
              </a:rPr>
              <a:t>QUESTIONS?</a:t>
            </a:r>
            <a:endParaRPr lang="en-US" sz="6600" b="0" i="0" baseline="30000">
              <a:solidFill>
                <a:schemeClr val="tx1"/>
              </a:solidFill>
              <a:latin typeface="Calibri Light" charset="0"/>
              <a:ea typeface="Calibri Light" charset="0"/>
              <a:cs typeface="Calibri Light" charset="0"/>
            </a:endParaRPr>
          </a:p>
        </p:txBody>
      </p:sp>
      <p:grpSp>
        <p:nvGrpSpPr>
          <p:cNvPr id="11" name="Group 10">
            <a:extLst>
              <a:ext uri="{FF2B5EF4-FFF2-40B4-BE49-F238E27FC236}">
                <a16:creationId xmlns:a16="http://schemas.microsoft.com/office/drawing/2014/main" id="{E9311512-39E5-CA48-8125-CE0D61FF9BAB}"/>
              </a:ext>
            </a:extLst>
          </p:cNvPr>
          <p:cNvGrpSpPr/>
          <p:nvPr userDrawn="1"/>
        </p:nvGrpSpPr>
        <p:grpSpPr>
          <a:xfrm>
            <a:off x="5822327" y="3995857"/>
            <a:ext cx="647553" cy="62223"/>
            <a:chOff x="5960343" y="3683949"/>
            <a:chExt cx="647553" cy="62223"/>
          </a:xfrm>
        </p:grpSpPr>
        <p:sp>
          <p:nvSpPr>
            <p:cNvPr id="12"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 2">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1839383-F057-3048-AD91-C3B2D0E98308}"/>
              </a:ext>
            </a:extLst>
          </p:cNvPr>
          <p:cNvSpPr/>
          <p:nvPr userDrawn="1"/>
        </p:nvSpPr>
        <p:spPr>
          <a:xfrm rot="10800000">
            <a:off x="2514" y="0"/>
            <a:ext cx="12223266" cy="6933460"/>
          </a:xfrm>
          <a:prstGeom prst="rect">
            <a:avLst/>
          </a:prstGeom>
          <a:gradFill>
            <a:gsLst>
              <a:gs pos="33000">
                <a:srgbClr val="35246C">
                  <a:alpha val="75000"/>
                </a:srgbClr>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userDrawn="1"/>
        </p:nvGrpSpPr>
        <p:grpSpPr>
          <a:xfrm>
            <a:off x="5883162" y="5870682"/>
            <a:ext cx="6351583" cy="1077418"/>
            <a:chOff x="6217708" y="5870682"/>
            <a:chExt cx="6017037" cy="1020669"/>
          </a:xfrm>
        </p:grpSpPr>
        <p:sp>
          <p:nvSpPr>
            <p:cNvPr id="18" name="Rectangle 19">
              <a:extLst>
                <a:ext uri="{FF2B5EF4-FFF2-40B4-BE49-F238E27FC236}">
                  <a16:creationId xmlns:a16="http://schemas.microsoft.com/office/drawing/2014/main" id="{1D57C588-67DA-944C-9093-5A6A4326EF68}"/>
                </a:ext>
              </a:extLst>
            </p:cNvPr>
            <p:cNvSpPr/>
            <p:nvPr/>
          </p:nvSpPr>
          <p:spPr>
            <a:xfrm rot="10800000">
              <a:off x="6217708" y="5870682"/>
              <a:ext cx="6017037" cy="1020669"/>
            </a:xfrm>
            <a:custGeom>
              <a:avLst/>
              <a:gdLst>
                <a:gd name="connsiteX0" fmla="*/ 0 w 12202510"/>
                <a:gd name="connsiteY0" fmla="*/ 0 h 620726"/>
                <a:gd name="connsiteX1" fmla="*/ 12202510 w 12202510"/>
                <a:gd name="connsiteY1" fmla="*/ 0 h 620726"/>
                <a:gd name="connsiteX2" fmla="*/ 12202510 w 12202510"/>
                <a:gd name="connsiteY2" fmla="*/ 620726 h 620726"/>
                <a:gd name="connsiteX3" fmla="*/ 0 w 12202510"/>
                <a:gd name="connsiteY3" fmla="*/ 620726 h 620726"/>
                <a:gd name="connsiteX4" fmla="*/ 0 w 12202510"/>
                <a:gd name="connsiteY4" fmla="*/ 0 h 620726"/>
                <a:gd name="connsiteX0" fmla="*/ 12700 w 12215210"/>
                <a:gd name="connsiteY0" fmla="*/ 0 h 1243026"/>
                <a:gd name="connsiteX1" fmla="*/ 12215210 w 12215210"/>
                <a:gd name="connsiteY1" fmla="*/ 0 h 1243026"/>
                <a:gd name="connsiteX2" fmla="*/ 12215210 w 12215210"/>
                <a:gd name="connsiteY2" fmla="*/ 620726 h 1243026"/>
                <a:gd name="connsiteX3" fmla="*/ 0 w 12215210"/>
                <a:gd name="connsiteY3" fmla="*/ 1243026 h 1243026"/>
                <a:gd name="connsiteX4" fmla="*/ 12700 w 12215210"/>
                <a:gd name="connsiteY4" fmla="*/ 0 h 1243026"/>
                <a:gd name="connsiteX0" fmla="*/ 12700 w 12227910"/>
                <a:gd name="connsiteY0" fmla="*/ 0 h 1243026"/>
                <a:gd name="connsiteX1" fmla="*/ 12215210 w 12227910"/>
                <a:gd name="connsiteY1" fmla="*/ 0 h 1243026"/>
                <a:gd name="connsiteX2" fmla="*/ 12227910 w 12227910"/>
                <a:gd name="connsiteY2" fmla="*/ 468326 h 1243026"/>
                <a:gd name="connsiteX3" fmla="*/ 0 w 12227910"/>
                <a:gd name="connsiteY3" fmla="*/ 1243026 h 1243026"/>
                <a:gd name="connsiteX4" fmla="*/ 12700 w 12227910"/>
                <a:gd name="connsiteY4" fmla="*/ 0 h 1243026"/>
                <a:gd name="connsiteX0" fmla="*/ 12700 w 12227910"/>
                <a:gd name="connsiteY0" fmla="*/ 0 h 1090626"/>
                <a:gd name="connsiteX1" fmla="*/ 12215210 w 12227910"/>
                <a:gd name="connsiteY1" fmla="*/ 0 h 1090626"/>
                <a:gd name="connsiteX2" fmla="*/ 12227910 w 12227910"/>
                <a:gd name="connsiteY2" fmla="*/ 468326 h 1090626"/>
                <a:gd name="connsiteX3" fmla="*/ 0 w 12227910"/>
                <a:gd name="connsiteY3" fmla="*/ 1090626 h 1090626"/>
                <a:gd name="connsiteX4" fmla="*/ 12700 w 12227910"/>
                <a:gd name="connsiteY4" fmla="*/ 0 h 1090626"/>
                <a:gd name="connsiteX0" fmla="*/ 0 w 12215210"/>
                <a:gd name="connsiteY0" fmla="*/ 0 h 963626"/>
                <a:gd name="connsiteX1" fmla="*/ 12202510 w 12215210"/>
                <a:gd name="connsiteY1" fmla="*/ 0 h 963626"/>
                <a:gd name="connsiteX2" fmla="*/ 12215210 w 12215210"/>
                <a:gd name="connsiteY2" fmla="*/ 468326 h 963626"/>
                <a:gd name="connsiteX3" fmla="*/ 0 w 12215210"/>
                <a:gd name="connsiteY3" fmla="*/ 963626 h 963626"/>
                <a:gd name="connsiteX4" fmla="*/ 0 w 12215210"/>
                <a:gd name="connsiteY4" fmla="*/ 0 h 963626"/>
                <a:gd name="connsiteX0" fmla="*/ 0 w 12215210"/>
                <a:gd name="connsiteY0" fmla="*/ 0 h 963626"/>
                <a:gd name="connsiteX1" fmla="*/ 12202510 w 12215210"/>
                <a:gd name="connsiteY1" fmla="*/ 0 h 963626"/>
                <a:gd name="connsiteX2" fmla="*/ 12215210 w 12215210"/>
                <a:gd name="connsiteY2" fmla="*/ 430226 h 963626"/>
                <a:gd name="connsiteX3" fmla="*/ 0 w 12215210"/>
                <a:gd name="connsiteY3" fmla="*/ 963626 h 963626"/>
                <a:gd name="connsiteX4" fmla="*/ 0 w 12215210"/>
                <a:gd name="connsiteY4" fmla="*/ 0 h 963626"/>
                <a:gd name="connsiteX0" fmla="*/ 0 w 12215210"/>
                <a:gd name="connsiteY0" fmla="*/ 304800 h 1268426"/>
                <a:gd name="connsiteX1" fmla="*/ 7186010 w 12215210"/>
                <a:gd name="connsiteY1" fmla="*/ 0 h 1268426"/>
                <a:gd name="connsiteX2" fmla="*/ 12215210 w 12215210"/>
                <a:gd name="connsiteY2" fmla="*/ 735026 h 1268426"/>
                <a:gd name="connsiteX3" fmla="*/ 0 w 12215210"/>
                <a:gd name="connsiteY3" fmla="*/ 1268426 h 1268426"/>
                <a:gd name="connsiteX4" fmla="*/ 0 w 12215210"/>
                <a:gd name="connsiteY4" fmla="*/ 304800 h 1268426"/>
                <a:gd name="connsiteX0" fmla="*/ 0 w 7186010"/>
                <a:gd name="connsiteY0" fmla="*/ 304800 h 1268426"/>
                <a:gd name="connsiteX1" fmla="*/ 7186010 w 7186010"/>
                <a:gd name="connsiteY1" fmla="*/ 0 h 1268426"/>
                <a:gd name="connsiteX2" fmla="*/ 6576410 w 7186010"/>
                <a:gd name="connsiteY2" fmla="*/ 138126 h 1268426"/>
                <a:gd name="connsiteX3" fmla="*/ 0 w 7186010"/>
                <a:gd name="connsiteY3" fmla="*/ 1268426 h 1268426"/>
                <a:gd name="connsiteX4" fmla="*/ 0 w 7186010"/>
                <a:gd name="connsiteY4" fmla="*/ 304800 h 1268426"/>
                <a:gd name="connsiteX0" fmla="*/ 0 w 7186010"/>
                <a:gd name="connsiteY0" fmla="*/ 304800 h 1458926"/>
                <a:gd name="connsiteX1" fmla="*/ 7186010 w 7186010"/>
                <a:gd name="connsiteY1" fmla="*/ 0 h 1458926"/>
                <a:gd name="connsiteX2" fmla="*/ 6576410 w 7186010"/>
                <a:gd name="connsiteY2" fmla="*/ 138126 h 1458926"/>
                <a:gd name="connsiteX3" fmla="*/ 0 w 7186010"/>
                <a:gd name="connsiteY3" fmla="*/ 1458926 h 1458926"/>
                <a:gd name="connsiteX4" fmla="*/ 0 w 7186010"/>
                <a:gd name="connsiteY4" fmla="*/ 304800 h 1458926"/>
                <a:gd name="connsiteX0" fmla="*/ 0 w 7186010"/>
                <a:gd name="connsiteY0" fmla="*/ 304800 h 1458926"/>
                <a:gd name="connsiteX1" fmla="*/ 7186010 w 7186010"/>
                <a:gd name="connsiteY1" fmla="*/ 0 h 1458926"/>
                <a:gd name="connsiteX2" fmla="*/ 5966810 w 7186010"/>
                <a:gd name="connsiteY2" fmla="*/ 315926 h 1458926"/>
                <a:gd name="connsiteX3" fmla="*/ 0 w 7186010"/>
                <a:gd name="connsiteY3" fmla="*/ 1458926 h 1458926"/>
                <a:gd name="connsiteX4" fmla="*/ 0 w 7186010"/>
                <a:gd name="connsiteY4" fmla="*/ 304800 h 1458926"/>
                <a:gd name="connsiteX0" fmla="*/ 0 w 5966810"/>
                <a:gd name="connsiteY0" fmla="*/ 0 h 1154126"/>
                <a:gd name="connsiteX1" fmla="*/ 4823810 w 5966810"/>
                <a:gd name="connsiteY1" fmla="*/ 12700 h 1154126"/>
                <a:gd name="connsiteX2" fmla="*/ 5966810 w 5966810"/>
                <a:gd name="connsiteY2" fmla="*/ 11126 h 1154126"/>
                <a:gd name="connsiteX3" fmla="*/ 0 w 5966810"/>
                <a:gd name="connsiteY3" fmla="*/ 1154126 h 1154126"/>
                <a:gd name="connsiteX4" fmla="*/ 0 w 5966810"/>
                <a:gd name="connsiteY4" fmla="*/ 0 h 1154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6810" h="1154126">
                  <a:moveTo>
                    <a:pt x="0" y="0"/>
                  </a:moveTo>
                  <a:lnTo>
                    <a:pt x="4823810" y="12700"/>
                  </a:lnTo>
                  <a:lnTo>
                    <a:pt x="5966810" y="11126"/>
                  </a:lnTo>
                  <a:lnTo>
                    <a:pt x="0" y="1154126"/>
                  </a:lnTo>
                  <a:lnTo>
                    <a:pt x="0" y="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9">
              <a:extLst>
                <a:ext uri="{FF2B5EF4-FFF2-40B4-BE49-F238E27FC236}">
                  <a16:creationId xmlns:a16="http://schemas.microsoft.com/office/drawing/2014/main" id="{D75B2378-E6C7-E04A-B0F6-CC1B779EC5B1}"/>
                </a:ext>
              </a:extLst>
            </p:cNvPr>
            <p:cNvSpPr/>
            <p:nvPr/>
          </p:nvSpPr>
          <p:spPr>
            <a:xfrm rot="10800000">
              <a:off x="6781289" y="5953157"/>
              <a:ext cx="5420648" cy="919504"/>
            </a:xfrm>
            <a:custGeom>
              <a:avLst/>
              <a:gdLst>
                <a:gd name="connsiteX0" fmla="*/ 0 w 12202510"/>
                <a:gd name="connsiteY0" fmla="*/ 0 h 620726"/>
                <a:gd name="connsiteX1" fmla="*/ 12202510 w 12202510"/>
                <a:gd name="connsiteY1" fmla="*/ 0 h 620726"/>
                <a:gd name="connsiteX2" fmla="*/ 12202510 w 12202510"/>
                <a:gd name="connsiteY2" fmla="*/ 620726 h 620726"/>
                <a:gd name="connsiteX3" fmla="*/ 0 w 12202510"/>
                <a:gd name="connsiteY3" fmla="*/ 620726 h 620726"/>
                <a:gd name="connsiteX4" fmla="*/ 0 w 12202510"/>
                <a:gd name="connsiteY4" fmla="*/ 0 h 620726"/>
                <a:gd name="connsiteX0" fmla="*/ 12700 w 12215210"/>
                <a:gd name="connsiteY0" fmla="*/ 0 h 1243026"/>
                <a:gd name="connsiteX1" fmla="*/ 12215210 w 12215210"/>
                <a:gd name="connsiteY1" fmla="*/ 0 h 1243026"/>
                <a:gd name="connsiteX2" fmla="*/ 12215210 w 12215210"/>
                <a:gd name="connsiteY2" fmla="*/ 620726 h 1243026"/>
                <a:gd name="connsiteX3" fmla="*/ 0 w 12215210"/>
                <a:gd name="connsiteY3" fmla="*/ 1243026 h 1243026"/>
                <a:gd name="connsiteX4" fmla="*/ 12700 w 12215210"/>
                <a:gd name="connsiteY4" fmla="*/ 0 h 1243026"/>
                <a:gd name="connsiteX0" fmla="*/ 12700 w 12227910"/>
                <a:gd name="connsiteY0" fmla="*/ 0 h 1243026"/>
                <a:gd name="connsiteX1" fmla="*/ 12215210 w 12227910"/>
                <a:gd name="connsiteY1" fmla="*/ 0 h 1243026"/>
                <a:gd name="connsiteX2" fmla="*/ 12227910 w 12227910"/>
                <a:gd name="connsiteY2" fmla="*/ 468326 h 1243026"/>
                <a:gd name="connsiteX3" fmla="*/ 0 w 12227910"/>
                <a:gd name="connsiteY3" fmla="*/ 1243026 h 1243026"/>
                <a:gd name="connsiteX4" fmla="*/ 12700 w 12227910"/>
                <a:gd name="connsiteY4" fmla="*/ 0 h 1243026"/>
                <a:gd name="connsiteX0" fmla="*/ 12700 w 12227910"/>
                <a:gd name="connsiteY0" fmla="*/ 0 h 1090626"/>
                <a:gd name="connsiteX1" fmla="*/ 12215210 w 12227910"/>
                <a:gd name="connsiteY1" fmla="*/ 0 h 1090626"/>
                <a:gd name="connsiteX2" fmla="*/ 12227910 w 12227910"/>
                <a:gd name="connsiteY2" fmla="*/ 468326 h 1090626"/>
                <a:gd name="connsiteX3" fmla="*/ 0 w 12227910"/>
                <a:gd name="connsiteY3" fmla="*/ 1090626 h 1090626"/>
                <a:gd name="connsiteX4" fmla="*/ 12700 w 12227910"/>
                <a:gd name="connsiteY4" fmla="*/ 0 h 1090626"/>
                <a:gd name="connsiteX0" fmla="*/ 0 w 12215210"/>
                <a:gd name="connsiteY0" fmla="*/ 0 h 963626"/>
                <a:gd name="connsiteX1" fmla="*/ 12202510 w 12215210"/>
                <a:gd name="connsiteY1" fmla="*/ 0 h 963626"/>
                <a:gd name="connsiteX2" fmla="*/ 12215210 w 12215210"/>
                <a:gd name="connsiteY2" fmla="*/ 468326 h 963626"/>
                <a:gd name="connsiteX3" fmla="*/ 0 w 12215210"/>
                <a:gd name="connsiteY3" fmla="*/ 963626 h 963626"/>
                <a:gd name="connsiteX4" fmla="*/ 0 w 12215210"/>
                <a:gd name="connsiteY4" fmla="*/ 0 h 963626"/>
                <a:gd name="connsiteX0" fmla="*/ 0 w 12215210"/>
                <a:gd name="connsiteY0" fmla="*/ 0 h 963626"/>
                <a:gd name="connsiteX1" fmla="*/ 12202510 w 12215210"/>
                <a:gd name="connsiteY1" fmla="*/ 0 h 963626"/>
                <a:gd name="connsiteX2" fmla="*/ 12215210 w 12215210"/>
                <a:gd name="connsiteY2" fmla="*/ 430226 h 963626"/>
                <a:gd name="connsiteX3" fmla="*/ 0 w 12215210"/>
                <a:gd name="connsiteY3" fmla="*/ 963626 h 963626"/>
                <a:gd name="connsiteX4" fmla="*/ 0 w 12215210"/>
                <a:gd name="connsiteY4" fmla="*/ 0 h 963626"/>
                <a:gd name="connsiteX0" fmla="*/ 0 w 12215210"/>
                <a:gd name="connsiteY0" fmla="*/ 304800 h 1268426"/>
                <a:gd name="connsiteX1" fmla="*/ 7186010 w 12215210"/>
                <a:gd name="connsiteY1" fmla="*/ 0 h 1268426"/>
                <a:gd name="connsiteX2" fmla="*/ 12215210 w 12215210"/>
                <a:gd name="connsiteY2" fmla="*/ 735026 h 1268426"/>
                <a:gd name="connsiteX3" fmla="*/ 0 w 12215210"/>
                <a:gd name="connsiteY3" fmla="*/ 1268426 h 1268426"/>
                <a:gd name="connsiteX4" fmla="*/ 0 w 12215210"/>
                <a:gd name="connsiteY4" fmla="*/ 304800 h 1268426"/>
                <a:gd name="connsiteX0" fmla="*/ 0 w 7186010"/>
                <a:gd name="connsiteY0" fmla="*/ 304800 h 1268426"/>
                <a:gd name="connsiteX1" fmla="*/ 7186010 w 7186010"/>
                <a:gd name="connsiteY1" fmla="*/ 0 h 1268426"/>
                <a:gd name="connsiteX2" fmla="*/ 6576410 w 7186010"/>
                <a:gd name="connsiteY2" fmla="*/ 138126 h 1268426"/>
                <a:gd name="connsiteX3" fmla="*/ 0 w 7186010"/>
                <a:gd name="connsiteY3" fmla="*/ 1268426 h 1268426"/>
                <a:gd name="connsiteX4" fmla="*/ 0 w 7186010"/>
                <a:gd name="connsiteY4" fmla="*/ 304800 h 1268426"/>
                <a:gd name="connsiteX0" fmla="*/ 0 w 7186010"/>
                <a:gd name="connsiteY0" fmla="*/ 304800 h 1458926"/>
                <a:gd name="connsiteX1" fmla="*/ 7186010 w 7186010"/>
                <a:gd name="connsiteY1" fmla="*/ 0 h 1458926"/>
                <a:gd name="connsiteX2" fmla="*/ 6576410 w 7186010"/>
                <a:gd name="connsiteY2" fmla="*/ 138126 h 1458926"/>
                <a:gd name="connsiteX3" fmla="*/ 0 w 7186010"/>
                <a:gd name="connsiteY3" fmla="*/ 1458926 h 1458926"/>
                <a:gd name="connsiteX4" fmla="*/ 0 w 7186010"/>
                <a:gd name="connsiteY4" fmla="*/ 304800 h 1458926"/>
                <a:gd name="connsiteX0" fmla="*/ 0 w 7186010"/>
                <a:gd name="connsiteY0" fmla="*/ 304800 h 1458926"/>
                <a:gd name="connsiteX1" fmla="*/ 7186010 w 7186010"/>
                <a:gd name="connsiteY1" fmla="*/ 0 h 1458926"/>
                <a:gd name="connsiteX2" fmla="*/ 5966810 w 7186010"/>
                <a:gd name="connsiteY2" fmla="*/ 315926 h 1458926"/>
                <a:gd name="connsiteX3" fmla="*/ 0 w 7186010"/>
                <a:gd name="connsiteY3" fmla="*/ 1458926 h 1458926"/>
                <a:gd name="connsiteX4" fmla="*/ 0 w 7186010"/>
                <a:gd name="connsiteY4" fmla="*/ 304800 h 1458926"/>
                <a:gd name="connsiteX0" fmla="*/ 0 w 5966810"/>
                <a:gd name="connsiteY0" fmla="*/ 0 h 1154126"/>
                <a:gd name="connsiteX1" fmla="*/ 4823810 w 5966810"/>
                <a:gd name="connsiteY1" fmla="*/ 12700 h 1154126"/>
                <a:gd name="connsiteX2" fmla="*/ 5966810 w 5966810"/>
                <a:gd name="connsiteY2" fmla="*/ 11126 h 1154126"/>
                <a:gd name="connsiteX3" fmla="*/ 0 w 5966810"/>
                <a:gd name="connsiteY3" fmla="*/ 1154126 h 1154126"/>
                <a:gd name="connsiteX4" fmla="*/ 0 w 5966810"/>
                <a:gd name="connsiteY4" fmla="*/ 0 h 1154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6810" h="1154126">
                  <a:moveTo>
                    <a:pt x="0" y="0"/>
                  </a:moveTo>
                  <a:lnTo>
                    <a:pt x="4823810" y="12700"/>
                  </a:lnTo>
                  <a:lnTo>
                    <a:pt x="5966810" y="11126"/>
                  </a:lnTo>
                  <a:lnTo>
                    <a:pt x="0" y="115412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623819A9-C37F-B54D-AA89-A1941DEE8E61}"/>
                </a:ext>
              </a:extLst>
            </p:cNvPr>
            <p:cNvPicPr>
              <a:picLocks noChangeAspect="1"/>
            </p:cNvPicPr>
            <p:nvPr/>
          </p:nvPicPr>
          <p:blipFill>
            <a:blip r:embed="rId2">
              <a:alphaModFix amt="69000"/>
            </a:blip>
            <a:stretch>
              <a:fillRect/>
            </a:stretch>
          </p:blipFill>
          <p:spPr>
            <a:xfrm>
              <a:off x="10210800" y="6393717"/>
              <a:ext cx="1672366" cy="222982"/>
            </a:xfrm>
            <a:prstGeom prst="rect">
              <a:avLst/>
            </a:prstGeom>
          </p:spPr>
        </p:pic>
      </p:grpSp>
      <p:sp>
        <p:nvSpPr>
          <p:cNvPr id="20" name="Rectangle 2">
            <a:extLst>
              <a:ext uri="{FF2B5EF4-FFF2-40B4-BE49-F238E27FC236}">
                <a16:creationId xmlns:a16="http://schemas.microsoft.com/office/drawing/2014/main" id="{9FCF5C50-BE6E-184D-9EA9-1DE1F51EC7D7}"/>
              </a:ext>
            </a:extLst>
          </p:cNvPr>
          <p:cNvSpPr/>
          <p:nvPr userDrawn="1"/>
        </p:nvSpPr>
        <p:spPr>
          <a:xfrm>
            <a:off x="457200" y="3661682"/>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hasCustomPrompt="1"/>
          </p:nvPr>
        </p:nvSpPr>
        <p:spPr>
          <a:xfrm>
            <a:off x="385282" y="1404506"/>
            <a:ext cx="11476979" cy="1967323"/>
          </a:xfrm>
        </p:spPr>
        <p:txBody>
          <a:bodyPr anchor="b" anchorCtr="0">
            <a:normAutofit/>
          </a:bodyPr>
          <a:lstStyle>
            <a:lvl1pPr>
              <a:defRPr sz="6600" b="0" i="0" cap="none" baseline="0">
                <a:solidFill>
                  <a:schemeClr val="bg1"/>
                </a:solidFill>
                <a:effectLst/>
                <a:latin typeface="Calibri Light" charset="0"/>
                <a:ea typeface="Calibri Light" charset="0"/>
                <a:cs typeface="Calibri Light" charset="0"/>
              </a:defRPr>
            </a:lvl1pPr>
          </a:lstStyle>
          <a:p>
            <a:r>
              <a:rPr lang="en-US"/>
              <a:t>PRESENTATION TITLE SLIDE</a:t>
            </a:r>
          </a:p>
        </p:txBody>
      </p:sp>
      <p:sp>
        <p:nvSpPr>
          <p:cNvPr id="7" name="Text Placeholder 6"/>
          <p:cNvSpPr>
            <a:spLocks noGrp="1"/>
          </p:cNvSpPr>
          <p:nvPr>
            <p:ph type="body" sz="quarter" idx="11" hasCustomPrompt="1"/>
          </p:nvPr>
        </p:nvSpPr>
        <p:spPr>
          <a:xfrm>
            <a:off x="367527" y="4199867"/>
            <a:ext cx="8842883" cy="330279"/>
          </a:xfrm>
          <a:prstGeom prst="rect">
            <a:avLst/>
          </a:prstGeom>
        </p:spPr>
        <p:txBody>
          <a:bodyPr>
            <a:noAutofit/>
          </a:bodyPr>
          <a:lstStyle>
            <a:lvl1pPr marL="0" indent="0">
              <a:buFontTx/>
              <a:buNone/>
              <a:defRPr sz="1800" b="0" i="0" cap="all" baseline="0">
                <a:solidFill>
                  <a:schemeClr val="bg1"/>
                </a:solidFill>
                <a:latin typeface="Calibri Light" charset="0"/>
                <a:ea typeface="Calibri Light" charset="0"/>
                <a:cs typeface="Calibri Light" charset="0"/>
              </a:defRPr>
            </a:lvl1pPr>
          </a:lstStyle>
          <a:p>
            <a:pPr lvl="0"/>
            <a:r>
              <a:rPr lang="en-US"/>
              <a:t>Content owner/department</a:t>
            </a:r>
          </a:p>
        </p:txBody>
      </p:sp>
      <p:sp>
        <p:nvSpPr>
          <p:cNvPr id="9" name="Text Placeholder 8"/>
          <p:cNvSpPr>
            <a:spLocks noGrp="1"/>
          </p:cNvSpPr>
          <p:nvPr>
            <p:ph type="body" sz="quarter" idx="12" hasCustomPrompt="1"/>
          </p:nvPr>
        </p:nvSpPr>
        <p:spPr>
          <a:xfrm>
            <a:off x="367527" y="4544785"/>
            <a:ext cx="8842883" cy="435585"/>
          </a:xfrm>
          <a:prstGeom prst="rect">
            <a:avLst/>
          </a:prstGeom>
        </p:spPr>
        <p:txBody>
          <a:bodyPr>
            <a:noAutofit/>
          </a:bodyPr>
          <a:lstStyle>
            <a:lvl1pPr marL="0" indent="0">
              <a:buFontTx/>
              <a:buNone/>
              <a:defRPr sz="1800" b="0" i="0">
                <a:solidFill>
                  <a:schemeClr val="bg1"/>
                </a:solidFill>
                <a:latin typeface="Calibri Light" charset="0"/>
                <a:ea typeface="Calibri Light" charset="0"/>
                <a:cs typeface="Calibri Light" charset="0"/>
              </a:defRPr>
            </a:lvl1pPr>
            <a:lvl2pPr marL="457200" indent="0">
              <a:buFontTx/>
              <a:buNone/>
              <a:defRPr sz="1600" b="0" i="0">
                <a:latin typeface="Encode Sans Normal Medium" charset="0"/>
                <a:ea typeface="Encode Sans Normal Medium" charset="0"/>
                <a:cs typeface="Encode Sans Normal Medium" charset="0"/>
              </a:defRPr>
            </a:lvl2pPr>
            <a:lvl3pPr marL="914400" indent="0">
              <a:buFontTx/>
              <a:buNone/>
              <a:defRPr sz="1600" b="0" i="0">
                <a:latin typeface="Encode Sans Normal Medium" charset="0"/>
                <a:ea typeface="Encode Sans Normal Medium" charset="0"/>
                <a:cs typeface="Encode Sans Normal Medium" charset="0"/>
              </a:defRPr>
            </a:lvl3pPr>
            <a:lvl4pPr marL="1371600" indent="0">
              <a:buFontTx/>
              <a:buNone/>
              <a:defRPr sz="1600" b="0" i="0">
                <a:latin typeface="Encode Sans Normal Medium" charset="0"/>
                <a:ea typeface="Encode Sans Normal Medium" charset="0"/>
                <a:cs typeface="Encode Sans Normal Medium" charset="0"/>
              </a:defRPr>
            </a:lvl4pPr>
            <a:lvl5pPr marL="1828800" indent="0">
              <a:buFontTx/>
              <a:buNone/>
              <a:defRPr sz="1600" b="0" i="0">
                <a:latin typeface="Encode Sans Normal Medium" charset="0"/>
                <a:ea typeface="Encode Sans Normal Medium" charset="0"/>
                <a:cs typeface="Encode Sans Normal Medium" charset="0"/>
              </a:defRPr>
            </a:lvl5pPr>
          </a:lstStyle>
          <a:p>
            <a:pPr lvl="0"/>
            <a:r>
              <a:rPr lang="en-US"/>
              <a:t>Month 0000</a:t>
            </a:r>
          </a:p>
        </p:txBody>
      </p:sp>
      <p:sp>
        <p:nvSpPr>
          <p:cNvPr id="2" name="Footer Placeholder 1">
            <a:extLst>
              <a:ext uri="{FF2B5EF4-FFF2-40B4-BE49-F238E27FC236}">
                <a16:creationId xmlns:a16="http://schemas.microsoft.com/office/drawing/2014/main" id="{BEEEA593-83EF-FF4C-A571-8C3DEF4249D3}"/>
              </a:ext>
            </a:extLst>
          </p:cNvPr>
          <p:cNvSpPr>
            <a:spLocks noGrp="1"/>
          </p:cNvSpPr>
          <p:nvPr>
            <p:ph type="ftr" sz="quarter" idx="13"/>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orient="horz" pos="1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urple Banner Slide">
    <p:bg>
      <p:bgPr>
        <a:solidFill>
          <a:schemeClr val="bg1"/>
        </a:solidFill>
        <a:effectLst/>
      </p:bgPr>
    </p:bg>
    <p:spTree>
      <p:nvGrpSpPr>
        <p:cNvPr id="1" name=""/>
        <p:cNvGrpSpPr/>
        <p:nvPr/>
      </p:nvGrpSpPr>
      <p:grpSpPr>
        <a:xfrm>
          <a:off x="0" y="0"/>
          <a:ext cx="0" cy="0"/>
          <a:chOff x="0" y="0"/>
          <a:chExt cx="0" cy="0"/>
        </a:xfrm>
      </p:grpSpPr>
      <p:sp>
        <p:nvSpPr>
          <p:cNvPr id="9" name="Freeform 8">
            <a:extLst>
              <a:ext uri="{FF2B5EF4-FFF2-40B4-BE49-F238E27FC236}">
                <a16:creationId xmlns:a16="http://schemas.microsoft.com/office/drawing/2014/main" id="{951F9105-65D5-B04B-AF20-5B62CFABED3E}"/>
              </a:ext>
            </a:extLst>
          </p:cNvPr>
          <p:cNvSpPr/>
          <p:nvPr userDrawn="1"/>
        </p:nvSpPr>
        <p:spPr>
          <a:xfrm rot="10800000">
            <a:off x="369904" y="-1"/>
            <a:ext cx="5203605" cy="5881564"/>
          </a:xfrm>
          <a:custGeom>
            <a:avLst/>
            <a:gdLst>
              <a:gd name="connsiteX0" fmla="*/ 5203605 w 5203605"/>
              <a:gd name="connsiteY0" fmla="*/ 5881564 h 5881564"/>
              <a:gd name="connsiteX1" fmla="*/ 0 w 5203605"/>
              <a:gd name="connsiteY1" fmla="*/ 5881564 h 5881564"/>
              <a:gd name="connsiteX2" fmla="*/ 0 w 5203605"/>
              <a:gd name="connsiteY2" fmla="*/ 996800 h 5881564"/>
              <a:gd name="connsiteX3" fmla="*/ 5203605 w 5203605"/>
              <a:gd name="connsiteY3" fmla="*/ 0 h 5881564"/>
            </a:gdLst>
            <a:ahLst/>
            <a:cxnLst>
              <a:cxn ang="0">
                <a:pos x="connsiteX0" y="connsiteY0"/>
              </a:cxn>
              <a:cxn ang="0">
                <a:pos x="connsiteX1" y="connsiteY1"/>
              </a:cxn>
              <a:cxn ang="0">
                <a:pos x="connsiteX2" y="connsiteY2"/>
              </a:cxn>
              <a:cxn ang="0">
                <a:pos x="connsiteX3" y="connsiteY3"/>
              </a:cxn>
            </a:cxnLst>
            <a:rect l="l" t="t" r="r" b="b"/>
            <a:pathLst>
              <a:path w="5203605" h="5881564">
                <a:moveTo>
                  <a:pt x="5203605" y="5881564"/>
                </a:moveTo>
                <a:lnTo>
                  <a:pt x="0" y="5881564"/>
                </a:lnTo>
                <a:lnTo>
                  <a:pt x="0" y="996800"/>
                </a:lnTo>
                <a:lnTo>
                  <a:pt x="5203605" y="0"/>
                </a:lnTo>
                <a:close/>
              </a:path>
            </a:pathLst>
          </a:custGeom>
          <a:gradFill>
            <a:gsLst>
              <a:gs pos="33000">
                <a:srgbClr val="35246C">
                  <a:alpha val="82000"/>
                </a:srgbClr>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Text Placeholder 13"/>
          <p:cNvSpPr>
            <a:spLocks noGrp="1"/>
          </p:cNvSpPr>
          <p:nvPr>
            <p:ph type="body" sz="quarter" idx="13" hasCustomPrompt="1"/>
          </p:nvPr>
        </p:nvSpPr>
        <p:spPr>
          <a:xfrm>
            <a:off x="743142" y="765667"/>
            <a:ext cx="4395300" cy="557106"/>
          </a:xfrm>
          <a:prstGeom prst="rect">
            <a:avLst/>
          </a:prstGeom>
        </p:spPr>
        <p:txBody>
          <a:bodyPr>
            <a:normAutofit/>
          </a:bodyPr>
          <a:lstStyle>
            <a:lvl1pPr>
              <a:defRPr sz="3600" b="0" i="0" cap="all" baseline="0">
                <a:solidFill>
                  <a:schemeClr val="bg1"/>
                </a:solidFill>
                <a:latin typeface="Calibri Light" charset="0"/>
                <a:ea typeface="Calibri Light" charset="0"/>
                <a:cs typeface="Calibri Light" charset="0"/>
              </a:defRPr>
            </a:lvl1pPr>
          </a:lstStyle>
          <a:p>
            <a:pPr lvl="0"/>
            <a:r>
              <a:rPr lang="en-US"/>
              <a:t>Banner Slide</a:t>
            </a:r>
          </a:p>
        </p:txBody>
      </p:sp>
      <p:sp>
        <p:nvSpPr>
          <p:cNvPr id="18" name="Text Placeholder 17"/>
          <p:cNvSpPr>
            <a:spLocks noGrp="1"/>
          </p:cNvSpPr>
          <p:nvPr>
            <p:ph type="body" sz="quarter" idx="14" hasCustomPrompt="1"/>
          </p:nvPr>
        </p:nvSpPr>
        <p:spPr>
          <a:xfrm>
            <a:off x="776728" y="1902266"/>
            <a:ext cx="4361714" cy="3237905"/>
          </a:xfrm>
          <a:prstGeom prst="rect">
            <a:avLst/>
          </a:prstGeom>
        </p:spPr>
        <p:txBody>
          <a:bodyPr>
            <a:noAutofit/>
          </a:bodyPr>
          <a:lstStyle>
            <a:lvl1pPr marL="228600" marR="0" indent="-228600" algn="l" defTabSz="914400" rtl="0" eaLnBrk="1" fontAlgn="auto" latinLnBrk="0" hangingPunct="1">
              <a:lnSpc>
                <a:spcPts val="3080"/>
              </a:lnSpc>
              <a:spcBef>
                <a:spcPts val="300"/>
              </a:spcBef>
              <a:spcAft>
                <a:spcPts val="300"/>
              </a:spcAft>
              <a:buClrTx/>
              <a:buSzTx/>
              <a:buFont typeface="Arial" charset="0"/>
              <a:buChar char="•"/>
              <a:tabLst>
                <a:tab pos="1247775" algn="l"/>
              </a:tabLst>
              <a:defRPr sz="2400" b="0" i="0">
                <a:solidFill>
                  <a:schemeClr val="bg1"/>
                </a:solidFill>
                <a:latin typeface="Calibri Light" charset="0"/>
                <a:ea typeface="Calibri Light" charset="0"/>
                <a:cs typeface="Calibri Light" charset="0"/>
              </a:defRPr>
            </a:lvl1pPr>
            <a:lvl2pPr marL="692150" indent="-234950">
              <a:spcBef>
                <a:spcPts val="300"/>
              </a:spcBef>
              <a:spcAft>
                <a:spcPts val="300"/>
              </a:spcAft>
              <a:buFont typeface="Arial" charset="0"/>
              <a:buChar char="•"/>
              <a:tabLst/>
              <a:defRPr sz="2100" b="0" i="0">
                <a:solidFill>
                  <a:schemeClr val="bg1"/>
                </a:solidFill>
                <a:latin typeface="Calibri Light" charset="0"/>
                <a:ea typeface="Calibri Light" charset="0"/>
                <a:cs typeface="Calibri Light" charset="0"/>
              </a:defRPr>
            </a:lvl2pPr>
            <a:lvl3pPr marL="1092200" indent="-177800">
              <a:spcBef>
                <a:spcPts val="300"/>
              </a:spcBef>
              <a:spcAft>
                <a:spcPts val="300"/>
              </a:spcAft>
              <a:buFont typeface="Arial" charset="0"/>
              <a:buChar char="•"/>
              <a:tabLst/>
              <a:defRPr sz="1800" b="0" i="0">
                <a:solidFill>
                  <a:schemeClr val="bg1"/>
                </a:solidFill>
                <a:latin typeface="Calibri Light" charset="0"/>
                <a:ea typeface="Calibri Light" charset="0"/>
                <a:cs typeface="Calibri Light"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Bulleted text</a:t>
            </a:r>
          </a:p>
          <a:p>
            <a:pPr lvl="1"/>
            <a:r>
              <a:rPr lang="en-US"/>
              <a:t>Sub-bulleted text</a:t>
            </a:r>
          </a:p>
          <a:p>
            <a:pPr lvl="2"/>
            <a:r>
              <a:rPr lang="en-US"/>
              <a:t>Sub-sub-bulleted text</a:t>
            </a:r>
          </a:p>
        </p:txBody>
      </p:sp>
      <p:sp>
        <p:nvSpPr>
          <p:cNvPr id="7" name="Rectangle 2">
            <a:extLst>
              <a:ext uri="{FF2B5EF4-FFF2-40B4-BE49-F238E27FC236}">
                <a16:creationId xmlns:a16="http://schemas.microsoft.com/office/drawing/2014/main" id="{9FCF5C50-BE6E-184D-9EA9-1DE1F51EC7D7}"/>
              </a:ext>
            </a:extLst>
          </p:cNvPr>
          <p:cNvSpPr/>
          <p:nvPr userDrawn="1"/>
        </p:nvSpPr>
        <p:spPr>
          <a:xfrm>
            <a:off x="838200" y="1532077"/>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9BC6FFB1-E28A-4B41-999C-FE4B93DECE3C}"/>
              </a:ext>
            </a:extLst>
          </p:cNvPr>
          <p:cNvSpPr>
            <a:spLocks noGrp="1"/>
          </p:cNvSpPr>
          <p:nvPr>
            <p:ph type="ftr" sz="quarter" idx="15"/>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pos="528"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ray Banner Slide">
    <p:bg>
      <p:bgPr>
        <a:solidFill>
          <a:schemeClr val="bg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951F9105-65D5-B04B-AF20-5B62CFABED3E}"/>
              </a:ext>
            </a:extLst>
          </p:cNvPr>
          <p:cNvSpPr/>
          <p:nvPr userDrawn="1"/>
        </p:nvSpPr>
        <p:spPr>
          <a:xfrm rot="10800000">
            <a:off x="385143" y="-2"/>
            <a:ext cx="5203605" cy="5881564"/>
          </a:xfrm>
          <a:custGeom>
            <a:avLst/>
            <a:gdLst>
              <a:gd name="connsiteX0" fmla="*/ 5203605 w 5203605"/>
              <a:gd name="connsiteY0" fmla="*/ 5881564 h 5881564"/>
              <a:gd name="connsiteX1" fmla="*/ 0 w 5203605"/>
              <a:gd name="connsiteY1" fmla="*/ 5881564 h 5881564"/>
              <a:gd name="connsiteX2" fmla="*/ 0 w 5203605"/>
              <a:gd name="connsiteY2" fmla="*/ 996800 h 5881564"/>
              <a:gd name="connsiteX3" fmla="*/ 5203605 w 5203605"/>
              <a:gd name="connsiteY3" fmla="*/ 0 h 5881564"/>
            </a:gdLst>
            <a:ahLst/>
            <a:cxnLst>
              <a:cxn ang="0">
                <a:pos x="connsiteX0" y="connsiteY0"/>
              </a:cxn>
              <a:cxn ang="0">
                <a:pos x="connsiteX1" y="connsiteY1"/>
              </a:cxn>
              <a:cxn ang="0">
                <a:pos x="connsiteX2" y="connsiteY2"/>
              </a:cxn>
              <a:cxn ang="0">
                <a:pos x="connsiteX3" y="connsiteY3"/>
              </a:cxn>
            </a:cxnLst>
            <a:rect l="l" t="t" r="r" b="b"/>
            <a:pathLst>
              <a:path w="5203605" h="5881564">
                <a:moveTo>
                  <a:pt x="5203605" y="5881564"/>
                </a:moveTo>
                <a:lnTo>
                  <a:pt x="0" y="5881564"/>
                </a:lnTo>
                <a:lnTo>
                  <a:pt x="0" y="996800"/>
                </a:lnTo>
                <a:lnTo>
                  <a:pt x="5203605" y="0"/>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Text Placeholder 13"/>
          <p:cNvSpPr>
            <a:spLocks noGrp="1"/>
          </p:cNvSpPr>
          <p:nvPr>
            <p:ph type="body" sz="quarter" idx="13" hasCustomPrompt="1"/>
          </p:nvPr>
        </p:nvSpPr>
        <p:spPr>
          <a:xfrm>
            <a:off x="743142" y="765667"/>
            <a:ext cx="4395300" cy="557106"/>
          </a:xfrm>
          <a:prstGeom prst="rect">
            <a:avLst/>
          </a:prstGeom>
        </p:spPr>
        <p:txBody>
          <a:bodyPr>
            <a:normAutofit/>
          </a:bodyPr>
          <a:lstStyle>
            <a:lvl1pPr>
              <a:defRPr sz="3600" b="0" i="0" cap="all" baseline="0">
                <a:solidFill>
                  <a:schemeClr val="bg1"/>
                </a:solidFill>
                <a:latin typeface="Calibri Light" charset="0"/>
                <a:ea typeface="Calibri Light" charset="0"/>
                <a:cs typeface="Calibri Light" charset="0"/>
              </a:defRPr>
            </a:lvl1pPr>
          </a:lstStyle>
          <a:p>
            <a:pPr lvl="0"/>
            <a:r>
              <a:rPr lang="en-US"/>
              <a:t>Banner Slide</a:t>
            </a:r>
          </a:p>
        </p:txBody>
      </p:sp>
      <p:sp>
        <p:nvSpPr>
          <p:cNvPr id="18" name="Text Placeholder 17"/>
          <p:cNvSpPr>
            <a:spLocks noGrp="1"/>
          </p:cNvSpPr>
          <p:nvPr>
            <p:ph type="body" sz="quarter" idx="14" hasCustomPrompt="1"/>
          </p:nvPr>
        </p:nvSpPr>
        <p:spPr>
          <a:xfrm>
            <a:off x="776728" y="1902266"/>
            <a:ext cx="4361714" cy="3237905"/>
          </a:xfrm>
          <a:prstGeom prst="rect">
            <a:avLst/>
          </a:prstGeom>
        </p:spPr>
        <p:txBody>
          <a:bodyPr>
            <a:noAutofit/>
          </a:bodyPr>
          <a:lstStyle>
            <a:lvl1pPr marL="228600" marR="0" indent="-228600" algn="l" defTabSz="914400" rtl="0" eaLnBrk="1" fontAlgn="auto" latinLnBrk="0" hangingPunct="1">
              <a:lnSpc>
                <a:spcPts val="3080"/>
              </a:lnSpc>
              <a:spcBef>
                <a:spcPts val="300"/>
              </a:spcBef>
              <a:spcAft>
                <a:spcPts val="300"/>
              </a:spcAft>
              <a:buClrTx/>
              <a:buSzTx/>
              <a:buFont typeface="Arial" charset="0"/>
              <a:buChar char="•"/>
              <a:tabLst>
                <a:tab pos="1247775" algn="l"/>
              </a:tabLst>
              <a:defRPr sz="2400" b="0" i="0">
                <a:solidFill>
                  <a:schemeClr val="bg1"/>
                </a:solidFill>
                <a:latin typeface="Calibri Light" charset="0"/>
                <a:ea typeface="Calibri Light" charset="0"/>
                <a:cs typeface="Calibri Light" charset="0"/>
              </a:defRPr>
            </a:lvl1pPr>
            <a:lvl2pPr marL="692150" indent="-234950">
              <a:spcBef>
                <a:spcPts val="300"/>
              </a:spcBef>
              <a:spcAft>
                <a:spcPts val="300"/>
              </a:spcAft>
              <a:buFont typeface="Arial" charset="0"/>
              <a:buChar char="•"/>
              <a:tabLst/>
              <a:defRPr sz="2100" b="0" i="0">
                <a:solidFill>
                  <a:schemeClr val="bg1"/>
                </a:solidFill>
                <a:latin typeface="Calibri Light" charset="0"/>
                <a:ea typeface="Calibri Light" charset="0"/>
                <a:cs typeface="Calibri Light" charset="0"/>
              </a:defRPr>
            </a:lvl2pPr>
            <a:lvl3pPr marL="1092200" indent="-177800">
              <a:spcBef>
                <a:spcPts val="300"/>
              </a:spcBef>
              <a:spcAft>
                <a:spcPts val="300"/>
              </a:spcAft>
              <a:buFont typeface="Arial" charset="0"/>
              <a:buChar char="•"/>
              <a:tabLst/>
              <a:defRPr sz="1800" b="0" i="0">
                <a:solidFill>
                  <a:schemeClr val="bg1"/>
                </a:solidFill>
                <a:latin typeface="Calibri Light" charset="0"/>
                <a:ea typeface="Calibri Light" charset="0"/>
                <a:cs typeface="Calibri Light"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Bulleted text</a:t>
            </a:r>
          </a:p>
          <a:p>
            <a:pPr lvl="1"/>
            <a:r>
              <a:rPr lang="en-US"/>
              <a:t>Sub-bulleted text</a:t>
            </a:r>
          </a:p>
          <a:p>
            <a:pPr lvl="2"/>
            <a:r>
              <a:rPr lang="en-US"/>
              <a:t>Sub-sub-bulleted text</a:t>
            </a:r>
          </a:p>
        </p:txBody>
      </p:sp>
      <p:sp>
        <p:nvSpPr>
          <p:cNvPr id="7" name="Rectangle 2">
            <a:extLst>
              <a:ext uri="{FF2B5EF4-FFF2-40B4-BE49-F238E27FC236}">
                <a16:creationId xmlns:a16="http://schemas.microsoft.com/office/drawing/2014/main" id="{9FCF5C50-BE6E-184D-9EA9-1DE1F51EC7D7}"/>
              </a:ext>
            </a:extLst>
          </p:cNvPr>
          <p:cNvSpPr/>
          <p:nvPr userDrawn="1"/>
        </p:nvSpPr>
        <p:spPr>
          <a:xfrm>
            <a:off x="838200" y="1532077"/>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D95301F1-938C-2F4A-AB2B-78CF193F88FD}"/>
              </a:ext>
            </a:extLst>
          </p:cNvPr>
          <p:cNvSpPr>
            <a:spLocks noGrp="1"/>
          </p:cNvSpPr>
          <p:nvPr>
            <p:ph type="ftr" sz="quarter" idx="15"/>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pos="52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 Banner Slide">
    <p:bg>
      <p:bgPr>
        <a:solidFill>
          <a:schemeClr val="bg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AFD25944-D44D-0841-9090-26E86A981E35}"/>
              </a:ext>
            </a:extLst>
          </p:cNvPr>
          <p:cNvSpPr/>
          <p:nvPr userDrawn="1"/>
        </p:nvSpPr>
        <p:spPr>
          <a:xfrm rot="10800000">
            <a:off x="385143" y="-2"/>
            <a:ext cx="5203605" cy="5881564"/>
          </a:xfrm>
          <a:custGeom>
            <a:avLst/>
            <a:gdLst>
              <a:gd name="connsiteX0" fmla="*/ 5203605 w 5203605"/>
              <a:gd name="connsiteY0" fmla="*/ 5881564 h 5881564"/>
              <a:gd name="connsiteX1" fmla="*/ 0 w 5203605"/>
              <a:gd name="connsiteY1" fmla="*/ 5881564 h 5881564"/>
              <a:gd name="connsiteX2" fmla="*/ 0 w 5203605"/>
              <a:gd name="connsiteY2" fmla="*/ 996800 h 5881564"/>
              <a:gd name="connsiteX3" fmla="*/ 5203605 w 5203605"/>
              <a:gd name="connsiteY3" fmla="*/ 0 h 5881564"/>
            </a:gdLst>
            <a:ahLst/>
            <a:cxnLst>
              <a:cxn ang="0">
                <a:pos x="connsiteX0" y="connsiteY0"/>
              </a:cxn>
              <a:cxn ang="0">
                <a:pos x="connsiteX1" y="connsiteY1"/>
              </a:cxn>
              <a:cxn ang="0">
                <a:pos x="connsiteX2" y="connsiteY2"/>
              </a:cxn>
              <a:cxn ang="0">
                <a:pos x="connsiteX3" y="connsiteY3"/>
              </a:cxn>
            </a:cxnLst>
            <a:rect l="l" t="t" r="r" b="b"/>
            <a:pathLst>
              <a:path w="5203605" h="5881564">
                <a:moveTo>
                  <a:pt x="5203605" y="5881564"/>
                </a:moveTo>
                <a:lnTo>
                  <a:pt x="0" y="5881564"/>
                </a:lnTo>
                <a:lnTo>
                  <a:pt x="0" y="996800"/>
                </a:lnTo>
                <a:lnTo>
                  <a:pt x="5203605"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Text Placeholder 13"/>
          <p:cNvSpPr>
            <a:spLocks noGrp="1"/>
          </p:cNvSpPr>
          <p:nvPr>
            <p:ph type="body" sz="quarter" idx="13" hasCustomPrompt="1"/>
          </p:nvPr>
        </p:nvSpPr>
        <p:spPr>
          <a:xfrm>
            <a:off x="743142" y="765667"/>
            <a:ext cx="4387208" cy="557106"/>
          </a:xfrm>
          <a:prstGeom prst="rect">
            <a:avLst/>
          </a:prstGeom>
        </p:spPr>
        <p:txBody>
          <a:bodyPr>
            <a:normAutofit/>
          </a:bodyPr>
          <a:lstStyle>
            <a:lvl1pPr>
              <a:defRPr sz="3600" b="0" i="0" cap="all" baseline="0">
                <a:solidFill>
                  <a:srgbClr val="2E2161"/>
                </a:solidFill>
                <a:latin typeface="Calibri Light" charset="0"/>
                <a:ea typeface="Calibri Light" charset="0"/>
                <a:cs typeface="Calibri Light" charset="0"/>
              </a:defRPr>
            </a:lvl1pPr>
          </a:lstStyle>
          <a:p>
            <a:pPr lvl="0"/>
            <a:r>
              <a:rPr lang="en-US"/>
              <a:t>Banner Slide</a:t>
            </a:r>
          </a:p>
        </p:txBody>
      </p:sp>
      <p:sp>
        <p:nvSpPr>
          <p:cNvPr id="18" name="Text Placeholder 17"/>
          <p:cNvSpPr>
            <a:spLocks noGrp="1"/>
          </p:cNvSpPr>
          <p:nvPr>
            <p:ph type="body" sz="quarter" idx="14" hasCustomPrompt="1"/>
          </p:nvPr>
        </p:nvSpPr>
        <p:spPr>
          <a:xfrm>
            <a:off x="776728" y="1902266"/>
            <a:ext cx="4353622" cy="3237905"/>
          </a:xfrm>
          <a:prstGeom prst="rect">
            <a:avLst/>
          </a:prstGeom>
        </p:spPr>
        <p:txBody>
          <a:bodyPr>
            <a:noAutofit/>
          </a:bodyPr>
          <a:lstStyle>
            <a:lvl1pPr marL="173038" marR="0" indent="-173038" algn="l" defTabSz="914400" rtl="0" eaLnBrk="1" fontAlgn="auto" latinLnBrk="0" hangingPunct="1">
              <a:lnSpc>
                <a:spcPts val="3080"/>
              </a:lnSpc>
              <a:spcBef>
                <a:spcPts val="300"/>
              </a:spcBef>
              <a:spcAft>
                <a:spcPts val="300"/>
              </a:spcAft>
              <a:buClrTx/>
              <a:buSzTx/>
              <a:buFont typeface="Arial" charset="0"/>
              <a:buChar char="•"/>
              <a:tabLst>
                <a:tab pos="1247775" algn="l"/>
              </a:tabLst>
              <a:defRPr sz="2400" b="0" i="0">
                <a:solidFill>
                  <a:srgbClr val="333D47"/>
                </a:solidFill>
                <a:latin typeface="Calibri Light" charset="0"/>
                <a:ea typeface="Calibri Light" charset="0"/>
                <a:cs typeface="Calibri Light" charset="0"/>
              </a:defRPr>
            </a:lvl1pPr>
            <a:lvl2pPr marL="631825" indent="-174625">
              <a:spcBef>
                <a:spcPts val="300"/>
              </a:spcBef>
              <a:spcAft>
                <a:spcPts val="300"/>
              </a:spcAft>
              <a:buFont typeface="Arial" charset="0"/>
              <a:buChar char="•"/>
              <a:tabLst/>
              <a:defRPr sz="2100" b="0" i="0" baseline="0">
                <a:latin typeface="Calibri Light" charset="0"/>
                <a:ea typeface="Calibri Light" charset="0"/>
                <a:cs typeface="Calibri Light" charset="0"/>
              </a:defRPr>
            </a:lvl2pPr>
            <a:lvl3pPr marL="1089025" indent="-174625">
              <a:spcBef>
                <a:spcPts val="300"/>
              </a:spcBef>
              <a:spcAft>
                <a:spcPts val="300"/>
              </a:spcAft>
              <a:buFont typeface="Arial" charset="0"/>
              <a:buChar char="•"/>
              <a:tabLst/>
              <a:defRPr sz="1800" b="0" i="0">
                <a:latin typeface="Calibri Light" charset="0"/>
                <a:ea typeface="Calibri Light" charset="0"/>
                <a:cs typeface="Calibri Light"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Bulleted text</a:t>
            </a:r>
          </a:p>
          <a:p>
            <a:pPr lvl="1"/>
            <a:r>
              <a:rPr lang="en-US"/>
              <a:t>Sub-bulleted text</a:t>
            </a:r>
          </a:p>
          <a:p>
            <a:pPr lvl="2"/>
            <a:r>
              <a:rPr lang="en-US"/>
              <a:t>Sub-sub-bulleted text</a:t>
            </a:r>
          </a:p>
        </p:txBody>
      </p:sp>
      <p:sp>
        <p:nvSpPr>
          <p:cNvPr id="7" name="Rectangle 2">
            <a:extLst>
              <a:ext uri="{FF2B5EF4-FFF2-40B4-BE49-F238E27FC236}">
                <a16:creationId xmlns:a16="http://schemas.microsoft.com/office/drawing/2014/main" id="{9FCF5C50-BE6E-184D-9EA9-1DE1F51EC7D7}"/>
              </a:ext>
            </a:extLst>
          </p:cNvPr>
          <p:cNvSpPr/>
          <p:nvPr userDrawn="1"/>
        </p:nvSpPr>
        <p:spPr>
          <a:xfrm>
            <a:off x="838200" y="1532077"/>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71D7FF05-613D-5845-B871-CEF3C4FD6E60}"/>
              </a:ext>
            </a:extLst>
          </p:cNvPr>
          <p:cNvSpPr>
            <a:spLocks noGrp="1"/>
          </p:cNvSpPr>
          <p:nvPr>
            <p:ph type="ftr" sz="quarter" idx="15"/>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62986-A3B8-934D-8A8B-50FDCE26EA69}"/>
              </a:ext>
            </a:extLst>
          </p:cNvPr>
          <p:cNvSpPr>
            <a:spLocks noGrp="1"/>
          </p:cNvSpPr>
          <p:nvPr>
            <p:ph type="title" hasCustomPrompt="1"/>
          </p:nvPr>
        </p:nvSpPr>
        <p:spPr/>
        <p:txBody>
          <a:bodyPr/>
          <a:lstStyle/>
          <a:p>
            <a:r>
              <a:rPr lang="en-US"/>
              <a:t>Text Slide </a:t>
            </a:r>
          </a:p>
        </p:txBody>
      </p:sp>
      <p:sp>
        <p:nvSpPr>
          <p:cNvPr id="11" name="Text Placeholder 10"/>
          <p:cNvSpPr>
            <a:spLocks noGrp="1"/>
          </p:cNvSpPr>
          <p:nvPr>
            <p:ph type="body" sz="quarter" idx="13" hasCustomPrompt="1"/>
          </p:nvPr>
        </p:nvSpPr>
        <p:spPr>
          <a:xfrm>
            <a:off x="364389" y="2918467"/>
            <a:ext cx="11416278" cy="3304780"/>
          </a:xfrm>
          <a:prstGeom prst="rect">
            <a:avLst/>
          </a:prstGeom>
          <a:solidFill>
            <a:schemeClr val="bg1"/>
          </a:solidFill>
        </p:spPr>
        <p:txBody>
          <a:bodyPr>
            <a:noAutofit/>
          </a:bodyPr>
          <a:lstStyle>
            <a:lvl1pPr>
              <a:defRPr sz="2400" b="0" i="0">
                <a:solidFill>
                  <a:srgbClr val="333D47"/>
                </a:solidFill>
                <a:effectLst/>
                <a:latin typeface="Calibri Light" charset="0"/>
                <a:ea typeface="Calibri Light" charset="0"/>
                <a:cs typeface="Calibri Light"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17" name="Rectangle 16">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2">
            <a:extLst>
              <a:ext uri="{FF2B5EF4-FFF2-40B4-BE49-F238E27FC236}">
                <a16:creationId xmlns:a16="http://schemas.microsoft.com/office/drawing/2014/main" id="{9FCF5C50-BE6E-184D-9EA9-1DE1F51EC7D7}"/>
              </a:ext>
            </a:extLst>
          </p:cNvPr>
          <p:cNvSpPr/>
          <p:nvPr userDrawn="1"/>
        </p:nvSpPr>
        <p:spPr>
          <a:xfrm>
            <a:off x="457200" y="1532077"/>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07277195-73EF-4D47-8E6F-BD4F62B5D87B}"/>
              </a:ext>
            </a:extLst>
          </p:cNvPr>
          <p:cNvSpPr>
            <a:spLocks noGrp="1"/>
          </p:cNvSpPr>
          <p:nvPr>
            <p:ph type="ftr" sz="quarter" idx="16"/>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
        <p:nvSpPr>
          <p:cNvPr id="13" name="Text Placeholder 12">
            <a:extLst>
              <a:ext uri="{FF2B5EF4-FFF2-40B4-BE49-F238E27FC236}">
                <a16:creationId xmlns:a16="http://schemas.microsoft.com/office/drawing/2014/main" id="{284410E3-9057-234E-AA12-BD0FC19BCBE0}"/>
              </a:ext>
            </a:extLst>
          </p:cNvPr>
          <p:cNvSpPr>
            <a:spLocks noGrp="1"/>
          </p:cNvSpPr>
          <p:nvPr>
            <p:ph type="body" sz="quarter" idx="17" hasCustomPrompt="1"/>
          </p:nvPr>
        </p:nvSpPr>
        <p:spPr>
          <a:xfrm>
            <a:off x="364389" y="1919288"/>
            <a:ext cx="11416277" cy="790575"/>
          </a:xfrm>
        </p:spPr>
        <p:txBody>
          <a:bodyPr>
            <a:noAutofit/>
          </a:bodyPr>
          <a:lstStyle>
            <a:lvl1pPr algn="l">
              <a:lnSpc>
                <a:spcPts val="3120"/>
              </a:lnSpc>
              <a:tabLst>
                <a:tab pos="1247775" algn="l"/>
              </a:tabLst>
              <a:defRPr sz="2400" b="0" i="0">
                <a:latin typeface="Calibri Light" charset="0"/>
              </a:defRPr>
            </a:lvl1pPr>
          </a:lstStyle>
          <a:p>
            <a:pPr lvl="0"/>
            <a:r>
              <a:rPr lang="en-US"/>
              <a:t>This is a longer sub header for the slide. If it does not run into two lines, please adjust the body text below to equal the spacing as shown. </a:t>
            </a:r>
          </a:p>
        </p:txBody>
      </p:sp>
    </p:spTree>
    <p:extLst>
      <p:ext uri="{BB962C8B-B14F-4D97-AF65-F5344CB8AC3E}">
        <p14:creationId xmlns:p14="http://schemas.microsoft.com/office/powerpoint/2010/main" val="25049099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onut Chart Pag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cxnSp>
        <p:nvCxnSpPr>
          <p:cNvPr id="10" name="Straight Connector 9">
            <a:extLst>
              <a:ext uri="{FF2B5EF4-FFF2-40B4-BE49-F238E27FC236}">
                <a16:creationId xmlns:a16="http://schemas.microsoft.com/office/drawing/2014/main" id="{A132769F-46B4-7E42-B14E-84F6D120597B}"/>
              </a:ext>
            </a:extLst>
          </p:cNvPr>
          <p:cNvCxnSpPr/>
          <p:nvPr userDrawn="1"/>
        </p:nvCxnSpPr>
        <p:spPr>
          <a:xfrm>
            <a:off x="460214" y="4326635"/>
            <a:ext cx="4182621" cy="0"/>
          </a:xfrm>
          <a:prstGeom prst="line">
            <a:avLst/>
          </a:prstGeom>
          <a:ln w="15875">
            <a:solidFill>
              <a:schemeClr val="bg2"/>
            </a:solidFill>
          </a:ln>
        </p:spPr>
        <p:style>
          <a:lnRef idx="1">
            <a:schemeClr val="accent1"/>
          </a:lnRef>
          <a:fillRef idx="0">
            <a:schemeClr val="accent1"/>
          </a:fillRef>
          <a:effectRef idx="0">
            <a:schemeClr val="accent1"/>
          </a:effectRef>
          <a:fontRef idx="minor">
            <a:schemeClr val="tx1"/>
          </a:fontRef>
        </p:style>
      </p:cxnSp>
      <p:pic>
        <p:nvPicPr>
          <p:cNvPr id="11" name="Picture 10" descr="AngleBackground_gold_RGB.png">
            <a:extLst>
              <a:ext uri="{FF2B5EF4-FFF2-40B4-BE49-F238E27FC236}">
                <a16:creationId xmlns:a16="http://schemas.microsoft.com/office/drawing/2014/main" id="{47676B41-8F82-9E48-A09C-150105BCB01D}"/>
              </a:ext>
            </a:extLst>
          </p:cNvPr>
          <p:cNvPicPr>
            <a:picLocks noChangeAspect="1"/>
          </p:cNvPicPr>
          <p:nvPr userDrawn="1"/>
        </p:nvPicPr>
        <p:blipFill rotWithShape="1">
          <a:blip r:embed="rId2" cstate="print">
            <a:duotone>
              <a:prstClr val="black"/>
              <a:srgbClr val="33006F">
                <a:tint val="45000"/>
                <a:satMod val="400000"/>
              </a:srgbClr>
            </a:duotone>
            <a:extLst>
              <a:ext uri="{BEBA8EAE-BF5A-486C-A8C5-ECC9F3942E4B}">
                <a14:imgProps xmlns:a14="http://schemas.microsoft.com/office/drawing/2010/main">
                  <a14:imgLayer>
                    <a14:imgEffect>
                      <a14:colorTemperature colorTemp="11200"/>
                    </a14:imgEffect>
                    <a14:imgEffect>
                      <a14:saturation sat="400000"/>
                    </a14:imgEffect>
                  </a14:imgLayer>
                </a14:imgProps>
              </a:ext>
              <a:ext uri="{28A0092B-C50C-407E-A947-70E740481C1C}">
                <a14:useLocalDpi xmlns:a14="http://schemas.microsoft.com/office/drawing/2010/main"/>
              </a:ext>
            </a:extLst>
          </a:blip>
          <a:srcRect l="34490" t="60754" b="10780"/>
          <a:stretch/>
        </p:blipFill>
        <p:spPr>
          <a:xfrm>
            <a:off x="477970" y="3419961"/>
            <a:ext cx="4182621" cy="102997"/>
          </a:xfrm>
          <a:prstGeom prst="rect">
            <a:avLst/>
          </a:prstGeom>
        </p:spPr>
      </p:pic>
      <p:sp>
        <p:nvSpPr>
          <p:cNvPr id="7" name="Text Placeholder 6"/>
          <p:cNvSpPr>
            <a:spLocks noGrp="1"/>
          </p:cNvSpPr>
          <p:nvPr>
            <p:ph type="body" sz="quarter" idx="15" hasCustomPrompt="1"/>
          </p:nvPr>
        </p:nvSpPr>
        <p:spPr>
          <a:xfrm>
            <a:off x="380312" y="2869552"/>
            <a:ext cx="4423700" cy="789283"/>
          </a:xfrm>
          <a:prstGeom prst="rect">
            <a:avLst/>
          </a:prstGeom>
        </p:spPr>
        <p:txBody>
          <a:bodyPr>
            <a:normAutofit/>
          </a:bodyPr>
          <a:lstStyle>
            <a:lvl1pPr>
              <a:defRPr sz="2000" b="0" i="0">
                <a:latin typeface="Calibri Light" charset="0"/>
                <a:ea typeface="Calibri Light" charset="0"/>
                <a:cs typeface="Calibri Light" charset="0"/>
              </a:defRPr>
            </a:lvl1pPr>
          </a:lstStyle>
          <a:p>
            <a:pPr lvl="0"/>
            <a:r>
              <a:rPr lang="en-US"/>
              <a:t>Key Data Point:</a:t>
            </a:r>
          </a:p>
        </p:txBody>
      </p:sp>
      <p:sp>
        <p:nvSpPr>
          <p:cNvPr id="13" name="Text Placeholder 12"/>
          <p:cNvSpPr>
            <a:spLocks noGrp="1"/>
          </p:cNvSpPr>
          <p:nvPr>
            <p:ph type="body" sz="quarter" idx="16" hasCustomPrompt="1"/>
          </p:nvPr>
        </p:nvSpPr>
        <p:spPr>
          <a:xfrm>
            <a:off x="366274" y="3794712"/>
            <a:ext cx="4437737" cy="531923"/>
          </a:xfrm>
          <a:prstGeom prst="rect">
            <a:avLst/>
          </a:prstGeom>
        </p:spPr>
        <p:txBody>
          <a:bodyPr>
            <a:normAutofit/>
          </a:bodyPr>
          <a:lstStyle>
            <a:lvl1pPr>
              <a:defRPr sz="4800" b="0" i="0">
                <a:latin typeface="Calibri Light" charset="0"/>
                <a:ea typeface="Calibri Light" charset="0"/>
                <a:cs typeface="Calibri Light" charset="0"/>
              </a:defRPr>
            </a:lvl1pPr>
          </a:lstStyle>
          <a:p>
            <a:pPr lvl="0"/>
            <a:r>
              <a:rPr lang="en-US"/>
              <a:t>0.0%</a:t>
            </a:r>
          </a:p>
        </p:txBody>
      </p:sp>
      <p:sp>
        <p:nvSpPr>
          <p:cNvPr id="19" name="Text Placeholder 18"/>
          <p:cNvSpPr>
            <a:spLocks noGrp="1"/>
          </p:cNvSpPr>
          <p:nvPr>
            <p:ph type="body" sz="quarter" idx="17" hasCustomPrompt="1"/>
          </p:nvPr>
        </p:nvSpPr>
        <p:spPr>
          <a:xfrm>
            <a:off x="380312" y="4288656"/>
            <a:ext cx="4423700" cy="498317"/>
          </a:xfrm>
          <a:prstGeom prst="rect">
            <a:avLst/>
          </a:prstGeom>
        </p:spPr>
        <p:txBody>
          <a:bodyPr>
            <a:normAutofit/>
          </a:bodyPr>
          <a:lstStyle>
            <a:lvl1pPr>
              <a:defRPr sz="1200" b="0" i="0" cap="all" baseline="0">
                <a:latin typeface="Calibri Light" charset="0"/>
                <a:ea typeface="Calibri Light" charset="0"/>
                <a:cs typeface="Calibri Light" charset="0"/>
              </a:defRPr>
            </a:lvl1pPr>
          </a:lstStyle>
          <a:p>
            <a:pPr lvl="0"/>
            <a:r>
              <a:rPr lang="en-US"/>
              <a:t>Data period:</a:t>
            </a:r>
          </a:p>
        </p:txBody>
      </p:sp>
      <p:sp>
        <p:nvSpPr>
          <p:cNvPr id="23" name="Rectangle 22">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38E83C42-59F1-8F4C-A6EA-33CAF95E549E}"/>
              </a:ext>
            </a:extLst>
          </p:cNvPr>
          <p:cNvSpPr>
            <a:spLocks noGrp="1"/>
          </p:cNvSpPr>
          <p:nvPr>
            <p:ph type="ftr" sz="quarter" idx="18"/>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
        <p:nvSpPr>
          <p:cNvPr id="14" name="Title 3">
            <a:extLst>
              <a:ext uri="{FF2B5EF4-FFF2-40B4-BE49-F238E27FC236}">
                <a16:creationId xmlns:a16="http://schemas.microsoft.com/office/drawing/2014/main" id="{214C4636-75C6-EF43-A217-78277A34F949}"/>
              </a:ext>
            </a:extLst>
          </p:cNvPr>
          <p:cNvSpPr>
            <a:spLocks noGrp="1"/>
          </p:cNvSpPr>
          <p:nvPr>
            <p:ph type="title" hasCustomPrompt="1"/>
          </p:nvPr>
        </p:nvSpPr>
        <p:spPr>
          <a:xfrm>
            <a:off x="364389" y="741933"/>
            <a:ext cx="11416278" cy="375667"/>
          </a:xfrm>
        </p:spPr>
        <p:txBody>
          <a:bodyPr>
            <a:normAutofit/>
          </a:bodyPr>
          <a:lstStyle>
            <a:lvl1pPr>
              <a:defRPr sz="2800" b="0" i="0">
                <a:latin typeface="Calibri Light" charset="0"/>
              </a:defRPr>
            </a:lvl1pPr>
          </a:lstStyle>
          <a:p>
            <a:r>
              <a:rPr lang="en-US"/>
              <a:t>Pie Chart Title</a:t>
            </a:r>
          </a:p>
        </p:txBody>
      </p:sp>
      <p:sp>
        <p:nvSpPr>
          <p:cNvPr id="15" name="Rectangle 2">
            <a:extLst>
              <a:ext uri="{FF2B5EF4-FFF2-40B4-BE49-F238E27FC236}">
                <a16:creationId xmlns:a16="http://schemas.microsoft.com/office/drawing/2014/main" id="{95E304A8-25FF-2B43-9EA3-B009C89F1606}"/>
              </a:ext>
            </a:extLst>
          </p:cNvPr>
          <p:cNvSpPr/>
          <p:nvPr userDrawn="1"/>
        </p:nvSpPr>
        <p:spPr>
          <a:xfrm>
            <a:off x="457200" y="1352391"/>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extLst>
    <p:ext uri="{DCECCB84-F9BA-43D5-87BE-67443E8EF086}">
      <p15:sldGuideLst xmlns:p15="http://schemas.microsoft.com/office/powerpoint/2012/main">
        <p15:guide id="1" pos="288" userDrawn="1">
          <p15:clr>
            <a:srgbClr val="FBAE40"/>
          </p15:clr>
        </p15:guide>
        <p15:guide id="2" pos="3384">
          <p15:clr>
            <a:srgbClr val="FBAE40"/>
          </p15:clr>
        </p15:guide>
        <p15:guide id="3" pos="5976">
          <p15:clr>
            <a:srgbClr val="FBAE40"/>
          </p15:clr>
        </p15:guide>
        <p15:guide id="4" orient="horz" pos="624">
          <p15:clr>
            <a:srgbClr val="FBAE40"/>
          </p15:clr>
        </p15:guide>
        <p15:guide id="5" pos="6240">
          <p15:clr>
            <a:srgbClr val="FBAE40"/>
          </p15:clr>
        </p15:guide>
        <p15:guide id="6" orient="horz" pos="3240">
          <p15:clr>
            <a:srgbClr val="FBAE40"/>
          </p15:clr>
        </p15:guide>
        <p15:guide id="7" orient="horz" pos="367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ar Chart Page">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26" name="Text Placeholder 25"/>
          <p:cNvSpPr>
            <a:spLocks noGrp="1"/>
          </p:cNvSpPr>
          <p:nvPr>
            <p:ph type="body" sz="quarter" idx="16" hasCustomPrompt="1"/>
          </p:nvPr>
        </p:nvSpPr>
        <p:spPr>
          <a:xfrm>
            <a:off x="360661" y="1563330"/>
            <a:ext cx="11410161" cy="533400"/>
          </a:xfrm>
          <a:prstGeom prst="rect">
            <a:avLst/>
          </a:prstGeom>
        </p:spPr>
        <p:txBody>
          <a:bodyPr>
            <a:noAutofit/>
          </a:bodyPr>
          <a:lstStyle>
            <a:lvl1pPr>
              <a:defRPr sz="2000" b="0" i="0">
                <a:solidFill>
                  <a:srgbClr val="333D47"/>
                </a:solidFill>
                <a:latin typeface="Calibri Light" charset="0"/>
                <a:ea typeface="Calibri Light" charset="0"/>
                <a:cs typeface="Calibri Light" charset="0"/>
              </a:defRPr>
            </a:lvl1pPr>
          </a:lstStyle>
          <a:p>
            <a:pPr lvl="0"/>
            <a:r>
              <a:rPr lang="en-US"/>
              <a:t>Optional sub text can go here</a:t>
            </a:r>
          </a:p>
        </p:txBody>
      </p:sp>
      <p:sp>
        <p:nvSpPr>
          <p:cNvPr id="28" name="Text Placeholder 27"/>
          <p:cNvSpPr>
            <a:spLocks noGrp="1"/>
          </p:cNvSpPr>
          <p:nvPr>
            <p:ph type="body" sz="quarter" idx="17" hasCustomPrompt="1"/>
          </p:nvPr>
        </p:nvSpPr>
        <p:spPr>
          <a:xfrm>
            <a:off x="8921334" y="5776111"/>
            <a:ext cx="2788312" cy="442665"/>
          </a:xfrm>
          <a:prstGeom prst="rect">
            <a:avLst/>
          </a:prstGeom>
        </p:spPr>
        <p:txBody>
          <a:bodyPr>
            <a:noAutofit/>
          </a:bodyPr>
          <a:lstStyle>
            <a:lvl1pPr>
              <a:defRPr sz="1200" b="0" i="0" cap="all" baseline="0">
                <a:latin typeface="Calibri Light" charset="0"/>
                <a:ea typeface="Calibri Light" charset="0"/>
                <a:cs typeface="Calibri Light" charset="0"/>
              </a:defRPr>
            </a:lvl1pPr>
          </a:lstStyle>
          <a:p>
            <a:pPr lvl="0"/>
            <a:r>
              <a:rPr lang="en-US"/>
              <a:t>Data period:</a:t>
            </a:r>
          </a:p>
        </p:txBody>
      </p:sp>
      <p:sp>
        <p:nvSpPr>
          <p:cNvPr id="29" name="Rectangle 28">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2">
            <a:extLst>
              <a:ext uri="{FF2B5EF4-FFF2-40B4-BE49-F238E27FC236}">
                <a16:creationId xmlns:a16="http://schemas.microsoft.com/office/drawing/2014/main" id="{9FCF5C50-BE6E-184D-9EA9-1DE1F51EC7D7}"/>
              </a:ext>
            </a:extLst>
          </p:cNvPr>
          <p:cNvSpPr/>
          <p:nvPr userDrawn="1"/>
        </p:nvSpPr>
        <p:spPr>
          <a:xfrm>
            <a:off x="457200" y="1352391"/>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EF152F69-F994-844D-90D5-39EB0C1A676B}"/>
              </a:ext>
            </a:extLst>
          </p:cNvPr>
          <p:cNvSpPr>
            <a:spLocks noGrp="1"/>
          </p:cNvSpPr>
          <p:nvPr>
            <p:ph type="ftr" sz="quarter" idx="18"/>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
        <p:nvSpPr>
          <p:cNvPr id="4" name="Title 3">
            <a:extLst>
              <a:ext uri="{FF2B5EF4-FFF2-40B4-BE49-F238E27FC236}">
                <a16:creationId xmlns:a16="http://schemas.microsoft.com/office/drawing/2014/main" id="{EDBE3270-7FAD-6B48-8B75-2B5CE7734192}"/>
              </a:ext>
            </a:extLst>
          </p:cNvPr>
          <p:cNvSpPr>
            <a:spLocks noGrp="1"/>
          </p:cNvSpPr>
          <p:nvPr>
            <p:ph type="title" hasCustomPrompt="1"/>
          </p:nvPr>
        </p:nvSpPr>
        <p:spPr>
          <a:xfrm>
            <a:off x="364389" y="741933"/>
            <a:ext cx="11416278" cy="375667"/>
          </a:xfrm>
        </p:spPr>
        <p:txBody>
          <a:bodyPr>
            <a:normAutofit/>
          </a:bodyPr>
          <a:lstStyle>
            <a:lvl1pPr>
              <a:defRPr sz="2800" b="0" i="0">
                <a:latin typeface="Calibri Light" charset="0"/>
              </a:defRPr>
            </a:lvl1pPr>
          </a:lstStyle>
          <a:p>
            <a:r>
              <a:rPr lang="en-US"/>
              <a:t>Bar Chart Title</a:t>
            </a:r>
          </a:p>
        </p:txBody>
      </p:sp>
    </p:spTree>
  </p:cSld>
  <p:clrMapOvr>
    <a:masterClrMapping/>
  </p:clrMapOvr>
  <p:extLst>
    <p:ext uri="{DCECCB84-F9BA-43D5-87BE-67443E8EF086}">
      <p15:sldGuideLst xmlns:p15="http://schemas.microsoft.com/office/powerpoint/2012/main">
        <p15:guide id="1" pos="288" userDrawn="1">
          <p15:clr>
            <a:srgbClr val="FBAE40"/>
          </p15:clr>
        </p15:guide>
        <p15:guide id="2" orient="horz" pos="8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with Picture - White">
    <p:spTree>
      <p:nvGrpSpPr>
        <p:cNvPr id="1" name=""/>
        <p:cNvGrpSpPr/>
        <p:nvPr/>
      </p:nvGrpSpPr>
      <p:grpSpPr>
        <a:xfrm>
          <a:off x="0" y="0"/>
          <a:ext cx="0" cy="0"/>
          <a:chOff x="0" y="0"/>
          <a:chExt cx="0" cy="0"/>
        </a:xfrm>
      </p:grpSpPr>
      <p:sp>
        <p:nvSpPr>
          <p:cNvPr id="28" name="Picture Placeholder 27"/>
          <p:cNvSpPr>
            <a:spLocks noGrp="1"/>
          </p:cNvSpPr>
          <p:nvPr>
            <p:ph type="pic" sz="quarter" idx="15"/>
          </p:nvPr>
        </p:nvSpPr>
        <p:spPr>
          <a:xfrm>
            <a:off x="6737350" y="571500"/>
            <a:ext cx="5454650" cy="5676900"/>
          </a:xfrm>
          <a:prstGeom prst="rect">
            <a:avLst/>
          </a:prstGeom>
          <a:solidFill>
            <a:schemeClr val="bg1">
              <a:lumMod val="95000"/>
            </a:schemeClr>
          </a:solidFill>
          <a:effectLst>
            <a:outerShdw blurRad="177800" sx="99000" sy="99000" algn="ctr" rotWithShape="0">
              <a:schemeClr val="tx1">
                <a:alpha val="25000"/>
              </a:schemeClr>
            </a:outerShdw>
          </a:effectLst>
        </p:spPr>
        <p:txBody>
          <a:bodyPr anchor="ctr" anchorCtr="0"/>
          <a:lstStyle>
            <a:lvl1pPr marL="228600" indent="0" algn="ctr">
              <a:buNone/>
              <a:defRPr>
                <a:solidFill>
                  <a:schemeClr val="bg2">
                    <a:lumMod val="90000"/>
                  </a:schemeClr>
                </a:solidFill>
              </a:defRPr>
            </a:lvl1pPr>
          </a:lstStyle>
          <a:p>
            <a:r>
              <a:rPr lang="en-US"/>
              <a:t>Click icon to add picture</a:t>
            </a:r>
          </a:p>
        </p:txBody>
      </p:sp>
      <p:sp>
        <p:nvSpPr>
          <p:cNvPr id="5"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8" name="Rectangle 2">
            <a:extLst>
              <a:ext uri="{FF2B5EF4-FFF2-40B4-BE49-F238E27FC236}">
                <a16:creationId xmlns:a16="http://schemas.microsoft.com/office/drawing/2014/main" id="{1649A38A-B4E4-3D4A-B1B3-756795080968}"/>
              </a:ext>
            </a:extLst>
          </p:cNvPr>
          <p:cNvSpPr/>
          <p:nvPr userDrawn="1"/>
        </p:nvSpPr>
        <p:spPr>
          <a:xfrm>
            <a:off x="460093" y="2076348"/>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p:cNvSpPr>
            <a:spLocks noGrp="1"/>
          </p:cNvSpPr>
          <p:nvPr>
            <p:ph type="title" hasCustomPrompt="1"/>
          </p:nvPr>
        </p:nvSpPr>
        <p:spPr>
          <a:xfrm>
            <a:off x="364389" y="514585"/>
            <a:ext cx="5987859" cy="1541040"/>
          </a:xfrm>
        </p:spPr>
        <p:txBody>
          <a:bodyPr anchor="t" anchorCtr="0"/>
          <a:lstStyle>
            <a:lvl1pPr>
              <a:defRPr/>
            </a:lvl1pPr>
          </a:lstStyle>
          <a:p>
            <a:r>
              <a:rPr lang="en-US"/>
              <a:t>Text Slide With Image </a:t>
            </a:r>
          </a:p>
        </p:txBody>
      </p:sp>
      <p:sp>
        <p:nvSpPr>
          <p:cNvPr id="17" name="Text Placeholder 16"/>
          <p:cNvSpPr>
            <a:spLocks noGrp="1"/>
          </p:cNvSpPr>
          <p:nvPr>
            <p:ph type="body" sz="quarter" idx="13" hasCustomPrompt="1"/>
          </p:nvPr>
        </p:nvSpPr>
        <p:spPr>
          <a:xfrm>
            <a:off x="364389" y="2446193"/>
            <a:ext cx="5987859" cy="472935"/>
          </a:xfrm>
          <a:prstGeom prst="rect">
            <a:avLst/>
          </a:prstGeom>
        </p:spPr>
        <p:txBody>
          <a:bodyPr>
            <a:noAutofit/>
          </a:bodyPr>
          <a:lstStyle>
            <a:lvl1pPr>
              <a:defRPr sz="2400" b="0" i="0">
                <a:latin typeface="Calibri Light" charset="0"/>
              </a:defRPr>
            </a:lvl1pPr>
          </a:lstStyle>
          <a:p>
            <a:pPr lvl="0"/>
            <a:r>
              <a:rPr lang="en-US"/>
              <a:t>This is a sub header for the slide</a:t>
            </a:r>
          </a:p>
        </p:txBody>
      </p:sp>
      <p:sp>
        <p:nvSpPr>
          <p:cNvPr id="31" name="Text Placeholder 30"/>
          <p:cNvSpPr>
            <a:spLocks noGrp="1"/>
          </p:cNvSpPr>
          <p:nvPr>
            <p:ph type="body" sz="quarter" idx="16" hasCustomPrompt="1"/>
          </p:nvPr>
        </p:nvSpPr>
        <p:spPr>
          <a:xfrm>
            <a:off x="364389" y="3089015"/>
            <a:ext cx="5987859" cy="3159385"/>
          </a:xfrm>
          <a:prstGeom prst="rect">
            <a:avLst/>
          </a:prstGeom>
        </p:spPr>
        <p:txBody>
          <a:bodyPr>
            <a:noAutofit/>
          </a:bodyPr>
          <a:lstStyle>
            <a:lvl1pPr>
              <a:defRPr sz="2000" b="0" i="0" baseline="0">
                <a:solidFill>
                  <a:srgbClr val="333D47"/>
                </a:solidFill>
                <a:latin typeface="Calibri Light" charset="0"/>
                <a:ea typeface="Calibri Light" charset="0"/>
                <a:cs typeface="Calibri Light" charset="0"/>
              </a:defRPr>
            </a:lvl1pPr>
          </a:lstStyle>
          <a:p>
            <a:pPr lvl="0"/>
            <a:r>
              <a:rPr lang="en-US"/>
              <a:t>Body text goes here</a:t>
            </a:r>
          </a:p>
        </p:txBody>
      </p:sp>
      <p:sp>
        <p:nvSpPr>
          <p:cNvPr id="32" name="Rectangle 31">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8A20B4A3-8AB3-414B-B30E-049702F254F8}"/>
              </a:ext>
            </a:extLst>
          </p:cNvPr>
          <p:cNvSpPr>
            <a:spLocks noGrp="1"/>
          </p:cNvSpPr>
          <p:nvPr>
            <p:ph type="ftr" sz="quarter" idx="17"/>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pos="288" userDrawn="1">
          <p15:clr>
            <a:srgbClr val="FBAE40"/>
          </p15:clr>
        </p15:guide>
        <p15:guide id="2" orient="horz" pos="360" userDrawn="1">
          <p15:clr>
            <a:srgbClr val="FBAE40"/>
          </p15:clr>
        </p15:guide>
        <p15:guide id="3" orient="horz" pos="1608" userDrawn="1">
          <p15:clr>
            <a:srgbClr val="FBAE40"/>
          </p15:clr>
        </p15:guide>
        <p15:guide id="4" orient="horz" pos="216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ullet Slide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BF0CCB-4DAF-6D4A-BFB7-B893A1F01BD0}"/>
              </a:ext>
            </a:extLst>
          </p:cNvPr>
          <p:cNvSpPr/>
          <p:nvPr userDrawn="1"/>
        </p:nvSpPr>
        <p:spPr>
          <a:xfrm>
            <a:off x="6851228" y="2016928"/>
            <a:ext cx="4991477" cy="411717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64389" y="546895"/>
            <a:ext cx="11478316" cy="1325563"/>
          </a:xfrm>
        </p:spPr>
        <p:txBody>
          <a:bodyPr/>
          <a:lstStyle>
            <a:lvl1pPr>
              <a:defRPr baseline="0"/>
            </a:lvl1pPr>
          </a:lstStyle>
          <a:p>
            <a:r>
              <a:rPr lang="en-US"/>
              <a:t>Text Slide With Bullet List #1</a:t>
            </a:r>
          </a:p>
        </p:txBody>
      </p:sp>
      <p:sp>
        <p:nvSpPr>
          <p:cNvPr id="17" name="Text Placeholder 16"/>
          <p:cNvSpPr>
            <a:spLocks noGrp="1"/>
          </p:cNvSpPr>
          <p:nvPr>
            <p:ph type="body" sz="quarter" idx="13" hasCustomPrompt="1"/>
          </p:nvPr>
        </p:nvSpPr>
        <p:spPr>
          <a:xfrm>
            <a:off x="364389" y="1944218"/>
            <a:ext cx="6086288" cy="4189882"/>
          </a:xfrm>
          <a:prstGeom prst="rect">
            <a:avLst/>
          </a:prstGeom>
        </p:spPr>
        <p:txBody>
          <a:bodyPr>
            <a:noAutofit/>
          </a:bodyPr>
          <a:lstStyle>
            <a:lvl1pPr>
              <a:defRPr sz="2100" b="0" i="0">
                <a:solidFill>
                  <a:srgbClr val="333D47"/>
                </a:solidFill>
                <a:latin typeface="Calibri Light" charset="0"/>
                <a:ea typeface="Calibri Light" charset="0"/>
                <a:cs typeface="Calibri Light" charset="0"/>
              </a:defRPr>
            </a:lvl1pPr>
          </a:lstStyle>
          <a:p>
            <a:pPr lvl="0"/>
            <a:r>
              <a:rPr lang="en-US"/>
              <a:t>Body text goes here</a:t>
            </a:r>
          </a:p>
        </p:txBody>
      </p:sp>
      <p:sp>
        <p:nvSpPr>
          <p:cNvPr id="19" name="Text Placeholder 18"/>
          <p:cNvSpPr>
            <a:spLocks noGrp="1"/>
          </p:cNvSpPr>
          <p:nvPr>
            <p:ph type="body" sz="quarter" idx="14" hasCustomPrompt="1"/>
          </p:nvPr>
        </p:nvSpPr>
        <p:spPr>
          <a:xfrm>
            <a:off x="7153289" y="2327100"/>
            <a:ext cx="4393089" cy="813036"/>
          </a:xfrm>
          <a:prstGeom prst="rect">
            <a:avLst/>
          </a:prstGeom>
        </p:spPr>
        <p:txBody>
          <a:bodyPr>
            <a:noAutofit/>
          </a:bodyPr>
          <a:lstStyle>
            <a:lvl1pPr>
              <a:defRPr sz="2400" b="0" i="0">
                <a:latin typeface="Calibri Light" charset="0"/>
              </a:defRPr>
            </a:lvl1pPr>
            <a:lvl2pPr>
              <a:defRPr sz="2400"/>
            </a:lvl2pPr>
            <a:lvl3pPr>
              <a:defRPr sz="2400"/>
            </a:lvl3pPr>
            <a:lvl4pPr>
              <a:defRPr sz="2400"/>
            </a:lvl4pPr>
            <a:lvl5pPr>
              <a:defRPr sz="2400"/>
            </a:lvl5pPr>
          </a:lstStyle>
          <a:p>
            <a:pPr lvl="0"/>
            <a:r>
              <a:rPr lang="en-US"/>
              <a:t>This is a sub header for bullets</a:t>
            </a:r>
          </a:p>
        </p:txBody>
      </p:sp>
      <p:sp>
        <p:nvSpPr>
          <p:cNvPr id="22" name="Text Placeholder 21"/>
          <p:cNvSpPr>
            <a:spLocks noGrp="1"/>
          </p:cNvSpPr>
          <p:nvPr>
            <p:ph type="body" sz="quarter" idx="15" hasCustomPrompt="1"/>
          </p:nvPr>
        </p:nvSpPr>
        <p:spPr>
          <a:xfrm>
            <a:off x="7153289" y="3262672"/>
            <a:ext cx="4393090" cy="2709250"/>
          </a:xfrm>
          <a:prstGeom prst="rect">
            <a:avLst/>
          </a:prstGeom>
        </p:spPr>
        <p:txBody>
          <a:bodyPr>
            <a:normAutofit/>
          </a:bodyPr>
          <a:lstStyle>
            <a:lvl1pPr marL="290513" indent="-228600">
              <a:lnSpc>
                <a:spcPct val="100000"/>
              </a:lnSpc>
              <a:spcBef>
                <a:spcPts val="300"/>
              </a:spcBef>
              <a:spcAft>
                <a:spcPts val="300"/>
              </a:spcAft>
              <a:buFont typeface="Arial" charset="0"/>
              <a:buChar char="•"/>
              <a:tabLst>
                <a:tab pos="1247775" algn="l"/>
              </a:tabLst>
              <a:defRPr sz="2100" b="0" i="0">
                <a:solidFill>
                  <a:srgbClr val="333D47"/>
                </a:solidFill>
                <a:latin typeface="Calibri Light" charset="0"/>
                <a:ea typeface="Calibri Light" charset="0"/>
                <a:cs typeface="Calibri Light" charset="0"/>
              </a:defRPr>
            </a:lvl1pPr>
          </a:lstStyle>
          <a:p>
            <a:pPr lvl="0"/>
            <a:r>
              <a:rPr lang="en-US"/>
              <a:t>Bullet</a:t>
            </a:r>
          </a:p>
          <a:p>
            <a:pPr lvl="0"/>
            <a:r>
              <a:rPr lang="en-US"/>
              <a:t>Bullet</a:t>
            </a:r>
          </a:p>
        </p:txBody>
      </p:sp>
      <p:sp>
        <p:nvSpPr>
          <p:cNvPr id="23" name="Rectangle 22">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2">
            <a:extLst>
              <a:ext uri="{FF2B5EF4-FFF2-40B4-BE49-F238E27FC236}">
                <a16:creationId xmlns:a16="http://schemas.microsoft.com/office/drawing/2014/main" id="{9FCF5C50-BE6E-184D-9EA9-1DE1F51EC7D7}"/>
              </a:ext>
            </a:extLst>
          </p:cNvPr>
          <p:cNvSpPr/>
          <p:nvPr userDrawn="1"/>
        </p:nvSpPr>
        <p:spPr>
          <a:xfrm>
            <a:off x="457200" y="1532077"/>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3E1BFDAA-F268-BC4D-8FB5-C68F90636782}"/>
              </a:ext>
            </a:extLst>
          </p:cNvPr>
          <p:cNvSpPr>
            <a:spLocks noGrp="1"/>
          </p:cNvSpPr>
          <p:nvPr>
            <p:ph type="ftr" sz="quarter" idx="16"/>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orient="horz" pos="1296" userDrawn="1">
          <p15:clr>
            <a:srgbClr val="FBAE40"/>
          </p15:clr>
        </p15:guide>
        <p15:guide id="2" pos="7464" userDrawn="1">
          <p15:clr>
            <a:srgbClr val="FBAE40"/>
          </p15:clr>
        </p15:guide>
        <p15:guide id="3" orient="horz" pos="1920" userDrawn="1">
          <p15:clr>
            <a:srgbClr val="FBAE40"/>
          </p15:clr>
        </p15:guide>
        <p15:guide id="4" pos="4560" userDrawn="1">
          <p15:clr>
            <a:srgbClr val="FBAE40"/>
          </p15:clr>
        </p15:guide>
        <p15:guide id="5" pos="4728"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ullet Slide #2">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2" name="Title 1"/>
          <p:cNvSpPr>
            <a:spLocks noGrp="1"/>
          </p:cNvSpPr>
          <p:nvPr>
            <p:ph type="title" hasCustomPrompt="1"/>
          </p:nvPr>
        </p:nvSpPr>
        <p:spPr>
          <a:xfrm>
            <a:off x="364388" y="546895"/>
            <a:ext cx="11484711" cy="1325563"/>
          </a:xfrm>
        </p:spPr>
        <p:txBody>
          <a:bodyPr/>
          <a:lstStyle>
            <a:lvl1pPr>
              <a:defRPr baseline="0"/>
            </a:lvl1pPr>
          </a:lstStyle>
          <a:p>
            <a:r>
              <a:rPr lang="en-US"/>
              <a:t>Text Slide With Bullet List #2</a:t>
            </a:r>
          </a:p>
        </p:txBody>
      </p:sp>
      <p:sp>
        <p:nvSpPr>
          <p:cNvPr id="17" name="Text Placeholder 16"/>
          <p:cNvSpPr>
            <a:spLocks noGrp="1"/>
          </p:cNvSpPr>
          <p:nvPr>
            <p:ph type="body" sz="quarter" idx="13" hasCustomPrompt="1"/>
          </p:nvPr>
        </p:nvSpPr>
        <p:spPr>
          <a:xfrm>
            <a:off x="364388" y="1944218"/>
            <a:ext cx="11484712" cy="602664"/>
          </a:xfrm>
          <a:prstGeom prst="rect">
            <a:avLst/>
          </a:prstGeom>
        </p:spPr>
        <p:txBody>
          <a:bodyPr>
            <a:noAutofit/>
          </a:bodyPr>
          <a:lstStyle>
            <a:lvl1pPr>
              <a:defRPr sz="2400" b="0" i="0">
                <a:latin typeface="Calibri Light" charset="0"/>
                <a:ea typeface="Calibri Light" charset="0"/>
                <a:cs typeface="Calibri Light" charset="0"/>
              </a:defRPr>
            </a:lvl1pPr>
          </a:lstStyle>
          <a:p>
            <a:pPr lvl="0"/>
            <a:r>
              <a:rPr lang="en-US"/>
              <a:t>This is a sub header for bullets</a:t>
            </a:r>
          </a:p>
        </p:txBody>
      </p:sp>
      <p:sp>
        <p:nvSpPr>
          <p:cNvPr id="8" name="Text Placeholder 7"/>
          <p:cNvSpPr>
            <a:spLocks noGrp="1"/>
          </p:cNvSpPr>
          <p:nvPr>
            <p:ph type="body" sz="quarter" idx="17" hasCustomPrompt="1"/>
          </p:nvPr>
        </p:nvSpPr>
        <p:spPr>
          <a:xfrm>
            <a:off x="376743" y="2632135"/>
            <a:ext cx="5740835" cy="3525904"/>
          </a:xfrm>
          <a:prstGeom prst="rect">
            <a:avLst/>
          </a:prstGeom>
        </p:spPr>
        <p:txBody>
          <a:bodyPr>
            <a:normAutofit/>
          </a:bodyPr>
          <a:lstStyle>
            <a:lvl1pPr marL="233363" indent="-228600">
              <a:spcBef>
                <a:spcPts val="300"/>
              </a:spcBef>
              <a:spcAft>
                <a:spcPts val="300"/>
              </a:spcAft>
              <a:buFont typeface="Arial" charset="0"/>
              <a:buChar char="•"/>
              <a:tabLst>
                <a:tab pos="1247775" algn="l"/>
              </a:tabLst>
              <a:defRPr sz="2100" b="0" i="0">
                <a:solidFill>
                  <a:srgbClr val="333D47"/>
                </a:solidFill>
                <a:latin typeface="Calibri Light" charset="0"/>
                <a:ea typeface="Calibri Light" charset="0"/>
                <a:cs typeface="Calibri Light" charset="0"/>
              </a:defRPr>
            </a:lvl1pPr>
            <a:lvl2pPr marL="687388" indent="-230188">
              <a:spcBef>
                <a:spcPts val="300"/>
              </a:spcBef>
              <a:spcAft>
                <a:spcPts val="300"/>
              </a:spcAft>
              <a:buFont typeface="Arial" charset="0"/>
              <a:buChar char="•"/>
              <a:tabLst/>
              <a:defRPr sz="2100" b="0" i="0">
                <a:solidFill>
                  <a:srgbClr val="333D47"/>
                </a:solidFill>
                <a:latin typeface="Calibri Light" charset="0"/>
                <a:ea typeface="Calibri Light" charset="0"/>
                <a:cs typeface="Calibri Light" charset="0"/>
              </a:defRPr>
            </a:lvl2pPr>
            <a:lvl3pPr marL="1147763" marR="0" indent="-228600" algn="l" defTabSz="914400" rtl="0" eaLnBrk="1" fontAlgn="auto" latinLnBrk="0" hangingPunct="1">
              <a:lnSpc>
                <a:spcPct val="90000"/>
              </a:lnSpc>
              <a:spcBef>
                <a:spcPts val="300"/>
              </a:spcBef>
              <a:spcAft>
                <a:spcPts val="300"/>
              </a:spcAft>
              <a:buClrTx/>
              <a:buSzTx/>
              <a:buFont typeface="Arial" charset="0"/>
              <a:buChar char="•"/>
              <a:tabLst/>
              <a:defRPr sz="2100" b="0" i="0">
                <a:solidFill>
                  <a:srgbClr val="333D47"/>
                </a:solidFill>
                <a:latin typeface="Calibri Light" charset="0"/>
                <a:ea typeface="Calibri Light" charset="0"/>
                <a:cs typeface="Calibri Light" charset="0"/>
              </a:defRPr>
            </a:lvl3pPr>
            <a:lvl4pPr>
              <a:defRPr sz="2100" b="0" i="0">
                <a:latin typeface="Open Sans" charset="0"/>
                <a:ea typeface="Open Sans" charset="0"/>
                <a:cs typeface="Open Sans" charset="0"/>
              </a:defRPr>
            </a:lvl4pPr>
            <a:lvl5pPr>
              <a:defRPr sz="2100" b="0" i="0">
                <a:latin typeface="Open Sans" charset="0"/>
                <a:ea typeface="Open Sans" charset="0"/>
                <a:cs typeface="Open Sans" charset="0"/>
              </a:defRPr>
            </a:lvl5pPr>
          </a:lstStyle>
          <a:p>
            <a:pPr lvl="0"/>
            <a:r>
              <a:rPr lang="en-US"/>
              <a:t>Bullet</a:t>
            </a:r>
          </a:p>
          <a:p>
            <a:pPr lvl="1"/>
            <a:r>
              <a:rPr lang="en-US"/>
              <a:t>Second level</a:t>
            </a:r>
          </a:p>
          <a:p>
            <a:pPr lvl="2"/>
            <a:r>
              <a:rPr lang="en-US"/>
              <a:t>Third level</a:t>
            </a:r>
          </a:p>
          <a:p>
            <a:pPr lvl="0"/>
            <a:r>
              <a:rPr lang="en-US"/>
              <a:t>Bullet</a:t>
            </a:r>
          </a:p>
          <a:p>
            <a:pPr lvl="1"/>
            <a:r>
              <a:rPr lang="en-US"/>
              <a:t>Second level</a:t>
            </a:r>
          </a:p>
          <a:p>
            <a:pPr lvl="2"/>
            <a:r>
              <a:rPr lang="en-US"/>
              <a:t>Third level</a:t>
            </a:r>
          </a:p>
        </p:txBody>
      </p:sp>
      <p:sp>
        <p:nvSpPr>
          <p:cNvPr id="23" name="Text Placeholder 7"/>
          <p:cNvSpPr>
            <a:spLocks noGrp="1"/>
          </p:cNvSpPr>
          <p:nvPr>
            <p:ph type="body" sz="quarter" idx="18" hasCustomPrompt="1"/>
          </p:nvPr>
        </p:nvSpPr>
        <p:spPr>
          <a:xfrm>
            <a:off x="6254750" y="2632135"/>
            <a:ext cx="5594350" cy="3525904"/>
          </a:xfrm>
          <a:prstGeom prst="rect">
            <a:avLst/>
          </a:prstGeom>
        </p:spPr>
        <p:txBody>
          <a:bodyPr>
            <a:normAutofit/>
          </a:bodyPr>
          <a:lstStyle>
            <a:lvl1pPr marL="233363" indent="-228600">
              <a:spcBef>
                <a:spcPts val="300"/>
              </a:spcBef>
              <a:spcAft>
                <a:spcPts val="300"/>
              </a:spcAft>
              <a:buFont typeface="Arial" charset="0"/>
              <a:buChar char="•"/>
              <a:tabLst>
                <a:tab pos="1247775" algn="l"/>
              </a:tabLst>
              <a:defRPr sz="2100" b="0" i="0">
                <a:solidFill>
                  <a:srgbClr val="333D47"/>
                </a:solidFill>
                <a:latin typeface="Calibri Light" charset="0"/>
                <a:ea typeface="Calibri Light" charset="0"/>
                <a:cs typeface="Calibri Light" charset="0"/>
              </a:defRPr>
            </a:lvl1pPr>
            <a:lvl2pPr marL="687388" indent="-230188">
              <a:spcBef>
                <a:spcPts val="300"/>
              </a:spcBef>
              <a:spcAft>
                <a:spcPts val="300"/>
              </a:spcAft>
              <a:buFont typeface="Arial" charset="0"/>
              <a:buChar char="•"/>
              <a:tabLst/>
              <a:defRPr sz="2100" b="0" i="0">
                <a:solidFill>
                  <a:srgbClr val="333D47"/>
                </a:solidFill>
                <a:latin typeface="Calibri Light" charset="0"/>
                <a:ea typeface="Calibri Light" charset="0"/>
                <a:cs typeface="Calibri Light" charset="0"/>
              </a:defRPr>
            </a:lvl2pPr>
            <a:lvl3pPr marL="1147763" marR="0" indent="-228600" algn="l" defTabSz="914400" rtl="0" eaLnBrk="1" fontAlgn="auto" latinLnBrk="0" hangingPunct="1">
              <a:lnSpc>
                <a:spcPct val="90000"/>
              </a:lnSpc>
              <a:spcBef>
                <a:spcPts val="300"/>
              </a:spcBef>
              <a:spcAft>
                <a:spcPts val="300"/>
              </a:spcAft>
              <a:buClrTx/>
              <a:buSzTx/>
              <a:buFont typeface="Arial" charset="0"/>
              <a:buChar char="•"/>
              <a:tabLst/>
              <a:defRPr sz="2100" b="0" i="0">
                <a:solidFill>
                  <a:srgbClr val="333D47"/>
                </a:solidFill>
                <a:latin typeface="Calibri Light" charset="0"/>
                <a:ea typeface="Calibri Light" charset="0"/>
                <a:cs typeface="Calibri Light" charset="0"/>
              </a:defRPr>
            </a:lvl3pPr>
            <a:lvl4pPr>
              <a:defRPr sz="2100" b="0" i="0">
                <a:latin typeface="Open Sans" charset="0"/>
                <a:ea typeface="Open Sans" charset="0"/>
                <a:cs typeface="Open Sans" charset="0"/>
              </a:defRPr>
            </a:lvl4pPr>
            <a:lvl5pPr>
              <a:defRPr sz="2100" b="0" i="0">
                <a:latin typeface="Open Sans" charset="0"/>
                <a:ea typeface="Open Sans" charset="0"/>
                <a:cs typeface="Open Sans" charset="0"/>
              </a:defRPr>
            </a:lvl5pPr>
          </a:lstStyle>
          <a:p>
            <a:pPr lvl="0"/>
            <a:r>
              <a:rPr lang="en-US"/>
              <a:t>Bullet</a:t>
            </a:r>
          </a:p>
          <a:p>
            <a:pPr lvl="1"/>
            <a:r>
              <a:rPr lang="en-US"/>
              <a:t>Second level</a:t>
            </a:r>
          </a:p>
          <a:p>
            <a:pPr lvl="2"/>
            <a:r>
              <a:rPr lang="en-US"/>
              <a:t>Third level</a:t>
            </a:r>
          </a:p>
          <a:p>
            <a:pPr lvl="0"/>
            <a:r>
              <a:rPr lang="en-US"/>
              <a:t>Bullet</a:t>
            </a:r>
          </a:p>
          <a:p>
            <a:pPr lvl="1"/>
            <a:r>
              <a:rPr lang="en-US"/>
              <a:t>Second level</a:t>
            </a:r>
          </a:p>
          <a:p>
            <a:pPr lvl="2"/>
            <a:r>
              <a:rPr lang="en-US"/>
              <a:t>Third level</a:t>
            </a:r>
          </a:p>
        </p:txBody>
      </p:sp>
      <p:sp>
        <p:nvSpPr>
          <p:cNvPr id="24" name="Rectangle 23">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2">
            <a:extLst>
              <a:ext uri="{FF2B5EF4-FFF2-40B4-BE49-F238E27FC236}">
                <a16:creationId xmlns:a16="http://schemas.microsoft.com/office/drawing/2014/main" id="{9FCF5C50-BE6E-184D-9EA9-1DE1F51EC7D7}"/>
              </a:ext>
            </a:extLst>
          </p:cNvPr>
          <p:cNvSpPr/>
          <p:nvPr userDrawn="1"/>
        </p:nvSpPr>
        <p:spPr>
          <a:xfrm>
            <a:off x="457200" y="1532077"/>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C00D57F2-2040-9B4F-9C00-147B4D543CC6}"/>
              </a:ext>
            </a:extLst>
          </p:cNvPr>
          <p:cNvSpPr>
            <a:spLocks noGrp="1"/>
          </p:cNvSpPr>
          <p:nvPr>
            <p:ph type="ftr" sz="quarter" idx="19"/>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orient="horz" pos="1296">
          <p15:clr>
            <a:srgbClr val="FBAE40"/>
          </p15:clr>
        </p15:guide>
        <p15:guide id="2" pos="7464">
          <p15:clr>
            <a:srgbClr val="FBAE40"/>
          </p15:clr>
        </p15:guide>
        <p15:guide id="3" orient="horz" pos="1872" userDrawn="1">
          <p15:clr>
            <a:srgbClr val="FBAE40"/>
          </p15:clr>
        </p15:guide>
        <p15:guide id="4" pos="288" userDrawn="1">
          <p15:clr>
            <a:srgbClr val="FBAE40"/>
          </p15:clr>
        </p15:guide>
        <p15:guide id="5" pos="4728">
          <p15:clr>
            <a:srgbClr val="FBAE40"/>
          </p15:clr>
        </p15:guide>
        <p15:guide id="6" pos="39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Questions -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a:solidFill>
            <a:schemeClr val="bg1"/>
          </a:solidFill>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75" algn="l"/>
              </a:tabLst>
            </a:pPr>
            <a:r>
              <a:rPr lang="en-US" sz="6600" b="0" i="0">
                <a:solidFill>
                  <a:srgbClr val="2E2161"/>
                </a:solidFill>
                <a:latin typeface="Calibri Light" charset="0"/>
                <a:ea typeface="Calibri Light" charset="0"/>
                <a:cs typeface="Calibri Light" charset="0"/>
              </a:rPr>
              <a:t>QUESTIONS?</a:t>
            </a:r>
            <a:endParaRPr lang="en-US" sz="6600" b="0" i="0" baseline="30000">
              <a:solidFill>
                <a:srgbClr val="2E2161"/>
              </a:solidFill>
              <a:latin typeface="Calibri Light" charset="0"/>
              <a:ea typeface="Calibri Light" charset="0"/>
              <a:cs typeface="Calibri Light" charset="0"/>
            </a:endParaRPr>
          </a:p>
        </p:txBody>
      </p:sp>
      <p:grpSp>
        <p:nvGrpSpPr>
          <p:cNvPr id="6" name="Group 5">
            <a:extLst>
              <a:ext uri="{FF2B5EF4-FFF2-40B4-BE49-F238E27FC236}">
                <a16:creationId xmlns:a16="http://schemas.microsoft.com/office/drawing/2014/main" id="{E9311512-39E5-CA48-8125-CE0D61FF9BAB}"/>
              </a:ext>
            </a:extLst>
          </p:cNvPr>
          <p:cNvGrpSpPr/>
          <p:nvPr userDrawn="1"/>
        </p:nvGrpSpPr>
        <p:grpSpPr>
          <a:xfrm>
            <a:off x="5822327" y="3995857"/>
            <a:ext cx="647553" cy="62223"/>
            <a:chOff x="5960343" y="3683949"/>
            <a:chExt cx="647553" cy="62223"/>
          </a:xfrm>
        </p:grpSpPr>
        <p:sp>
          <p:nvSpPr>
            <p:cNvPr id="7"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Rectangle 8">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27B923FB-6BDC-BF46-BE61-42F519D342C6}"/>
              </a:ext>
            </a:extLst>
          </p:cNvPr>
          <p:cNvSpPr>
            <a:spLocks noGrp="1"/>
          </p:cNvSpPr>
          <p:nvPr>
            <p:ph type="ftr" sz="quarter" idx="10"/>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 Whit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a:extLst>
              <a:ext uri="{FF2B5EF4-FFF2-40B4-BE49-F238E27FC236}">
                <a16:creationId xmlns:a16="http://schemas.microsoft.com/office/drawing/2014/main" id="{3EBCD439-C2E1-6144-A51E-5D06D6E472DD}"/>
              </a:ext>
            </a:extLst>
          </p:cNvPr>
          <p:cNvSpPr>
            <a:spLocks noGrp="1"/>
          </p:cNvSpPr>
          <p:nvPr>
            <p:ph type="ftr" sz="quarter" idx="10"/>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with Picture - Purple Highlight">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28" name="Picture Placeholder 27"/>
          <p:cNvSpPr>
            <a:spLocks noGrp="1"/>
          </p:cNvSpPr>
          <p:nvPr>
            <p:ph type="pic" sz="quarter" idx="15"/>
          </p:nvPr>
        </p:nvSpPr>
        <p:spPr>
          <a:xfrm>
            <a:off x="6737350" y="571500"/>
            <a:ext cx="5454650" cy="5676900"/>
          </a:xfrm>
          <a:prstGeom prst="rect">
            <a:avLst/>
          </a:prstGeom>
          <a:solidFill>
            <a:schemeClr val="bg1">
              <a:alpha val="10000"/>
            </a:schemeClr>
          </a:solidFill>
          <a:effectLst>
            <a:outerShdw blurRad="177800" sx="99000" sy="99000" algn="ctr" rotWithShape="0">
              <a:schemeClr val="tx1">
                <a:alpha val="25000"/>
              </a:schemeClr>
            </a:outerShdw>
          </a:effectLst>
        </p:spPr>
        <p:txBody>
          <a:bodyPr anchor="ctr" anchorCtr="1"/>
          <a:lstStyle>
            <a:lvl1pPr marL="114300" indent="0">
              <a:buNone/>
              <a:defRPr>
                <a:solidFill>
                  <a:schemeClr val="tx1"/>
                </a:solidFill>
              </a:defRPr>
            </a:lvl1pPr>
          </a:lstStyle>
          <a:p>
            <a:r>
              <a:rPr lang="en-US"/>
              <a:t>Drag picture to placeholder or click icon to add</a:t>
            </a:r>
          </a:p>
        </p:txBody>
      </p:sp>
      <p:sp>
        <p:nvSpPr>
          <p:cNvPr id="5"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8" name="Rectangle 2">
            <a:extLst>
              <a:ext uri="{FF2B5EF4-FFF2-40B4-BE49-F238E27FC236}">
                <a16:creationId xmlns:a16="http://schemas.microsoft.com/office/drawing/2014/main" id="{1649A38A-B4E4-3D4A-B1B3-756795080968}"/>
              </a:ext>
            </a:extLst>
          </p:cNvPr>
          <p:cNvSpPr/>
          <p:nvPr userDrawn="1"/>
        </p:nvSpPr>
        <p:spPr>
          <a:xfrm>
            <a:off x="460093" y="2076348"/>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p:cNvSpPr>
            <a:spLocks noGrp="1"/>
          </p:cNvSpPr>
          <p:nvPr>
            <p:ph type="title" hasCustomPrompt="1"/>
          </p:nvPr>
        </p:nvSpPr>
        <p:spPr>
          <a:xfrm>
            <a:off x="364390" y="533568"/>
            <a:ext cx="5936658" cy="1541040"/>
          </a:xfrm>
        </p:spPr>
        <p:txBody>
          <a:bodyPr anchor="t" anchorCtr="0"/>
          <a:lstStyle>
            <a:lvl1pPr>
              <a:defRPr>
                <a:solidFill>
                  <a:schemeClr val="tx1"/>
                </a:solidFill>
              </a:defRPr>
            </a:lvl1pPr>
          </a:lstStyle>
          <a:p>
            <a:r>
              <a:rPr lang="en-US"/>
              <a:t>Highlight Text Slide With Image</a:t>
            </a:r>
          </a:p>
        </p:txBody>
      </p:sp>
      <p:sp>
        <p:nvSpPr>
          <p:cNvPr id="17" name="Text Placeholder 16"/>
          <p:cNvSpPr>
            <a:spLocks noGrp="1"/>
          </p:cNvSpPr>
          <p:nvPr>
            <p:ph type="body" sz="quarter" idx="13" hasCustomPrompt="1"/>
          </p:nvPr>
        </p:nvSpPr>
        <p:spPr>
          <a:xfrm>
            <a:off x="364389" y="2446193"/>
            <a:ext cx="5936659" cy="472935"/>
          </a:xfrm>
          <a:prstGeom prst="rect">
            <a:avLst/>
          </a:prstGeom>
        </p:spPr>
        <p:txBody>
          <a:bodyPr>
            <a:noAutofit/>
          </a:bodyPr>
          <a:lstStyle>
            <a:lvl1pPr>
              <a:defRPr sz="2400" b="0" i="0">
                <a:solidFill>
                  <a:schemeClr val="tx1"/>
                </a:solidFill>
                <a:latin typeface="Calibri Light" charset="0"/>
              </a:defRPr>
            </a:lvl1pPr>
          </a:lstStyle>
          <a:p>
            <a:pPr lvl="0"/>
            <a:r>
              <a:rPr lang="en-US"/>
              <a:t>This is a sub header for the slide</a:t>
            </a:r>
          </a:p>
        </p:txBody>
      </p:sp>
      <p:sp>
        <p:nvSpPr>
          <p:cNvPr id="6" name="Text Placeholder 5"/>
          <p:cNvSpPr>
            <a:spLocks noGrp="1"/>
          </p:cNvSpPr>
          <p:nvPr>
            <p:ph type="body" sz="quarter" idx="16" hasCustomPrompt="1"/>
          </p:nvPr>
        </p:nvSpPr>
        <p:spPr>
          <a:xfrm>
            <a:off x="364389" y="3068758"/>
            <a:ext cx="5936660" cy="3179642"/>
          </a:xfrm>
          <a:prstGeom prst="rect">
            <a:avLst/>
          </a:prstGeom>
        </p:spPr>
        <p:txBody>
          <a:bodyPr>
            <a:normAutofit/>
          </a:bodyPr>
          <a:lstStyle>
            <a:lvl1pPr>
              <a:defRPr sz="2000" b="0" i="0" baseline="0">
                <a:solidFill>
                  <a:schemeClr val="tx1"/>
                </a:solidFill>
                <a:latin typeface="Calibri Light" charset="0"/>
                <a:ea typeface="Calibri Light" charset="0"/>
                <a:cs typeface="Calibri Light" charset="0"/>
              </a:defRPr>
            </a:lvl1pPr>
          </a:lstStyle>
          <a:p>
            <a:pPr lvl="0"/>
            <a:r>
              <a:rPr lang="en-US"/>
              <a:t>Body text goes here</a:t>
            </a:r>
          </a:p>
        </p:txBody>
      </p:sp>
      <p:sp>
        <p:nvSpPr>
          <p:cNvPr id="2" name="Footer Placeholder 1">
            <a:extLst>
              <a:ext uri="{FF2B5EF4-FFF2-40B4-BE49-F238E27FC236}">
                <a16:creationId xmlns:a16="http://schemas.microsoft.com/office/drawing/2014/main" id="{9F32F4A7-4A62-924D-A537-AE586082AB04}"/>
              </a:ext>
            </a:extLst>
          </p:cNvPr>
          <p:cNvSpPr>
            <a:spLocks noGrp="1"/>
          </p:cNvSpPr>
          <p:nvPr>
            <p:ph type="ftr" sz="quarter" idx="17"/>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extLst>
      <p:ext uri="{BB962C8B-B14F-4D97-AF65-F5344CB8AC3E}">
        <p14:creationId xmlns:p14="http://schemas.microsoft.com/office/powerpoint/2010/main" val="1455602900"/>
      </p:ext>
    </p:extLst>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 Purple High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15A47-3F53-EB42-8615-869908B08163}"/>
              </a:ext>
            </a:extLst>
          </p:cNvPr>
          <p:cNvSpPr>
            <a:spLocks noGrp="1"/>
          </p:cNvSpPr>
          <p:nvPr>
            <p:ph type="title" hasCustomPrompt="1"/>
          </p:nvPr>
        </p:nvSpPr>
        <p:spPr/>
        <p:txBody>
          <a:bodyPr/>
          <a:lstStyle/>
          <a:p>
            <a:r>
              <a:rPr lang="en-US"/>
              <a:t>Highlight Text Slide</a:t>
            </a:r>
          </a:p>
        </p:txBody>
      </p:sp>
      <p:sp>
        <p:nvSpPr>
          <p:cNvPr id="8" name="Text Placeholder 10">
            <a:extLst>
              <a:ext uri="{FF2B5EF4-FFF2-40B4-BE49-F238E27FC236}">
                <a16:creationId xmlns:a16="http://schemas.microsoft.com/office/drawing/2014/main" id="{4C8CC1CC-49CC-CB42-AA8B-4C8EAEE4FEE7}"/>
              </a:ext>
            </a:extLst>
          </p:cNvPr>
          <p:cNvSpPr>
            <a:spLocks noGrp="1"/>
          </p:cNvSpPr>
          <p:nvPr>
            <p:ph type="body" sz="quarter" idx="13" hasCustomPrompt="1"/>
          </p:nvPr>
        </p:nvSpPr>
        <p:spPr>
          <a:xfrm>
            <a:off x="364389" y="2918467"/>
            <a:ext cx="11416278" cy="3304780"/>
          </a:xfrm>
          <a:prstGeom prst="rect">
            <a:avLst/>
          </a:prstGeom>
          <a:noFill/>
        </p:spPr>
        <p:txBody>
          <a:bodyPr>
            <a:noAutofit/>
          </a:bodyPr>
          <a:lstStyle>
            <a:lvl1pPr>
              <a:defRPr sz="2400" b="0" i="0">
                <a:solidFill>
                  <a:schemeClr val="tx1"/>
                </a:solidFill>
                <a:effectLst/>
                <a:latin typeface="Calibri Light" charset="0"/>
                <a:ea typeface="Calibri Light" charset="0"/>
                <a:cs typeface="Calibri Light"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6" name="Footer Placeholder 5">
            <a:extLst>
              <a:ext uri="{FF2B5EF4-FFF2-40B4-BE49-F238E27FC236}">
                <a16:creationId xmlns:a16="http://schemas.microsoft.com/office/drawing/2014/main" id="{BF7B355F-FB9B-384A-9895-AA6CD855F9ED}"/>
              </a:ext>
            </a:extLst>
          </p:cNvPr>
          <p:cNvSpPr>
            <a:spLocks noGrp="1"/>
          </p:cNvSpPr>
          <p:nvPr>
            <p:ph type="ftr" sz="quarter" idx="14"/>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
        <p:nvSpPr>
          <p:cNvPr id="9" name="Text Placeholder 12">
            <a:extLst>
              <a:ext uri="{FF2B5EF4-FFF2-40B4-BE49-F238E27FC236}">
                <a16:creationId xmlns:a16="http://schemas.microsoft.com/office/drawing/2014/main" id="{ABDEBC23-671C-ED4C-B089-7B2E966E61AE}"/>
              </a:ext>
            </a:extLst>
          </p:cNvPr>
          <p:cNvSpPr>
            <a:spLocks noGrp="1"/>
          </p:cNvSpPr>
          <p:nvPr>
            <p:ph type="body" sz="quarter" idx="17" hasCustomPrompt="1"/>
          </p:nvPr>
        </p:nvSpPr>
        <p:spPr>
          <a:xfrm>
            <a:off x="364389" y="1919288"/>
            <a:ext cx="11416277" cy="790575"/>
          </a:xfrm>
        </p:spPr>
        <p:txBody>
          <a:bodyPr>
            <a:noAutofit/>
          </a:bodyPr>
          <a:lstStyle>
            <a:lvl1pPr algn="l">
              <a:lnSpc>
                <a:spcPts val="3120"/>
              </a:lnSpc>
              <a:tabLst>
                <a:tab pos="1247775" algn="l"/>
              </a:tabLst>
              <a:defRPr sz="2400" b="0" i="0">
                <a:latin typeface="Calibri Light" charset="0"/>
              </a:defRPr>
            </a:lvl1pPr>
          </a:lstStyle>
          <a:p>
            <a:pPr lvl="0"/>
            <a:r>
              <a:rPr lang="en-US"/>
              <a:t>This is a longer sub header for the slide. If it does not run into two lines, please adjust the body text below to equal the spacing as shown. </a:t>
            </a:r>
          </a:p>
        </p:txBody>
      </p:sp>
    </p:spTree>
    <p:extLst>
      <p:ext uri="{BB962C8B-B14F-4D97-AF65-F5344CB8AC3E}">
        <p14:creationId xmlns:p14="http://schemas.microsoft.com/office/powerpoint/2010/main" val="24168119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Questions - Purple Highlight ">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75" algn="l"/>
              </a:tabLst>
            </a:pPr>
            <a:r>
              <a:rPr lang="en-US" sz="6600" b="0" i="0">
                <a:solidFill>
                  <a:schemeClr val="tx1"/>
                </a:solidFill>
                <a:latin typeface="Calibri Light" charset="0"/>
                <a:ea typeface="Calibri Light" charset="0"/>
                <a:cs typeface="Calibri Light" charset="0"/>
              </a:rPr>
              <a:t>QUESTIONS?</a:t>
            </a:r>
            <a:endParaRPr lang="en-US" sz="6600" b="0" i="0" baseline="30000">
              <a:solidFill>
                <a:schemeClr val="tx1"/>
              </a:solidFill>
              <a:latin typeface="Calibri Light" charset="0"/>
              <a:ea typeface="Calibri Light" charset="0"/>
              <a:cs typeface="Calibri Light" charset="0"/>
            </a:endParaRPr>
          </a:p>
        </p:txBody>
      </p:sp>
      <p:grpSp>
        <p:nvGrpSpPr>
          <p:cNvPr id="11" name="Group 10">
            <a:extLst>
              <a:ext uri="{FF2B5EF4-FFF2-40B4-BE49-F238E27FC236}">
                <a16:creationId xmlns:a16="http://schemas.microsoft.com/office/drawing/2014/main" id="{E9311512-39E5-CA48-8125-CE0D61FF9BAB}"/>
              </a:ext>
            </a:extLst>
          </p:cNvPr>
          <p:cNvGrpSpPr/>
          <p:nvPr userDrawn="1"/>
        </p:nvGrpSpPr>
        <p:grpSpPr>
          <a:xfrm>
            <a:off x="5822327" y="3995857"/>
            <a:ext cx="647553" cy="62223"/>
            <a:chOff x="5960343" y="3683949"/>
            <a:chExt cx="647553" cy="62223"/>
          </a:xfrm>
        </p:grpSpPr>
        <p:sp>
          <p:nvSpPr>
            <p:cNvPr id="12"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Footer Placeholder 1">
            <a:extLst>
              <a:ext uri="{FF2B5EF4-FFF2-40B4-BE49-F238E27FC236}">
                <a16:creationId xmlns:a16="http://schemas.microsoft.com/office/drawing/2014/main" id="{8DCCCE2F-B18F-CC47-A756-7D1F6317EDDF}"/>
              </a:ext>
            </a:extLst>
          </p:cNvPr>
          <p:cNvSpPr>
            <a:spLocks noGrp="1"/>
          </p:cNvSpPr>
          <p:nvPr>
            <p:ph type="ftr" sz="quarter" idx="10"/>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extLst>
      <p:ext uri="{BB962C8B-B14F-4D97-AF65-F5344CB8AC3E}">
        <p14:creationId xmlns:p14="http://schemas.microsoft.com/office/powerpoint/2010/main" val="2079132836"/>
      </p:ext>
    </p:extLst>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with Picture - Purple Highlight">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28" name="Picture Placeholder 27"/>
          <p:cNvSpPr>
            <a:spLocks noGrp="1"/>
          </p:cNvSpPr>
          <p:nvPr>
            <p:ph type="pic" sz="quarter" idx="15"/>
          </p:nvPr>
        </p:nvSpPr>
        <p:spPr>
          <a:xfrm>
            <a:off x="6737350" y="571500"/>
            <a:ext cx="5454650" cy="5676900"/>
          </a:xfrm>
          <a:prstGeom prst="rect">
            <a:avLst/>
          </a:prstGeom>
          <a:solidFill>
            <a:schemeClr val="bg1">
              <a:alpha val="10000"/>
            </a:schemeClr>
          </a:solidFill>
          <a:effectLst>
            <a:outerShdw blurRad="177800" sx="99000" sy="99000" algn="ctr" rotWithShape="0">
              <a:schemeClr val="tx1">
                <a:alpha val="25000"/>
              </a:schemeClr>
            </a:outerShdw>
          </a:effectLst>
        </p:spPr>
        <p:txBody>
          <a:bodyPr anchor="ctr" anchorCtr="1"/>
          <a:lstStyle>
            <a:lvl1pPr marL="114300" indent="0">
              <a:buNone/>
              <a:defRPr>
                <a:solidFill>
                  <a:schemeClr val="tx1"/>
                </a:solidFill>
              </a:defRPr>
            </a:lvl1pPr>
          </a:lstStyle>
          <a:p>
            <a:r>
              <a:rPr lang="en-US"/>
              <a:t>Drag picture to placeholder or click icon to add</a:t>
            </a:r>
          </a:p>
        </p:txBody>
      </p:sp>
      <p:sp>
        <p:nvSpPr>
          <p:cNvPr id="5" name="Title 1">
            <a:extLst>
              <a:ext uri="{FF2B5EF4-FFF2-40B4-BE49-F238E27FC236}">
                <a16:creationId xmlns:a16="http://schemas.microsoft.com/office/drawing/2014/main" id="{6544F5BB-131B-BC47-85A2-7AF786579D81}"/>
              </a:ext>
            </a:extLst>
          </p:cNvPr>
          <p:cNvSpPr txBox="1">
            <a:spLocks/>
          </p:cNvSpPr>
          <p:nvPr userDrawn="1"/>
        </p:nvSpPr>
        <p:spPr>
          <a:xfrm>
            <a:off x="548994" y="1437861"/>
            <a:ext cx="5639348" cy="784338"/>
          </a:xfrm>
          <a:prstGeom prst="rect">
            <a:avLst/>
          </a:prstGeom>
        </p:spPr>
        <p:txBody>
          <a:bodyPr vert="horz" wrap="none" lIns="0" tIns="0" rIns="0" bIns="0"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tabLst>
                <a:tab pos="1247775" algn="l"/>
              </a:tabLst>
            </a:pPr>
            <a:endParaRPr lang="en-US" b="0" i="0">
              <a:solidFill>
                <a:srgbClr val="474747"/>
              </a:solidFill>
              <a:latin typeface="Calibri Light" charset="0"/>
            </a:endParaRPr>
          </a:p>
        </p:txBody>
      </p:sp>
      <p:sp>
        <p:nvSpPr>
          <p:cNvPr id="8" name="Rectangle 2">
            <a:extLst>
              <a:ext uri="{FF2B5EF4-FFF2-40B4-BE49-F238E27FC236}">
                <a16:creationId xmlns:a16="http://schemas.microsoft.com/office/drawing/2014/main" id="{1649A38A-B4E4-3D4A-B1B3-756795080968}"/>
              </a:ext>
            </a:extLst>
          </p:cNvPr>
          <p:cNvSpPr/>
          <p:nvPr userDrawn="1"/>
        </p:nvSpPr>
        <p:spPr>
          <a:xfrm>
            <a:off x="460093" y="2076348"/>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p:cNvSpPr>
            <a:spLocks noGrp="1"/>
          </p:cNvSpPr>
          <p:nvPr>
            <p:ph type="title" hasCustomPrompt="1"/>
          </p:nvPr>
        </p:nvSpPr>
        <p:spPr>
          <a:xfrm>
            <a:off x="364390" y="533568"/>
            <a:ext cx="5936658" cy="1541040"/>
          </a:xfrm>
        </p:spPr>
        <p:txBody>
          <a:bodyPr anchor="t" anchorCtr="0"/>
          <a:lstStyle>
            <a:lvl1pPr>
              <a:defRPr>
                <a:solidFill>
                  <a:schemeClr val="tx1"/>
                </a:solidFill>
              </a:defRPr>
            </a:lvl1pPr>
          </a:lstStyle>
          <a:p>
            <a:r>
              <a:rPr lang="en-US"/>
              <a:t>Highlight Text Slide With Image</a:t>
            </a:r>
          </a:p>
        </p:txBody>
      </p:sp>
      <p:sp>
        <p:nvSpPr>
          <p:cNvPr id="17" name="Text Placeholder 16"/>
          <p:cNvSpPr>
            <a:spLocks noGrp="1"/>
          </p:cNvSpPr>
          <p:nvPr>
            <p:ph type="body" sz="quarter" idx="13" hasCustomPrompt="1"/>
          </p:nvPr>
        </p:nvSpPr>
        <p:spPr>
          <a:xfrm>
            <a:off x="364389" y="2446193"/>
            <a:ext cx="5936659" cy="472935"/>
          </a:xfrm>
          <a:prstGeom prst="rect">
            <a:avLst/>
          </a:prstGeom>
        </p:spPr>
        <p:txBody>
          <a:bodyPr>
            <a:noAutofit/>
          </a:bodyPr>
          <a:lstStyle>
            <a:lvl1pPr>
              <a:defRPr sz="2400" b="0" i="0">
                <a:solidFill>
                  <a:schemeClr val="tx1"/>
                </a:solidFill>
                <a:latin typeface="Calibri Light" charset="0"/>
              </a:defRPr>
            </a:lvl1pPr>
          </a:lstStyle>
          <a:p>
            <a:pPr lvl="0"/>
            <a:r>
              <a:rPr lang="en-US"/>
              <a:t>This is a sub header for the slide</a:t>
            </a:r>
          </a:p>
        </p:txBody>
      </p:sp>
      <p:sp>
        <p:nvSpPr>
          <p:cNvPr id="6" name="Text Placeholder 5"/>
          <p:cNvSpPr>
            <a:spLocks noGrp="1"/>
          </p:cNvSpPr>
          <p:nvPr>
            <p:ph type="body" sz="quarter" idx="16" hasCustomPrompt="1"/>
          </p:nvPr>
        </p:nvSpPr>
        <p:spPr>
          <a:xfrm>
            <a:off x="364389" y="3068758"/>
            <a:ext cx="5936660" cy="3179642"/>
          </a:xfrm>
          <a:prstGeom prst="rect">
            <a:avLst/>
          </a:prstGeom>
        </p:spPr>
        <p:txBody>
          <a:bodyPr>
            <a:normAutofit/>
          </a:bodyPr>
          <a:lstStyle>
            <a:lvl1pPr>
              <a:defRPr sz="2000" b="0" i="0" baseline="0">
                <a:solidFill>
                  <a:schemeClr val="tx1"/>
                </a:solidFill>
                <a:latin typeface="Calibri Light" charset="0"/>
                <a:ea typeface="Calibri Light" charset="0"/>
                <a:cs typeface="Calibri Light" charset="0"/>
              </a:defRPr>
            </a:lvl1pPr>
          </a:lstStyle>
          <a:p>
            <a:pPr lvl="0"/>
            <a:r>
              <a:rPr lang="en-US"/>
              <a:t>Body text goes here</a:t>
            </a:r>
          </a:p>
        </p:txBody>
      </p:sp>
      <p:sp>
        <p:nvSpPr>
          <p:cNvPr id="2" name="Footer Placeholder 1">
            <a:extLst>
              <a:ext uri="{FF2B5EF4-FFF2-40B4-BE49-F238E27FC236}">
                <a16:creationId xmlns:a16="http://schemas.microsoft.com/office/drawing/2014/main" id="{9F32F4A7-4A62-924D-A537-AE586082AB04}"/>
              </a:ext>
            </a:extLst>
          </p:cNvPr>
          <p:cNvSpPr>
            <a:spLocks noGrp="1"/>
          </p:cNvSpPr>
          <p:nvPr>
            <p:ph type="ftr" sz="quarter" idx="17"/>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 Purple Highl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15A47-3F53-EB42-8615-869908B08163}"/>
              </a:ext>
            </a:extLst>
          </p:cNvPr>
          <p:cNvSpPr>
            <a:spLocks noGrp="1"/>
          </p:cNvSpPr>
          <p:nvPr>
            <p:ph type="title" hasCustomPrompt="1"/>
          </p:nvPr>
        </p:nvSpPr>
        <p:spPr/>
        <p:txBody>
          <a:bodyPr/>
          <a:lstStyle/>
          <a:p>
            <a:r>
              <a:rPr lang="en-US"/>
              <a:t>Highlight Text Slide</a:t>
            </a:r>
          </a:p>
        </p:txBody>
      </p:sp>
      <p:sp>
        <p:nvSpPr>
          <p:cNvPr id="8" name="Text Placeholder 10">
            <a:extLst>
              <a:ext uri="{FF2B5EF4-FFF2-40B4-BE49-F238E27FC236}">
                <a16:creationId xmlns:a16="http://schemas.microsoft.com/office/drawing/2014/main" id="{4C8CC1CC-49CC-CB42-AA8B-4C8EAEE4FEE7}"/>
              </a:ext>
            </a:extLst>
          </p:cNvPr>
          <p:cNvSpPr>
            <a:spLocks noGrp="1"/>
          </p:cNvSpPr>
          <p:nvPr>
            <p:ph type="body" sz="quarter" idx="13" hasCustomPrompt="1"/>
          </p:nvPr>
        </p:nvSpPr>
        <p:spPr>
          <a:xfrm>
            <a:off x="364389" y="2918467"/>
            <a:ext cx="11416278" cy="3304780"/>
          </a:xfrm>
          <a:prstGeom prst="rect">
            <a:avLst/>
          </a:prstGeom>
          <a:noFill/>
        </p:spPr>
        <p:txBody>
          <a:bodyPr>
            <a:noAutofit/>
          </a:bodyPr>
          <a:lstStyle>
            <a:lvl1pPr>
              <a:defRPr sz="2400" b="0" i="0">
                <a:solidFill>
                  <a:schemeClr val="tx1"/>
                </a:solidFill>
                <a:effectLst/>
                <a:latin typeface="Calibri Light" charset="0"/>
                <a:ea typeface="Calibri Light" charset="0"/>
                <a:cs typeface="Calibri Light"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6" name="Footer Placeholder 5">
            <a:extLst>
              <a:ext uri="{FF2B5EF4-FFF2-40B4-BE49-F238E27FC236}">
                <a16:creationId xmlns:a16="http://schemas.microsoft.com/office/drawing/2014/main" id="{BF7B355F-FB9B-384A-9895-AA6CD855F9ED}"/>
              </a:ext>
            </a:extLst>
          </p:cNvPr>
          <p:cNvSpPr>
            <a:spLocks noGrp="1"/>
          </p:cNvSpPr>
          <p:nvPr>
            <p:ph type="ftr" sz="quarter" idx="14"/>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
        <p:nvSpPr>
          <p:cNvPr id="9" name="Text Placeholder 12">
            <a:extLst>
              <a:ext uri="{FF2B5EF4-FFF2-40B4-BE49-F238E27FC236}">
                <a16:creationId xmlns:a16="http://schemas.microsoft.com/office/drawing/2014/main" id="{ABDEBC23-671C-ED4C-B089-7B2E966E61AE}"/>
              </a:ext>
            </a:extLst>
          </p:cNvPr>
          <p:cNvSpPr>
            <a:spLocks noGrp="1"/>
          </p:cNvSpPr>
          <p:nvPr>
            <p:ph type="body" sz="quarter" idx="17" hasCustomPrompt="1"/>
          </p:nvPr>
        </p:nvSpPr>
        <p:spPr>
          <a:xfrm>
            <a:off x="364389" y="1919288"/>
            <a:ext cx="11416277" cy="790575"/>
          </a:xfrm>
        </p:spPr>
        <p:txBody>
          <a:bodyPr>
            <a:noAutofit/>
          </a:bodyPr>
          <a:lstStyle>
            <a:lvl1pPr algn="l">
              <a:lnSpc>
                <a:spcPts val="3120"/>
              </a:lnSpc>
              <a:tabLst>
                <a:tab pos="1247775" algn="l"/>
              </a:tabLst>
              <a:defRPr sz="2400" b="0" i="0">
                <a:latin typeface="Calibri Light" charset="0"/>
              </a:defRPr>
            </a:lvl1pPr>
          </a:lstStyle>
          <a:p>
            <a:pPr lvl="0"/>
            <a:r>
              <a:rPr lang="en-US"/>
              <a:t>This is a longer sub header for the slide. If it does not run into two lines, please adjust the body text below to equal the spacing as shown. </a:t>
            </a:r>
          </a:p>
        </p:txBody>
      </p:sp>
    </p:spTree>
    <p:extLst>
      <p:ext uri="{BB962C8B-B14F-4D97-AF65-F5344CB8AC3E}">
        <p14:creationId xmlns:p14="http://schemas.microsoft.com/office/powerpoint/2010/main" val="2846337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Questions - Purple Highlight ">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75" algn="l"/>
              </a:tabLst>
            </a:pPr>
            <a:r>
              <a:rPr lang="en-US" sz="6600" b="0" i="0">
                <a:solidFill>
                  <a:schemeClr val="tx1"/>
                </a:solidFill>
                <a:latin typeface="Calibri Light" charset="0"/>
                <a:ea typeface="Calibri Light" charset="0"/>
                <a:cs typeface="Calibri Light" charset="0"/>
              </a:rPr>
              <a:t>QUESTIONS?</a:t>
            </a:r>
            <a:endParaRPr lang="en-US" sz="6600" b="0" i="0" baseline="30000">
              <a:solidFill>
                <a:schemeClr val="tx1"/>
              </a:solidFill>
              <a:latin typeface="Calibri Light" charset="0"/>
              <a:ea typeface="Calibri Light" charset="0"/>
              <a:cs typeface="Calibri Light" charset="0"/>
            </a:endParaRPr>
          </a:p>
        </p:txBody>
      </p:sp>
      <p:grpSp>
        <p:nvGrpSpPr>
          <p:cNvPr id="11" name="Group 10">
            <a:extLst>
              <a:ext uri="{FF2B5EF4-FFF2-40B4-BE49-F238E27FC236}">
                <a16:creationId xmlns:a16="http://schemas.microsoft.com/office/drawing/2014/main" id="{E9311512-39E5-CA48-8125-CE0D61FF9BAB}"/>
              </a:ext>
            </a:extLst>
          </p:cNvPr>
          <p:cNvGrpSpPr/>
          <p:nvPr userDrawn="1"/>
        </p:nvGrpSpPr>
        <p:grpSpPr>
          <a:xfrm>
            <a:off x="5822327" y="3995857"/>
            <a:ext cx="647553" cy="62223"/>
            <a:chOff x="5960343" y="3683949"/>
            <a:chExt cx="647553" cy="62223"/>
          </a:xfrm>
        </p:grpSpPr>
        <p:sp>
          <p:nvSpPr>
            <p:cNvPr id="12"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Footer Placeholder 1">
            <a:extLst>
              <a:ext uri="{FF2B5EF4-FFF2-40B4-BE49-F238E27FC236}">
                <a16:creationId xmlns:a16="http://schemas.microsoft.com/office/drawing/2014/main" id="{8DCCCE2F-B18F-CC47-A756-7D1F6317EDDF}"/>
              </a:ext>
            </a:extLst>
          </p:cNvPr>
          <p:cNvSpPr>
            <a:spLocks noGrp="1"/>
          </p:cNvSpPr>
          <p:nvPr>
            <p:ph type="ftr" sz="quarter" idx="10"/>
          </p:nvPr>
        </p:nvSpPr>
        <p:spPr/>
        <p:txBody>
          <a:bodyPr/>
          <a:lstStyle>
            <a:lvl1pPr>
              <a:defRPr b="0" i="0">
                <a:latin typeface="Calibri Light" charset="0"/>
                <a:ea typeface="Calibri Light" charset="0"/>
                <a:cs typeface="Calibri Light" charset="0"/>
              </a:defRPr>
            </a:lvl1pPr>
          </a:lstStyle>
          <a:p>
            <a:r>
              <a:rPr lang="en-US">
                <a:solidFill>
                  <a:srgbClr val="B5B4B4"/>
                </a:solidFill>
              </a:rPr>
              <a:t>CONFIDENTIAL – DO NOT DISTRIBUTE</a:t>
            </a:r>
          </a:p>
        </p:txBody>
      </p:sp>
    </p:spTree>
  </p:cSld>
  <p:clrMapOvr>
    <a:masterClrMapping/>
  </p:clrMapOvr>
  <p:extLst>
    <p:ext uri="{DCECCB84-F9BA-43D5-87BE-67443E8EF086}">
      <p15:sldGuideLst xmlns:p15="http://schemas.microsoft.com/office/powerpoint/2012/main">
        <p15:guide id="1" pos="288">
          <p15:clr>
            <a:srgbClr val="FBAE40"/>
          </p15:clr>
        </p15:guide>
        <p15:guide id="2" orient="horz" pos="360">
          <p15:clr>
            <a:srgbClr val="FBAE40"/>
          </p15:clr>
        </p15:guide>
        <p15:guide id="3" orient="horz" pos="1608">
          <p15:clr>
            <a:srgbClr val="FBAE40"/>
          </p15:clr>
        </p15:guide>
        <p15:guide id="4" orient="horz" pos="216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21F40-892E-67EE-D268-CC341F19DB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72E6BE0-0C09-3B31-6911-CC62926902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Footer Placeholder 3">
            <a:extLst>
              <a:ext uri="{FF2B5EF4-FFF2-40B4-BE49-F238E27FC236}">
                <a16:creationId xmlns:a16="http://schemas.microsoft.com/office/drawing/2014/main" id="{47456EB6-E90C-E435-9665-F69F5FAA6B3B}"/>
              </a:ext>
            </a:extLst>
          </p:cNvPr>
          <p:cNvSpPr>
            <a:spLocks noGrp="1"/>
          </p:cNvSpPr>
          <p:nvPr>
            <p:ph type="ftr" sz="quarter" idx="10"/>
          </p:nvPr>
        </p:nvSpPr>
        <p:spPr/>
        <p:txBody>
          <a:bodyPr/>
          <a:lstStyle/>
          <a:p>
            <a:r>
              <a:rPr lang="en-US"/>
              <a:t>QI - Confidential July 2024</a:t>
            </a:r>
          </a:p>
        </p:txBody>
      </p:sp>
      <p:sp>
        <p:nvSpPr>
          <p:cNvPr id="5" name="Slide Number Placeholder 4">
            <a:extLst>
              <a:ext uri="{FF2B5EF4-FFF2-40B4-BE49-F238E27FC236}">
                <a16:creationId xmlns:a16="http://schemas.microsoft.com/office/drawing/2014/main" id="{AA8731FF-F0EF-43B9-BA5E-6B99F80D7012}"/>
              </a:ext>
            </a:extLst>
          </p:cNvPr>
          <p:cNvSpPr>
            <a:spLocks noGrp="1"/>
          </p:cNvSpPr>
          <p:nvPr>
            <p:ph type="sldNum" sz="quarter" idx="11"/>
          </p:nvPr>
        </p:nvSpPr>
        <p:spPr/>
        <p:txBody>
          <a:bodyPr/>
          <a:lstStyle/>
          <a:p>
            <a:fld id="{D16F0C0D-9955-41C4-92B2-51301F6CBC6E}" type="slidenum">
              <a:rPr lang="en-US" smtClean="0"/>
              <a:t>‹#›</a:t>
            </a:fld>
            <a:endParaRPr lang="en-US"/>
          </a:p>
        </p:txBody>
      </p:sp>
    </p:spTree>
    <p:extLst>
      <p:ext uri="{BB962C8B-B14F-4D97-AF65-F5344CB8AC3E}">
        <p14:creationId xmlns:p14="http://schemas.microsoft.com/office/powerpoint/2010/main" val="2775918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 2">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1839383-F057-3048-AD91-C3B2D0E98308}"/>
              </a:ext>
            </a:extLst>
          </p:cNvPr>
          <p:cNvSpPr/>
          <p:nvPr userDrawn="1"/>
        </p:nvSpPr>
        <p:spPr>
          <a:xfrm rot="10800000">
            <a:off x="0" y="0"/>
            <a:ext cx="12192000" cy="6858000"/>
          </a:xfrm>
          <a:prstGeom prst="rect">
            <a:avLst/>
          </a:prstGeom>
          <a:gradFill>
            <a:gsLst>
              <a:gs pos="33000">
                <a:srgbClr val="35246C">
                  <a:alpha val="75000"/>
                </a:srgbClr>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0" name="Rectangle 2">
            <a:extLst>
              <a:ext uri="{FF2B5EF4-FFF2-40B4-BE49-F238E27FC236}">
                <a16:creationId xmlns:a16="http://schemas.microsoft.com/office/drawing/2014/main" id="{9FCF5C50-BE6E-184D-9EA9-1DE1F51EC7D7}"/>
              </a:ext>
            </a:extLst>
          </p:cNvPr>
          <p:cNvSpPr/>
          <p:nvPr userDrawn="1"/>
        </p:nvSpPr>
        <p:spPr>
          <a:xfrm>
            <a:off x="457202" y="3661685"/>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Title 2"/>
          <p:cNvSpPr>
            <a:spLocks noGrp="1"/>
          </p:cNvSpPr>
          <p:nvPr userDrawn="1">
            <p:ph type="title" hasCustomPrompt="1"/>
          </p:nvPr>
        </p:nvSpPr>
        <p:spPr>
          <a:xfrm>
            <a:off x="385283" y="2249715"/>
            <a:ext cx="11476979" cy="1122115"/>
          </a:xfrm>
        </p:spPr>
        <p:txBody>
          <a:bodyPr anchor="b" anchorCtr="0">
            <a:normAutofit/>
          </a:bodyPr>
          <a:lstStyle>
            <a:lvl1pPr>
              <a:defRPr sz="5400" b="1" i="0" cap="none" baseline="0">
                <a:solidFill>
                  <a:schemeClr val="bg1"/>
                </a:solidFill>
                <a:effectLst/>
                <a:latin typeface="Encode Sans Narrow Black" panose="02000000000000000000" pitchFamily="2" charset="77"/>
                <a:ea typeface="Encode Sans Narrow Black" panose="02000000000000000000" pitchFamily="2" charset="77"/>
                <a:cs typeface="Calibri Light" charset="0"/>
              </a:defRPr>
            </a:lvl1pPr>
          </a:lstStyle>
          <a:p>
            <a:r>
              <a:rPr lang="en-US"/>
              <a:t>PRESENTATION TITLE SLIDE</a:t>
            </a:r>
          </a:p>
        </p:txBody>
      </p:sp>
      <p:sp>
        <p:nvSpPr>
          <p:cNvPr id="7" name="Text Placeholder 6"/>
          <p:cNvSpPr>
            <a:spLocks noGrp="1"/>
          </p:cNvSpPr>
          <p:nvPr userDrawn="1">
            <p:ph type="body" sz="quarter" idx="11" hasCustomPrompt="1"/>
          </p:nvPr>
        </p:nvSpPr>
        <p:spPr>
          <a:xfrm>
            <a:off x="367528" y="4185355"/>
            <a:ext cx="8842883" cy="330279"/>
          </a:xfrm>
          <a:prstGeom prst="rect">
            <a:avLst/>
          </a:prstGeom>
        </p:spPr>
        <p:txBody>
          <a:bodyPr>
            <a:noAutofit/>
          </a:bodyPr>
          <a:lstStyle>
            <a:lvl1pPr marL="0" indent="0">
              <a:buFontTx/>
              <a:buNone/>
              <a:defRPr sz="1800" b="0" i="0" cap="all" baseline="0">
                <a:solidFill>
                  <a:schemeClr val="bg1"/>
                </a:solidFill>
                <a:latin typeface="Uni Sans Book" pitchFamily="2" charset="77"/>
                <a:ea typeface="Uni Sans Book" pitchFamily="2" charset="77"/>
                <a:cs typeface="Calibri Light" charset="0"/>
              </a:defRPr>
            </a:lvl1pPr>
          </a:lstStyle>
          <a:p>
            <a:pPr lvl="0"/>
            <a:r>
              <a:rPr lang="en-US"/>
              <a:t>Content owner/department</a:t>
            </a:r>
          </a:p>
        </p:txBody>
      </p:sp>
      <p:sp>
        <p:nvSpPr>
          <p:cNvPr id="9" name="Text Placeholder 8"/>
          <p:cNvSpPr>
            <a:spLocks noGrp="1"/>
          </p:cNvSpPr>
          <p:nvPr userDrawn="1">
            <p:ph type="body" sz="quarter" idx="12" hasCustomPrompt="1"/>
          </p:nvPr>
        </p:nvSpPr>
        <p:spPr>
          <a:xfrm>
            <a:off x="367528" y="4544787"/>
            <a:ext cx="8842883" cy="332015"/>
          </a:xfrm>
          <a:prstGeom prst="rect">
            <a:avLst/>
          </a:prstGeom>
        </p:spPr>
        <p:txBody>
          <a:bodyPr>
            <a:noAutofit/>
          </a:bodyPr>
          <a:lstStyle>
            <a:lvl1pPr marL="0" indent="0">
              <a:buFontTx/>
              <a:buNone/>
              <a:defRPr sz="1600" b="0" i="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189" indent="0">
              <a:buFontTx/>
              <a:buNone/>
              <a:defRPr sz="1600" b="0" i="0">
                <a:latin typeface="Encode Sans Normal Medium" charset="0"/>
                <a:ea typeface="Encode Sans Normal Medium" charset="0"/>
                <a:cs typeface="Encode Sans Normal Medium" charset="0"/>
              </a:defRPr>
            </a:lvl2pPr>
            <a:lvl3pPr marL="914377" indent="0">
              <a:buFontTx/>
              <a:buNone/>
              <a:defRPr sz="1600" b="0" i="0">
                <a:latin typeface="Encode Sans Normal Medium" charset="0"/>
                <a:ea typeface="Encode Sans Normal Medium" charset="0"/>
                <a:cs typeface="Encode Sans Normal Medium" charset="0"/>
              </a:defRPr>
            </a:lvl3pPr>
            <a:lvl4pPr marL="1371566" indent="0">
              <a:buFontTx/>
              <a:buNone/>
              <a:defRPr sz="1600" b="0" i="0">
                <a:latin typeface="Encode Sans Normal Medium" charset="0"/>
                <a:ea typeface="Encode Sans Normal Medium" charset="0"/>
                <a:cs typeface="Encode Sans Normal Medium" charset="0"/>
              </a:defRPr>
            </a:lvl4pPr>
            <a:lvl5pPr marL="1828754" indent="0">
              <a:buFontTx/>
              <a:buNone/>
              <a:defRPr sz="1600" b="0" i="0">
                <a:latin typeface="Encode Sans Normal Medium" charset="0"/>
                <a:ea typeface="Encode Sans Normal Medium" charset="0"/>
                <a:cs typeface="Encode Sans Normal Medium" charset="0"/>
              </a:defRPr>
            </a:lvl5pPr>
          </a:lstStyle>
          <a:p>
            <a:pPr lvl="0"/>
            <a:r>
              <a:rPr lang="en-US"/>
              <a:t>Month 0000</a:t>
            </a:r>
          </a:p>
        </p:txBody>
      </p:sp>
      <p:sp>
        <p:nvSpPr>
          <p:cNvPr id="11"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2"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pic>
        <p:nvPicPr>
          <p:cNvPr id="10" name="Picture 9">
            <a:extLst>
              <a:ext uri="{FF2B5EF4-FFF2-40B4-BE49-F238E27FC236}">
                <a16:creationId xmlns:a16="http://schemas.microsoft.com/office/drawing/2014/main" id="{01E4C91B-6A16-9541-8C72-75412325E728}"/>
              </a:ext>
            </a:extLst>
          </p:cNvPr>
          <p:cNvPicPr>
            <a:picLocks noChangeAspect="1"/>
          </p:cNvPicPr>
          <p:nvPr userDrawn="1"/>
        </p:nvPicPr>
        <p:blipFill>
          <a:blip r:embed="rId2"/>
          <a:srcRect/>
          <a:stretch/>
        </p:blipFill>
        <p:spPr>
          <a:xfrm>
            <a:off x="10979784" y="6216615"/>
            <a:ext cx="1083709" cy="508679"/>
          </a:xfrm>
          <a:prstGeom prst="rect">
            <a:avLst/>
          </a:prstGeom>
        </p:spPr>
      </p:pic>
    </p:spTree>
    <p:extLst>
      <p:ext uri="{BB962C8B-B14F-4D97-AF65-F5344CB8AC3E}">
        <p14:creationId xmlns:p14="http://schemas.microsoft.com/office/powerpoint/2010/main" val="932453707"/>
      </p:ext>
    </p:extLst>
  </p:cSld>
  <p:clrMapOvr>
    <a:masterClrMapping/>
  </p:clrMapOvr>
  <p:extLst>
    <p:ext uri="{DCECCB84-F9BA-43D5-87BE-67443E8EF086}">
      <p15:sldGuideLst xmlns:p15="http://schemas.microsoft.com/office/powerpoint/2012/main">
        <p15:guide id="1" orient="horz" pos="1494">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urple Banner Slide">
    <p:bg>
      <p:bgPr>
        <a:solidFill>
          <a:schemeClr val="bg1"/>
        </a:solidFill>
        <a:effectLst/>
      </p:bgPr>
    </p:bg>
    <p:spTree>
      <p:nvGrpSpPr>
        <p:cNvPr id="1" name=""/>
        <p:cNvGrpSpPr/>
        <p:nvPr/>
      </p:nvGrpSpPr>
      <p:grpSpPr>
        <a:xfrm>
          <a:off x="0" y="0"/>
          <a:ext cx="0" cy="0"/>
          <a:chOff x="0" y="0"/>
          <a:chExt cx="0" cy="0"/>
        </a:xfrm>
      </p:grpSpPr>
      <p:sp>
        <p:nvSpPr>
          <p:cNvPr id="9" name="Freeform 8">
            <a:extLst>
              <a:ext uri="{FF2B5EF4-FFF2-40B4-BE49-F238E27FC236}">
                <a16:creationId xmlns:a16="http://schemas.microsoft.com/office/drawing/2014/main" id="{951F9105-65D5-B04B-AF20-5B62CFABED3E}"/>
              </a:ext>
            </a:extLst>
          </p:cNvPr>
          <p:cNvSpPr/>
          <p:nvPr userDrawn="1"/>
        </p:nvSpPr>
        <p:spPr>
          <a:xfrm rot="10800000">
            <a:off x="369904" y="-1"/>
            <a:ext cx="5203605" cy="5881564"/>
          </a:xfrm>
          <a:custGeom>
            <a:avLst/>
            <a:gdLst>
              <a:gd name="connsiteX0" fmla="*/ 5203605 w 5203605"/>
              <a:gd name="connsiteY0" fmla="*/ 5881564 h 5881564"/>
              <a:gd name="connsiteX1" fmla="*/ 0 w 5203605"/>
              <a:gd name="connsiteY1" fmla="*/ 5881564 h 5881564"/>
              <a:gd name="connsiteX2" fmla="*/ 0 w 5203605"/>
              <a:gd name="connsiteY2" fmla="*/ 996800 h 5881564"/>
              <a:gd name="connsiteX3" fmla="*/ 5203605 w 5203605"/>
              <a:gd name="connsiteY3" fmla="*/ 0 h 5881564"/>
            </a:gdLst>
            <a:ahLst/>
            <a:cxnLst>
              <a:cxn ang="0">
                <a:pos x="connsiteX0" y="connsiteY0"/>
              </a:cxn>
              <a:cxn ang="0">
                <a:pos x="connsiteX1" y="connsiteY1"/>
              </a:cxn>
              <a:cxn ang="0">
                <a:pos x="connsiteX2" y="connsiteY2"/>
              </a:cxn>
              <a:cxn ang="0">
                <a:pos x="connsiteX3" y="connsiteY3"/>
              </a:cxn>
            </a:cxnLst>
            <a:rect l="l" t="t" r="r" b="b"/>
            <a:pathLst>
              <a:path w="5203605" h="5881564">
                <a:moveTo>
                  <a:pt x="5203605" y="5881564"/>
                </a:moveTo>
                <a:lnTo>
                  <a:pt x="0" y="5881564"/>
                </a:lnTo>
                <a:lnTo>
                  <a:pt x="0" y="996800"/>
                </a:lnTo>
                <a:lnTo>
                  <a:pt x="5203605" y="0"/>
                </a:lnTo>
                <a:close/>
              </a:path>
            </a:pathLst>
          </a:custGeom>
          <a:gradFill>
            <a:gsLst>
              <a:gs pos="33000">
                <a:srgbClr val="35246C">
                  <a:alpha val="82000"/>
                </a:srgbClr>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sp>
        <p:nvSpPr>
          <p:cNvPr id="18" name="Text Placeholder 17"/>
          <p:cNvSpPr>
            <a:spLocks noGrp="1"/>
          </p:cNvSpPr>
          <p:nvPr>
            <p:ph type="body" sz="quarter" idx="14" hasCustomPrompt="1"/>
          </p:nvPr>
        </p:nvSpPr>
        <p:spPr>
          <a:xfrm>
            <a:off x="776728" y="1902267"/>
            <a:ext cx="4361715" cy="3237905"/>
          </a:xfrm>
          <a:prstGeom prst="rect">
            <a:avLst/>
          </a:prstGeom>
        </p:spPr>
        <p:txBody>
          <a:bodyPr>
            <a:noAutofit/>
          </a:bodyPr>
          <a:lstStyle>
            <a:lvl1pPr marL="228594" marR="0" indent="-228594" algn="l" defTabSz="914377" rtl="0" eaLnBrk="1" fontAlgn="auto" latinLnBrk="0" hangingPunct="1">
              <a:lnSpc>
                <a:spcPts val="3080"/>
              </a:lnSpc>
              <a:spcBef>
                <a:spcPts val="300"/>
              </a:spcBef>
              <a:spcAft>
                <a:spcPts val="300"/>
              </a:spcAft>
              <a:buClrTx/>
              <a:buSzTx/>
              <a:buFont typeface="Arial" charset="0"/>
              <a:buChar char="•"/>
              <a:tabLst>
                <a:tab pos="1247743" algn="l"/>
              </a:tabLst>
              <a:defRPr sz="2400" b="0" i="0">
                <a:solidFill>
                  <a:schemeClr val="bg1"/>
                </a:solidFill>
                <a:latin typeface="Calibri Light" charset="0"/>
                <a:ea typeface="Calibri Light" charset="0"/>
                <a:cs typeface="Calibri Light" charset="0"/>
              </a:defRPr>
            </a:lvl1pPr>
            <a:lvl2pPr marL="692133" indent="-234945">
              <a:spcBef>
                <a:spcPts val="300"/>
              </a:spcBef>
              <a:spcAft>
                <a:spcPts val="300"/>
              </a:spcAft>
              <a:buFont typeface="Arial" charset="0"/>
              <a:buChar char="•"/>
              <a:tabLst/>
              <a:defRPr sz="2100" b="0" i="0">
                <a:solidFill>
                  <a:schemeClr val="bg1"/>
                </a:solidFill>
                <a:latin typeface="Calibri Light" charset="0"/>
                <a:ea typeface="Calibri Light" charset="0"/>
                <a:cs typeface="Calibri Light" charset="0"/>
              </a:defRPr>
            </a:lvl2pPr>
            <a:lvl3pPr marL="1092173" indent="-177796">
              <a:spcBef>
                <a:spcPts val="300"/>
              </a:spcBef>
              <a:spcAft>
                <a:spcPts val="300"/>
              </a:spcAft>
              <a:buFont typeface="Arial" charset="0"/>
              <a:buChar char="•"/>
              <a:tabLst/>
              <a:defRPr sz="1800" b="0" i="0">
                <a:solidFill>
                  <a:schemeClr val="bg1"/>
                </a:solidFill>
                <a:latin typeface="Calibri Light" charset="0"/>
                <a:ea typeface="Calibri Light" charset="0"/>
                <a:cs typeface="Calibri Light"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Bulleted text</a:t>
            </a:r>
          </a:p>
          <a:p>
            <a:pPr lvl="1"/>
            <a:r>
              <a:rPr lang="en-US"/>
              <a:t>Sub-bulleted text</a:t>
            </a:r>
          </a:p>
          <a:p>
            <a:pPr lvl="2"/>
            <a:r>
              <a:rPr lang="en-US"/>
              <a:t>Sub-sub-bulleted text</a:t>
            </a:r>
          </a:p>
        </p:txBody>
      </p:sp>
      <p:sp>
        <p:nvSpPr>
          <p:cNvPr id="10" name="Text Placeholder 13"/>
          <p:cNvSpPr>
            <a:spLocks noGrp="1"/>
          </p:cNvSpPr>
          <p:nvPr>
            <p:ph type="body" sz="quarter" idx="13" hasCustomPrompt="1"/>
          </p:nvPr>
        </p:nvSpPr>
        <p:spPr>
          <a:xfrm>
            <a:off x="650240" y="765667"/>
            <a:ext cx="4602029" cy="557107"/>
          </a:xfrm>
          <a:prstGeom prst="rect">
            <a:avLst/>
          </a:prstGeom>
        </p:spPr>
        <p:txBody>
          <a:bodyPr>
            <a:noAutofit/>
          </a:bodyPr>
          <a:lstStyle>
            <a:lvl1pPr marL="0" indent="0" algn="l">
              <a:buNone/>
              <a:defRPr sz="2400" b="0" i="0" cap="all" baseline="0">
                <a:solidFill>
                  <a:schemeClr val="bg1"/>
                </a:solidFill>
                <a:latin typeface="Calibri Light" charset="0"/>
                <a:ea typeface="Calibri Light" charset="0"/>
                <a:cs typeface="Calibri Light" charset="0"/>
              </a:defRPr>
            </a:lvl1pPr>
          </a:lstStyle>
          <a:p>
            <a:pPr lvl="0"/>
            <a:r>
              <a:rPr lang="en-US"/>
              <a:t>Banner Slide</a:t>
            </a:r>
          </a:p>
        </p:txBody>
      </p:sp>
      <p:sp>
        <p:nvSpPr>
          <p:cNvPr id="11"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2"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Tree>
    <p:extLst>
      <p:ext uri="{BB962C8B-B14F-4D97-AF65-F5344CB8AC3E}">
        <p14:creationId xmlns:p14="http://schemas.microsoft.com/office/powerpoint/2010/main" val="1544556958"/>
      </p:ext>
    </p:extLst>
  </p:cSld>
  <p:clrMapOvr>
    <a:masterClrMapping/>
  </p:clrMapOvr>
  <p:extLst>
    <p:ext uri="{DCECCB84-F9BA-43D5-87BE-67443E8EF086}">
      <p15:sldGuideLst xmlns:p15="http://schemas.microsoft.com/office/powerpoint/2012/main">
        <p15:guide id="1" pos="528">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ray Banner Slide">
    <p:bg>
      <p:bgPr>
        <a:solidFill>
          <a:schemeClr val="bg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951F9105-65D5-B04B-AF20-5B62CFABED3E}"/>
              </a:ext>
            </a:extLst>
          </p:cNvPr>
          <p:cNvSpPr/>
          <p:nvPr userDrawn="1"/>
        </p:nvSpPr>
        <p:spPr>
          <a:xfrm rot="10800000">
            <a:off x="385144" y="-2"/>
            <a:ext cx="5203605" cy="5881564"/>
          </a:xfrm>
          <a:custGeom>
            <a:avLst/>
            <a:gdLst>
              <a:gd name="connsiteX0" fmla="*/ 5203605 w 5203605"/>
              <a:gd name="connsiteY0" fmla="*/ 5881564 h 5881564"/>
              <a:gd name="connsiteX1" fmla="*/ 0 w 5203605"/>
              <a:gd name="connsiteY1" fmla="*/ 5881564 h 5881564"/>
              <a:gd name="connsiteX2" fmla="*/ 0 w 5203605"/>
              <a:gd name="connsiteY2" fmla="*/ 996800 h 5881564"/>
              <a:gd name="connsiteX3" fmla="*/ 5203605 w 5203605"/>
              <a:gd name="connsiteY3" fmla="*/ 0 h 5881564"/>
            </a:gdLst>
            <a:ahLst/>
            <a:cxnLst>
              <a:cxn ang="0">
                <a:pos x="connsiteX0" y="connsiteY0"/>
              </a:cxn>
              <a:cxn ang="0">
                <a:pos x="connsiteX1" y="connsiteY1"/>
              </a:cxn>
              <a:cxn ang="0">
                <a:pos x="connsiteX2" y="connsiteY2"/>
              </a:cxn>
              <a:cxn ang="0">
                <a:pos x="connsiteX3" y="connsiteY3"/>
              </a:cxn>
            </a:cxnLst>
            <a:rect l="l" t="t" r="r" b="b"/>
            <a:pathLst>
              <a:path w="5203605" h="5881564">
                <a:moveTo>
                  <a:pt x="5203605" y="5881564"/>
                </a:moveTo>
                <a:lnTo>
                  <a:pt x="0" y="5881564"/>
                </a:lnTo>
                <a:lnTo>
                  <a:pt x="0" y="996800"/>
                </a:lnTo>
                <a:lnTo>
                  <a:pt x="5203605" y="0"/>
                </a:lnTo>
                <a:close/>
              </a:path>
            </a:pathLst>
          </a:cu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sp>
        <p:nvSpPr>
          <p:cNvPr id="18" name="Text Placeholder 17"/>
          <p:cNvSpPr>
            <a:spLocks noGrp="1"/>
          </p:cNvSpPr>
          <p:nvPr>
            <p:ph type="body" sz="quarter" idx="14" hasCustomPrompt="1"/>
          </p:nvPr>
        </p:nvSpPr>
        <p:spPr>
          <a:xfrm>
            <a:off x="776728" y="1902267"/>
            <a:ext cx="4361715" cy="3237905"/>
          </a:xfrm>
          <a:prstGeom prst="rect">
            <a:avLst/>
          </a:prstGeom>
        </p:spPr>
        <p:txBody>
          <a:bodyPr>
            <a:noAutofit/>
          </a:bodyPr>
          <a:lstStyle>
            <a:lvl1pPr marL="228594" marR="0" indent="-228594" algn="l" defTabSz="914377" rtl="0" eaLnBrk="1" fontAlgn="auto" latinLnBrk="0" hangingPunct="1">
              <a:lnSpc>
                <a:spcPts val="3080"/>
              </a:lnSpc>
              <a:spcBef>
                <a:spcPts val="300"/>
              </a:spcBef>
              <a:spcAft>
                <a:spcPts val="300"/>
              </a:spcAft>
              <a:buClrTx/>
              <a:buSzTx/>
              <a:buFont typeface="Arial" charset="0"/>
              <a:buChar char="•"/>
              <a:tabLst>
                <a:tab pos="1247743" algn="l"/>
              </a:tabLst>
              <a:defRPr sz="2400" b="0" i="0">
                <a:solidFill>
                  <a:schemeClr val="bg1"/>
                </a:solidFill>
                <a:latin typeface="Calibri Light" charset="0"/>
                <a:ea typeface="Calibri Light" charset="0"/>
                <a:cs typeface="Calibri Light" charset="0"/>
              </a:defRPr>
            </a:lvl1pPr>
            <a:lvl2pPr marL="692133" indent="-234945">
              <a:spcBef>
                <a:spcPts val="300"/>
              </a:spcBef>
              <a:spcAft>
                <a:spcPts val="300"/>
              </a:spcAft>
              <a:buFont typeface="Arial" charset="0"/>
              <a:buChar char="•"/>
              <a:tabLst/>
              <a:defRPr sz="2100" b="0" i="0">
                <a:solidFill>
                  <a:schemeClr val="bg1"/>
                </a:solidFill>
                <a:latin typeface="Calibri Light" charset="0"/>
                <a:ea typeface="Calibri Light" charset="0"/>
                <a:cs typeface="Calibri Light" charset="0"/>
              </a:defRPr>
            </a:lvl2pPr>
            <a:lvl3pPr marL="1092173" indent="-177796">
              <a:spcBef>
                <a:spcPts val="300"/>
              </a:spcBef>
              <a:spcAft>
                <a:spcPts val="300"/>
              </a:spcAft>
              <a:buFont typeface="Arial" charset="0"/>
              <a:buChar char="•"/>
              <a:tabLst/>
              <a:defRPr sz="1800" b="0" i="0">
                <a:solidFill>
                  <a:schemeClr val="bg1"/>
                </a:solidFill>
                <a:latin typeface="Calibri Light" charset="0"/>
                <a:ea typeface="Calibri Light" charset="0"/>
                <a:cs typeface="Calibri Light"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Bulleted text</a:t>
            </a:r>
          </a:p>
          <a:p>
            <a:pPr lvl="1"/>
            <a:r>
              <a:rPr lang="en-US"/>
              <a:t>Sub-bulleted text</a:t>
            </a:r>
          </a:p>
          <a:p>
            <a:pPr lvl="2"/>
            <a:r>
              <a:rPr lang="en-US"/>
              <a:t>Sub-sub-bulleted text</a:t>
            </a:r>
          </a:p>
        </p:txBody>
      </p:sp>
      <p:sp>
        <p:nvSpPr>
          <p:cNvPr id="7" name="Rectangle 2">
            <a:extLst>
              <a:ext uri="{FF2B5EF4-FFF2-40B4-BE49-F238E27FC236}">
                <a16:creationId xmlns:a16="http://schemas.microsoft.com/office/drawing/2014/main" id="{9FCF5C50-BE6E-184D-9EA9-1DE1F51EC7D7}"/>
              </a:ext>
            </a:extLst>
          </p:cNvPr>
          <p:cNvSpPr/>
          <p:nvPr userDrawn="1"/>
        </p:nvSpPr>
        <p:spPr>
          <a:xfrm>
            <a:off x="838202" y="153207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Text Placeholder 13"/>
          <p:cNvSpPr>
            <a:spLocks noGrp="1"/>
          </p:cNvSpPr>
          <p:nvPr>
            <p:ph type="body" sz="quarter" idx="13" hasCustomPrompt="1"/>
          </p:nvPr>
        </p:nvSpPr>
        <p:spPr>
          <a:xfrm>
            <a:off x="650240" y="765667"/>
            <a:ext cx="4602029" cy="557107"/>
          </a:xfrm>
          <a:prstGeom prst="rect">
            <a:avLst/>
          </a:prstGeom>
        </p:spPr>
        <p:txBody>
          <a:bodyPr>
            <a:noAutofit/>
          </a:bodyPr>
          <a:lstStyle>
            <a:lvl1pPr marL="0" indent="0" algn="l">
              <a:buNone/>
              <a:defRPr sz="2400" b="0" i="0" cap="all" baseline="0">
                <a:solidFill>
                  <a:schemeClr val="bg1"/>
                </a:solidFill>
                <a:latin typeface="Calibri Light" charset="0"/>
                <a:ea typeface="Calibri Light" charset="0"/>
                <a:cs typeface="Calibri Light" charset="0"/>
              </a:defRPr>
            </a:lvl1pPr>
          </a:lstStyle>
          <a:p>
            <a:pPr lvl="0"/>
            <a:r>
              <a:rPr lang="en-US"/>
              <a:t>Banner Slide</a:t>
            </a:r>
          </a:p>
        </p:txBody>
      </p:sp>
      <p:sp>
        <p:nvSpPr>
          <p:cNvPr id="10"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1"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Tree>
    <p:extLst>
      <p:ext uri="{BB962C8B-B14F-4D97-AF65-F5344CB8AC3E}">
        <p14:creationId xmlns:p14="http://schemas.microsoft.com/office/powerpoint/2010/main" val="1903411672"/>
      </p:ext>
    </p:extLst>
  </p:cSld>
  <p:clrMapOvr>
    <a:masterClrMapping/>
  </p:clrMapOvr>
  <p:extLst>
    <p:ext uri="{DCECCB84-F9BA-43D5-87BE-67443E8EF086}">
      <p15:sldGuideLst xmlns:p15="http://schemas.microsoft.com/office/powerpoint/2012/main">
        <p15:guide id="1" pos="528">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 Banner Slide">
    <p:bg>
      <p:bgPr>
        <a:solidFill>
          <a:schemeClr val="bg1"/>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AFD25944-D44D-0841-9090-26E86A981E35}"/>
              </a:ext>
            </a:extLst>
          </p:cNvPr>
          <p:cNvSpPr/>
          <p:nvPr userDrawn="1"/>
        </p:nvSpPr>
        <p:spPr>
          <a:xfrm rot="10800000">
            <a:off x="385144" y="-2"/>
            <a:ext cx="5203605" cy="5881564"/>
          </a:xfrm>
          <a:custGeom>
            <a:avLst/>
            <a:gdLst>
              <a:gd name="connsiteX0" fmla="*/ 5203605 w 5203605"/>
              <a:gd name="connsiteY0" fmla="*/ 5881564 h 5881564"/>
              <a:gd name="connsiteX1" fmla="*/ 0 w 5203605"/>
              <a:gd name="connsiteY1" fmla="*/ 5881564 h 5881564"/>
              <a:gd name="connsiteX2" fmla="*/ 0 w 5203605"/>
              <a:gd name="connsiteY2" fmla="*/ 996800 h 5881564"/>
              <a:gd name="connsiteX3" fmla="*/ 5203605 w 5203605"/>
              <a:gd name="connsiteY3" fmla="*/ 0 h 5881564"/>
            </a:gdLst>
            <a:ahLst/>
            <a:cxnLst>
              <a:cxn ang="0">
                <a:pos x="connsiteX0" y="connsiteY0"/>
              </a:cxn>
              <a:cxn ang="0">
                <a:pos x="connsiteX1" y="connsiteY1"/>
              </a:cxn>
              <a:cxn ang="0">
                <a:pos x="connsiteX2" y="connsiteY2"/>
              </a:cxn>
              <a:cxn ang="0">
                <a:pos x="connsiteX3" y="connsiteY3"/>
              </a:cxn>
            </a:cxnLst>
            <a:rect l="l" t="t" r="r" b="b"/>
            <a:pathLst>
              <a:path w="5203605" h="5881564">
                <a:moveTo>
                  <a:pt x="5203605" y="5881564"/>
                </a:moveTo>
                <a:lnTo>
                  <a:pt x="0" y="5881564"/>
                </a:lnTo>
                <a:lnTo>
                  <a:pt x="0" y="996800"/>
                </a:lnTo>
                <a:lnTo>
                  <a:pt x="5203605"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sp>
        <p:nvSpPr>
          <p:cNvPr id="14" name="Text Placeholder 13"/>
          <p:cNvSpPr>
            <a:spLocks noGrp="1"/>
          </p:cNvSpPr>
          <p:nvPr>
            <p:ph type="body" sz="quarter" idx="13" hasCustomPrompt="1"/>
          </p:nvPr>
        </p:nvSpPr>
        <p:spPr>
          <a:xfrm>
            <a:off x="650240" y="765667"/>
            <a:ext cx="4602029" cy="557107"/>
          </a:xfrm>
          <a:prstGeom prst="rect">
            <a:avLst/>
          </a:prstGeom>
        </p:spPr>
        <p:txBody>
          <a:bodyPr>
            <a:noAutofit/>
          </a:bodyPr>
          <a:lstStyle>
            <a:lvl1pPr marL="0" indent="0" algn="l">
              <a:buNone/>
              <a:defRPr sz="2400" b="0" i="0" cap="all" baseline="0">
                <a:solidFill>
                  <a:srgbClr val="2E2161"/>
                </a:solidFill>
                <a:latin typeface="Calibri Light" charset="0"/>
                <a:ea typeface="Calibri Light" charset="0"/>
                <a:cs typeface="Calibri Light" charset="0"/>
              </a:defRPr>
            </a:lvl1pPr>
          </a:lstStyle>
          <a:p>
            <a:pPr lvl="0"/>
            <a:r>
              <a:rPr lang="en-US"/>
              <a:t>Banner Slide</a:t>
            </a:r>
          </a:p>
        </p:txBody>
      </p:sp>
      <p:sp>
        <p:nvSpPr>
          <p:cNvPr id="18" name="Text Placeholder 17"/>
          <p:cNvSpPr>
            <a:spLocks noGrp="1"/>
          </p:cNvSpPr>
          <p:nvPr>
            <p:ph type="body" sz="quarter" idx="14" hasCustomPrompt="1"/>
          </p:nvPr>
        </p:nvSpPr>
        <p:spPr>
          <a:xfrm>
            <a:off x="776730" y="1902267"/>
            <a:ext cx="4353623" cy="3237905"/>
          </a:xfrm>
          <a:prstGeom prst="rect">
            <a:avLst/>
          </a:prstGeom>
        </p:spPr>
        <p:txBody>
          <a:bodyPr>
            <a:noAutofit/>
          </a:bodyPr>
          <a:lstStyle>
            <a:lvl1pPr marL="173034" marR="0" indent="-173034" algn="l" defTabSz="914377" rtl="0" eaLnBrk="1" fontAlgn="auto" latinLnBrk="0" hangingPunct="1">
              <a:lnSpc>
                <a:spcPts val="3080"/>
              </a:lnSpc>
              <a:spcBef>
                <a:spcPts val="300"/>
              </a:spcBef>
              <a:spcAft>
                <a:spcPts val="300"/>
              </a:spcAft>
              <a:buClrTx/>
              <a:buSzTx/>
              <a:buFont typeface="Arial" charset="0"/>
              <a:buChar char="•"/>
              <a:tabLst>
                <a:tab pos="1247743" algn="l"/>
              </a:tabLst>
              <a:defRPr sz="2400" b="0" i="0">
                <a:solidFill>
                  <a:srgbClr val="333D47"/>
                </a:solidFill>
                <a:latin typeface="Calibri Light" charset="0"/>
                <a:ea typeface="Calibri Light" charset="0"/>
                <a:cs typeface="Calibri Light" charset="0"/>
              </a:defRPr>
            </a:lvl1pPr>
            <a:lvl2pPr marL="631810" indent="-174621">
              <a:spcBef>
                <a:spcPts val="300"/>
              </a:spcBef>
              <a:spcAft>
                <a:spcPts val="300"/>
              </a:spcAft>
              <a:buFont typeface="Arial" charset="0"/>
              <a:buChar char="•"/>
              <a:tabLst/>
              <a:defRPr sz="2100" b="0" i="0" baseline="0">
                <a:latin typeface="Calibri Light" charset="0"/>
                <a:ea typeface="Calibri Light" charset="0"/>
                <a:cs typeface="Calibri Light" charset="0"/>
              </a:defRPr>
            </a:lvl2pPr>
            <a:lvl3pPr marL="1088998" indent="-174621">
              <a:spcBef>
                <a:spcPts val="300"/>
              </a:spcBef>
              <a:spcAft>
                <a:spcPts val="300"/>
              </a:spcAft>
              <a:buFont typeface="Arial" charset="0"/>
              <a:buChar char="•"/>
              <a:tabLst/>
              <a:defRPr sz="1800" b="0" i="0">
                <a:latin typeface="Calibri Light" charset="0"/>
                <a:ea typeface="Calibri Light" charset="0"/>
                <a:cs typeface="Calibri Light"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Bulleted text</a:t>
            </a:r>
          </a:p>
          <a:p>
            <a:pPr lvl="1"/>
            <a:r>
              <a:rPr lang="en-US"/>
              <a:t>Sub-bulleted text</a:t>
            </a:r>
          </a:p>
          <a:p>
            <a:pPr lvl="2"/>
            <a:r>
              <a:rPr lang="en-US"/>
              <a:t>Sub-sub-bulleted text</a:t>
            </a:r>
          </a:p>
        </p:txBody>
      </p:sp>
      <p:sp>
        <p:nvSpPr>
          <p:cNvPr id="7" name="Rectangle 2">
            <a:extLst>
              <a:ext uri="{FF2B5EF4-FFF2-40B4-BE49-F238E27FC236}">
                <a16:creationId xmlns:a16="http://schemas.microsoft.com/office/drawing/2014/main" id="{9FCF5C50-BE6E-184D-9EA9-1DE1F51EC7D7}"/>
              </a:ext>
            </a:extLst>
          </p:cNvPr>
          <p:cNvSpPr/>
          <p:nvPr userDrawn="1"/>
        </p:nvSpPr>
        <p:spPr>
          <a:xfrm>
            <a:off x="838202" y="153207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0"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Tree>
    <p:extLst>
      <p:ext uri="{BB962C8B-B14F-4D97-AF65-F5344CB8AC3E}">
        <p14:creationId xmlns:p14="http://schemas.microsoft.com/office/powerpoint/2010/main" val="16730183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284410E3-9057-234E-AA12-BD0FC19BCBE0}"/>
              </a:ext>
            </a:extLst>
          </p:cNvPr>
          <p:cNvSpPr>
            <a:spLocks noGrp="1"/>
          </p:cNvSpPr>
          <p:nvPr>
            <p:ph type="body" sz="quarter" idx="17" hasCustomPrompt="1"/>
          </p:nvPr>
        </p:nvSpPr>
        <p:spPr>
          <a:xfrm>
            <a:off x="364390" y="1296866"/>
            <a:ext cx="11416277" cy="790575"/>
          </a:xfrm>
        </p:spPr>
        <p:txBody>
          <a:bodyPr>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tab pos="1247743" algn="l"/>
              </a:tabLst>
              <a:defRPr sz="2400" b="0" i="0">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tab pos="1247743" algn="l"/>
              </a:tabLst>
              <a:defRPr/>
            </a:pPr>
            <a:r>
              <a:rPr lang="en-US"/>
              <a:t>This is a longer sub header for the slide. If it does not run into two lines, please adjust the body text below.</a:t>
            </a:r>
          </a:p>
        </p:txBody>
      </p:sp>
      <p:sp>
        <p:nvSpPr>
          <p:cNvPr id="8"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9"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
        <p:nvSpPr>
          <p:cNvPr id="15" name="Title Placeholder 1">
            <a:extLst>
              <a:ext uri="{FF2B5EF4-FFF2-40B4-BE49-F238E27FC236}">
                <a16:creationId xmlns:a16="http://schemas.microsoft.com/office/drawing/2014/main" id="{6FA665B8-7690-0340-BB77-7C070FBA2420}"/>
              </a:ext>
            </a:extLst>
          </p:cNvPr>
          <p:cNvSpPr>
            <a:spLocks noGrp="1"/>
          </p:cNvSpPr>
          <p:nvPr>
            <p:ph type="title" hasCustomPrompt="1"/>
          </p:nvPr>
        </p:nvSpPr>
        <p:spPr>
          <a:xfrm>
            <a:off x="364390" y="315061"/>
            <a:ext cx="11416279" cy="693127"/>
          </a:xfrm>
          <a:prstGeom prst="rect">
            <a:avLst/>
          </a:prstGeom>
        </p:spPr>
        <p:txBody>
          <a:bodyPr vert="horz" lIns="91440" tIns="45720" rIns="91440" bIns="45720" rtlCol="0" anchor="t">
            <a:normAutofit/>
          </a:bodyPr>
          <a:lstStyle>
            <a:lvl1pPr>
              <a:defRPr b="1" i="0">
                <a:latin typeface="Encode Sans Narrow Black" panose="02000000000000000000" pitchFamily="2" charset="77"/>
              </a:defRPr>
            </a:lvl1pPr>
          </a:lstStyle>
          <a:p>
            <a:r>
              <a:rPr lang="en-US"/>
              <a:t>TEXT SLIDE</a:t>
            </a:r>
          </a:p>
        </p:txBody>
      </p:sp>
      <p:sp>
        <p:nvSpPr>
          <p:cNvPr id="16" name="Rectangle 2">
            <a:extLst>
              <a:ext uri="{FF2B5EF4-FFF2-40B4-BE49-F238E27FC236}">
                <a16:creationId xmlns:a16="http://schemas.microsoft.com/office/drawing/2014/main" id="{9FCF5C50-BE6E-184D-9EA9-1DE1F51EC7D7}"/>
              </a:ext>
            </a:extLst>
          </p:cNvPr>
          <p:cNvSpPr/>
          <p:nvPr userDrawn="1"/>
        </p:nvSpPr>
        <p:spPr>
          <a:xfrm>
            <a:off x="535354" y="110726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2" name="Text Placeholder 10"/>
          <p:cNvSpPr>
            <a:spLocks noGrp="1"/>
          </p:cNvSpPr>
          <p:nvPr>
            <p:ph type="body" sz="quarter" idx="13" hasCustomPrompt="1"/>
          </p:nvPr>
        </p:nvSpPr>
        <p:spPr>
          <a:xfrm>
            <a:off x="364390" y="2313832"/>
            <a:ext cx="11416279" cy="3909417"/>
          </a:xfrm>
          <a:prstGeom prst="rect">
            <a:avLst/>
          </a:prstGeom>
          <a:solidFill>
            <a:schemeClr val="bg1"/>
          </a:solidFill>
        </p:spPr>
        <p:txBody>
          <a:bodyPr>
            <a:noAutofit/>
          </a:bodyPr>
          <a:lstStyle>
            <a:lvl1pPr marL="395278" indent="-342891">
              <a:defRPr sz="2400" b="0" i="0">
                <a:solidFill>
                  <a:srgbClr val="333D47"/>
                </a:solidFill>
                <a:effectLst/>
                <a:latin typeface="Open Sans Light" panose="020B0306030504020204" pitchFamily="34" charset="0"/>
                <a:ea typeface="Open Sans Light" panose="020B0306030504020204" pitchFamily="34" charset="0"/>
                <a:cs typeface="Open Sans Light" panose="020B0306030504020204" pitchFamily="34"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10" name="Rectangle 9">
            <a:extLst>
              <a:ext uri="{FF2B5EF4-FFF2-40B4-BE49-F238E27FC236}">
                <a16:creationId xmlns:a16="http://schemas.microsoft.com/office/drawing/2014/main" id="{DA3A8540-ABF7-AA9A-3F05-0F1A45F1CDB6}"/>
              </a:ext>
            </a:extLst>
          </p:cNvPr>
          <p:cNvSpPr/>
          <p:nvPr userDrawn="1"/>
        </p:nvSpPr>
        <p:spPr>
          <a:xfrm rot="10800000">
            <a:off x="0" y="0"/>
            <a:ext cx="1219200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5406228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ext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284410E3-9057-234E-AA12-BD0FC19BCBE0}"/>
              </a:ext>
            </a:extLst>
          </p:cNvPr>
          <p:cNvSpPr>
            <a:spLocks noGrp="1"/>
          </p:cNvSpPr>
          <p:nvPr>
            <p:ph type="body" sz="quarter" idx="17" hasCustomPrompt="1"/>
          </p:nvPr>
        </p:nvSpPr>
        <p:spPr>
          <a:xfrm>
            <a:off x="364390" y="1296866"/>
            <a:ext cx="11416277" cy="790575"/>
          </a:xfrm>
        </p:spPr>
        <p:txBody>
          <a:bodyPr>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tab pos="1247743" algn="l"/>
              </a:tabLst>
              <a:defRPr sz="2400" b="0" i="0">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tab pos="1247743" algn="l"/>
              </a:tabLst>
              <a:defRPr/>
            </a:pPr>
            <a:r>
              <a:rPr lang="en-US"/>
              <a:t>This is a longer sub header for the slide. If it does not run into two lines, please adjust the body text below.</a:t>
            </a:r>
          </a:p>
        </p:txBody>
      </p:sp>
      <p:sp>
        <p:nvSpPr>
          <p:cNvPr id="8"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9"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
        <p:nvSpPr>
          <p:cNvPr id="15" name="Title Placeholder 1">
            <a:extLst>
              <a:ext uri="{FF2B5EF4-FFF2-40B4-BE49-F238E27FC236}">
                <a16:creationId xmlns:a16="http://schemas.microsoft.com/office/drawing/2014/main" id="{6FA665B8-7690-0340-BB77-7C070FBA2420}"/>
              </a:ext>
            </a:extLst>
          </p:cNvPr>
          <p:cNvSpPr>
            <a:spLocks noGrp="1"/>
          </p:cNvSpPr>
          <p:nvPr>
            <p:ph type="title" hasCustomPrompt="1"/>
          </p:nvPr>
        </p:nvSpPr>
        <p:spPr>
          <a:xfrm>
            <a:off x="364390" y="315061"/>
            <a:ext cx="11416279" cy="693127"/>
          </a:xfrm>
          <a:prstGeom prst="rect">
            <a:avLst/>
          </a:prstGeom>
        </p:spPr>
        <p:txBody>
          <a:bodyPr vert="horz" lIns="91440" tIns="45720" rIns="91440" bIns="45720" rtlCol="0" anchor="t">
            <a:normAutofit/>
          </a:bodyPr>
          <a:lstStyle>
            <a:lvl1pPr>
              <a:defRPr b="1" i="0">
                <a:latin typeface="Encode Sans Narrow Black" panose="02000000000000000000" pitchFamily="2" charset="77"/>
              </a:defRPr>
            </a:lvl1pPr>
          </a:lstStyle>
          <a:p>
            <a:r>
              <a:rPr lang="en-US"/>
              <a:t>TEXT SLIDE</a:t>
            </a:r>
          </a:p>
        </p:txBody>
      </p:sp>
      <p:sp>
        <p:nvSpPr>
          <p:cNvPr id="22" name="Text Placeholder 10"/>
          <p:cNvSpPr>
            <a:spLocks noGrp="1"/>
          </p:cNvSpPr>
          <p:nvPr>
            <p:ph type="body" sz="quarter" idx="13" hasCustomPrompt="1"/>
          </p:nvPr>
        </p:nvSpPr>
        <p:spPr>
          <a:xfrm>
            <a:off x="364390" y="2313832"/>
            <a:ext cx="11416279" cy="3909417"/>
          </a:xfrm>
          <a:prstGeom prst="rect">
            <a:avLst/>
          </a:prstGeom>
          <a:solidFill>
            <a:schemeClr val="bg1"/>
          </a:solidFill>
        </p:spPr>
        <p:txBody>
          <a:bodyPr>
            <a:noAutofit/>
          </a:bodyPr>
          <a:lstStyle>
            <a:lvl1pPr marL="395278" indent="-342891">
              <a:defRPr sz="2400" b="0" i="0">
                <a:solidFill>
                  <a:srgbClr val="333D47"/>
                </a:solidFill>
                <a:effectLst/>
                <a:latin typeface="Open Sans Light" panose="020B0306030504020204" pitchFamily="34" charset="0"/>
                <a:ea typeface="Open Sans Light" panose="020B0306030504020204" pitchFamily="34" charset="0"/>
                <a:cs typeface="Open Sans Light" panose="020B0306030504020204" pitchFamily="34" charset="0"/>
              </a:defRPr>
            </a:lvl1pPr>
            <a:lvl2pPr>
              <a:defRPr sz="2400" b="0" i="0">
                <a:latin typeface="Open Sans" charset="0"/>
                <a:ea typeface="Open Sans" charset="0"/>
                <a:cs typeface="Open Sans" charset="0"/>
              </a:defRPr>
            </a:lvl2pPr>
            <a:lvl3pPr>
              <a:defRPr sz="2400" b="0" i="0">
                <a:latin typeface="Open Sans" charset="0"/>
                <a:ea typeface="Open Sans" charset="0"/>
                <a:cs typeface="Open Sans" charset="0"/>
              </a:defRPr>
            </a:lvl3pPr>
            <a:lvl4pPr>
              <a:defRPr sz="2400" b="0" i="0">
                <a:latin typeface="Open Sans" charset="0"/>
                <a:ea typeface="Open Sans" charset="0"/>
                <a:cs typeface="Open Sans" charset="0"/>
              </a:defRPr>
            </a:lvl4pPr>
            <a:lvl5pPr>
              <a:defRPr sz="2400" b="0" i="0">
                <a:latin typeface="Open Sans" charset="0"/>
                <a:ea typeface="Open Sans" charset="0"/>
                <a:cs typeface="Open Sans" charset="0"/>
              </a:defRPr>
            </a:lvl5pPr>
          </a:lstStyle>
          <a:p>
            <a:pPr lvl="0"/>
            <a:r>
              <a:rPr lang="en-US"/>
              <a:t>Body text goes here</a:t>
            </a:r>
          </a:p>
        </p:txBody>
      </p:sp>
      <p:sp>
        <p:nvSpPr>
          <p:cNvPr id="10" name="Rectangle 9">
            <a:extLst>
              <a:ext uri="{FF2B5EF4-FFF2-40B4-BE49-F238E27FC236}">
                <a16:creationId xmlns:a16="http://schemas.microsoft.com/office/drawing/2014/main" id="{DA3A8540-ABF7-AA9A-3F05-0F1A45F1CDB6}"/>
              </a:ext>
            </a:extLst>
          </p:cNvPr>
          <p:cNvSpPr/>
          <p:nvPr userDrawn="1"/>
        </p:nvSpPr>
        <p:spPr>
          <a:xfrm rot="10800000">
            <a:off x="0" y="0"/>
            <a:ext cx="1219200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220082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 Page">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8"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
        <p:nvSpPr>
          <p:cNvPr id="9" name="Rectangle 2">
            <a:extLst>
              <a:ext uri="{FF2B5EF4-FFF2-40B4-BE49-F238E27FC236}">
                <a16:creationId xmlns:a16="http://schemas.microsoft.com/office/drawing/2014/main" id="{9FCF5C50-BE6E-184D-9EA9-1DE1F51EC7D7}"/>
              </a:ext>
            </a:extLst>
          </p:cNvPr>
          <p:cNvSpPr/>
          <p:nvPr userDrawn="1"/>
        </p:nvSpPr>
        <p:spPr>
          <a:xfrm>
            <a:off x="535354" y="110726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Title Placeholder 1">
            <a:extLst>
              <a:ext uri="{FF2B5EF4-FFF2-40B4-BE49-F238E27FC236}">
                <a16:creationId xmlns:a16="http://schemas.microsoft.com/office/drawing/2014/main" id="{6FA665B8-7690-0340-BB77-7C070FBA2420}"/>
              </a:ext>
            </a:extLst>
          </p:cNvPr>
          <p:cNvSpPr>
            <a:spLocks noGrp="1"/>
          </p:cNvSpPr>
          <p:nvPr>
            <p:ph type="title" hasCustomPrompt="1"/>
          </p:nvPr>
        </p:nvSpPr>
        <p:spPr>
          <a:xfrm>
            <a:off x="364390" y="315061"/>
            <a:ext cx="11416279" cy="693127"/>
          </a:xfrm>
          <a:prstGeom prst="rect">
            <a:avLst/>
          </a:prstGeom>
        </p:spPr>
        <p:txBody>
          <a:bodyPr vert="horz" lIns="91440" tIns="45720" rIns="91440" bIns="45720" rtlCol="0" anchor="t">
            <a:normAutofit/>
          </a:bodyPr>
          <a:lstStyle>
            <a:lvl1pPr>
              <a:defRPr/>
            </a:lvl1pPr>
          </a:lstStyle>
          <a:p>
            <a:r>
              <a:rPr lang="en-US"/>
              <a:t>Image Slide</a:t>
            </a:r>
          </a:p>
        </p:txBody>
      </p:sp>
    </p:spTree>
    <p:extLst>
      <p:ext uri="{BB962C8B-B14F-4D97-AF65-F5344CB8AC3E}">
        <p14:creationId xmlns:p14="http://schemas.microsoft.com/office/powerpoint/2010/main" val="1872965504"/>
      </p:ext>
    </p:extLst>
  </p:cSld>
  <p:clrMapOvr>
    <a:masterClrMapping/>
  </p:clrMapOvr>
  <p:extLst>
    <p:ext uri="{DCECCB84-F9BA-43D5-87BE-67443E8EF086}">
      <p15:sldGuideLst xmlns:p15="http://schemas.microsoft.com/office/powerpoint/2012/main">
        <p15:guide id="1" pos="288">
          <p15:clr>
            <a:srgbClr val="FBAE40"/>
          </p15:clr>
        </p15:guide>
        <p15:guide id="2" orient="horz" pos="648">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ext with Picture - White">
    <p:spTree>
      <p:nvGrpSpPr>
        <p:cNvPr id="1" name=""/>
        <p:cNvGrpSpPr/>
        <p:nvPr/>
      </p:nvGrpSpPr>
      <p:grpSpPr>
        <a:xfrm>
          <a:off x="0" y="0"/>
          <a:ext cx="0" cy="0"/>
          <a:chOff x="0" y="0"/>
          <a:chExt cx="0" cy="0"/>
        </a:xfrm>
      </p:grpSpPr>
      <p:sp>
        <p:nvSpPr>
          <p:cNvPr id="28" name="Picture Placeholder 27"/>
          <p:cNvSpPr>
            <a:spLocks noGrp="1"/>
          </p:cNvSpPr>
          <p:nvPr>
            <p:ph type="pic" sz="quarter" idx="15"/>
          </p:nvPr>
        </p:nvSpPr>
        <p:spPr>
          <a:xfrm>
            <a:off x="6737349" y="1309331"/>
            <a:ext cx="5454651" cy="4789759"/>
          </a:xfrm>
          <a:prstGeom prst="rect">
            <a:avLst/>
          </a:prstGeom>
          <a:solidFill>
            <a:schemeClr val="bg1">
              <a:lumMod val="95000"/>
            </a:schemeClr>
          </a:solidFill>
          <a:effectLst>
            <a:outerShdw blurRad="177800" sx="99000" sy="99000" algn="ctr" rotWithShape="0">
              <a:schemeClr val="tx1">
                <a:alpha val="25000"/>
              </a:schemeClr>
            </a:outerShdw>
          </a:effectLst>
        </p:spPr>
        <p:txBody>
          <a:bodyPr anchor="ctr" anchorCtr="0"/>
          <a:lstStyle>
            <a:lvl1pPr marL="228594" indent="0" algn="ctr">
              <a:buNone/>
              <a:defRPr>
                <a:solidFill>
                  <a:schemeClr val="bg2">
                    <a:lumMod val="90000"/>
                  </a:schemeClr>
                </a:solidFill>
              </a:defRPr>
            </a:lvl1pPr>
          </a:lstStyle>
          <a:p>
            <a:r>
              <a:rPr lang="en-US"/>
              <a:t>Click icon to add picture</a:t>
            </a:r>
          </a:p>
        </p:txBody>
      </p:sp>
      <p:sp>
        <p:nvSpPr>
          <p:cNvPr id="17" name="Text Placeholder 16"/>
          <p:cNvSpPr>
            <a:spLocks noGrp="1"/>
          </p:cNvSpPr>
          <p:nvPr>
            <p:ph type="body" sz="quarter" idx="13" hasCustomPrompt="1"/>
          </p:nvPr>
        </p:nvSpPr>
        <p:spPr>
          <a:xfrm>
            <a:off x="364389" y="1309330"/>
            <a:ext cx="5987859" cy="429941"/>
          </a:xfrm>
          <a:prstGeom prst="rect">
            <a:avLst/>
          </a:prstGeom>
        </p:spPr>
        <p:txBody>
          <a:bodyPr>
            <a:noAutofit/>
          </a:bodyPr>
          <a:lstStyle>
            <a:lvl1pPr marL="0" indent="0">
              <a:spcBef>
                <a:spcPts val="0"/>
              </a:spcBef>
              <a:spcAft>
                <a:spcPts val="0"/>
              </a:spcAft>
              <a:buNone/>
              <a:defRPr sz="2400" b="0" i="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This is a sub header for the slide</a:t>
            </a:r>
          </a:p>
        </p:txBody>
      </p:sp>
      <p:sp>
        <p:nvSpPr>
          <p:cNvPr id="31" name="Text Placeholder 30"/>
          <p:cNvSpPr>
            <a:spLocks noGrp="1"/>
          </p:cNvSpPr>
          <p:nvPr>
            <p:ph type="body" sz="quarter" idx="16" hasCustomPrompt="1"/>
          </p:nvPr>
        </p:nvSpPr>
        <p:spPr>
          <a:xfrm>
            <a:off x="364389" y="2186828"/>
            <a:ext cx="5987859" cy="3912261"/>
          </a:xfrm>
          <a:prstGeom prst="rect">
            <a:avLst/>
          </a:prstGeom>
        </p:spPr>
        <p:txBody>
          <a:bodyPr>
            <a:noAutofit/>
          </a:bodyPr>
          <a:lstStyle>
            <a:lvl1pPr marL="0" indent="0">
              <a:spcBef>
                <a:spcPts val="0"/>
              </a:spcBef>
              <a:spcAft>
                <a:spcPts val="0"/>
              </a:spcAft>
              <a:buNone/>
              <a:defRPr sz="2400" b="0" i="0" baseline="0">
                <a:solidFill>
                  <a:srgbClr val="333D47"/>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Body text goes here</a:t>
            </a:r>
          </a:p>
        </p:txBody>
      </p:sp>
      <p:sp>
        <p:nvSpPr>
          <p:cNvPr id="32" name="Rectangle 31">
            <a:extLst>
              <a:ext uri="{FF2B5EF4-FFF2-40B4-BE49-F238E27FC236}">
                <a16:creationId xmlns:a16="http://schemas.microsoft.com/office/drawing/2014/main" id="{098C4377-3F3A-AA45-8985-7AA39054DF2F}"/>
              </a:ext>
            </a:extLst>
          </p:cNvPr>
          <p:cNvSpPr/>
          <p:nvPr userDrawn="1"/>
        </p:nvSpPr>
        <p:spPr>
          <a:xfrm rot="10800000">
            <a:off x="0" y="0"/>
            <a:ext cx="1219200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Title 1">
            <a:extLst>
              <a:ext uri="{FF2B5EF4-FFF2-40B4-BE49-F238E27FC236}">
                <a16:creationId xmlns:a16="http://schemas.microsoft.com/office/drawing/2014/main" id="{18862986-A3B8-934D-8A8B-50FDCE26EA69}"/>
              </a:ext>
            </a:extLst>
          </p:cNvPr>
          <p:cNvSpPr>
            <a:spLocks noGrp="1"/>
          </p:cNvSpPr>
          <p:nvPr>
            <p:ph type="title" hasCustomPrompt="1"/>
          </p:nvPr>
        </p:nvSpPr>
        <p:spPr>
          <a:xfrm>
            <a:off x="365761" y="318081"/>
            <a:ext cx="11340392" cy="606041"/>
          </a:xfrm>
        </p:spPr>
        <p:txBody>
          <a:bodyPr>
            <a:normAutofit/>
          </a:bodyPr>
          <a:lstStyle>
            <a:lvl1pPr>
              <a:defRPr sz="4000" b="1" i="0" baseline="0">
                <a:latin typeface="Encode Sans Narrow Black" panose="02000000000000000000" pitchFamily="2" charset="77"/>
              </a:defRPr>
            </a:lvl1pPr>
          </a:lstStyle>
          <a:p>
            <a:r>
              <a:rPr lang="en-US"/>
              <a:t>TEXT SLIDE WITH IMAGE</a:t>
            </a:r>
          </a:p>
        </p:txBody>
      </p:sp>
      <p:sp>
        <p:nvSpPr>
          <p:cNvPr id="9"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2"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
        <p:nvSpPr>
          <p:cNvPr id="13" name="Rectangle 2">
            <a:extLst>
              <a:ext uri="{FF2B5EF4-FFF2-40B4-BE49-F238E27FC236}">
                <a16:creationId xmlns:a16="http://schemas.microsoft.com/office/drawing/2014/main" id="{9FCF5C50-BE6E-184D-9EA9-1DE1F51EC7D7}"/>
              </a:ext>
            </a:extLst>
          </p:cNvPr>
          <p:cNvSpPr/>
          <p:nvPr userDrawn="1"/>
        </p:nvSpPr>
        <p:spPr>
          <a:xfrm>
            <a:off x="535354" y="110726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12038529"/>
      </p:ext>
    </p:extLst>
  </p:cSld>
  <p:clrMapOvr>
    <a:masterClrMapping/>
  </p:clrMapOvr>
  <p:extLst>
    <p:ext uri="{DCECCB84-F9BA-43D5-87BE-67443E8EF086}">
      <p15:sldGuideLst xmlns:p15="http://schemas.microsoft.com/office/powerpoint/2012/main">
        <p15:guide id="1" pos="288">
          <p15:clr>
            <a:srgbClr val="FBAE40"/>
          </p15:clr>
        </p15:guide>
        <p15:guide id="2" orient="horz" pos="270">
          <p15:clr>
            <a:srgbClr val="FBAE40"/>
          </p15:clr>
        </p15:guide>
        <p15:guide id="3" orient="horz" pos="1206">
          <p15:clr>
            <a:srgbClr val="FBAE40"/>
          </p15:clr>
        </p15:guide>
        <p15:guide id="4" orient="horz" pos="162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ullet Slide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BF0CCB-4DAF-6D4A-BFB7-B893A1F01BD0}"/>
              </a:ext>
            </a:extLst>
          </p:cNvPr>
          <p:cNvSpPr/>
          <p:nvPr userDrawn="1"/>
        </p:nvSpPr>
        <p:spPr>
          <a:xfrm>
            <a:off x="6851228" y="1296311"/>
            <a:ext cx="4991477" cy="497295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7" name="Text Placeholder 16"/>
          <p:cNvSpPr>
            <a:spLocks noGrp="1"/>
          </p:cNvSpPr>
          <p:nvPr>
            <p:ph type="body" sz="quarter" idx="13" hasCustomPrompt="1"/>
          </p:nvPr>
        </p:nvSpPr>
        <p:spPr>
          <a:xfrm>
            <a:off x="364389" y="1296311"/>
            <a:ext cx="6086288" cy="4972957"/>
          </a:xfrm>
          <a:prstGeom prst="rect">
            <a:avLst/>
          </a:prstGeom>
        </p:spPr>
        <p:txBody>
          <a:bodyPr>
            <a:noAutofit/>
          </a:bodyPr>
          <a:lstStyle>
            <a:lvl1pPr marL="0" indent="0">
              <a:spcBef>
                <a:spcPts val="0"/>
              </a:spcBef>
              <a:spcAft>
                <a:spcPts val="0"/>
              </a:spcAft>
              <a:buNone/>
              <a:defRPr sz="2100" b="0" i="0">
                <a:solidFill>
                  <a:srgbClr val="333D47"/>
                </a:solidFill>
                <a:latin typeface="Calibri Light" charset="0"/>
                <a:ea typeface="Calibri Light" charset="0"/>
                <a:cs typeface="Calibri Light" charset="0"/>
              </a:defRPr>
            </a:lvl1pPr>
          </a:lstStyle>
          <a:p>
            <a:pPr lvl="0"/>
            <a:r>
              <a:rPr lang="en-US"/>
              <a:t>Body text goes here</a:t>
            </a:r>
          </a:p>
        </p:txBody>
      </p:sp>
      <p:sp>
        <p:nvSpPr>
          <p:cNvPr id="19" name="Text Placeholder 18"/>
          <p:cNvSpPr>
            <a:spLocks noGrp="1"/>
          </p:cNvSpPr>
          <p:nvPr>
            <p:ph type="body" sz="quarter" idx="14" hasCustomPrompt="1"/>
          </p:nvPr>
        </p:nvSpPr>
        <p:spPr>
          <a:xfrm>
            <a:off x="7153292" y="1475315"/>
            <a:ext cx="4393089" cy="813036"/>
          </a:xfrm>
          <a:prstGeom prst="rect">
            <a:avLst/>
          </a:prstGeom>
        </p:spPr>
        <p:txBody>
          <a:bodyPr>
            <a:noAutofit/>
          </a:bodyPr>
          <a:lstStyle>
            <a:lvl1pPr marL="0" indent="0">
              <a:spcBef>
                <a:spcPts val="0"/>
              </a:spcBef>
              <a:spcAft>
                <a:spcPts val="0"/>
              </a:spcAft>
              <a:buNone/>
              <a:defRPr sz="2400" b="0" i="0">
                <a:latin typeface="Calibri Light" charset="0"/>
              </a:defRPr>
            </a:lvl1pPr>
            <a:lvl2pPr>
              <a:defRPr sz="2400"/>
            </a:lvl2pPr>
            <a:lvl3pPr>
              <a:defRPr sz="2400"/>
            </a:lvl3pPr>
            <a:lvl4pPr>
              <a:defRPr sz="2400"/>
            </a:lvl4pPr>
            <a:lvl5pPr>
              <a:defRPr sz="2400"/>
            </a:lvl5pPr>
          </a:lstStyle>
          <a:p>
            <a:pPr lvl="0"/>
            <a:r>
              <a:rPr lang="en-US"/>
              <a:t>This is a sub header for bullets</a:t>
            </a:r>
          </a:p>
        </p:txBody>
      </p:sp>
      <p:sp>
        <p:nvSpPr>
          <p:cNvPr id="23" name="Rectangle 22">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Title 1">
            <a:extLst>
              <a:ext uri="{FF2B5EF4-FFF2-40B4-BE49-F238E27FC236}">
                <a16:creationId xmlns:a16="http://schemas.microsoft.com/office/drawing/2014/main" id="{18862986-A3B8-934D-8A8B-50FDCE26EA69}"/>
              </a:ext>
            </a:extLst>
          </p:cNvPr>
          <p:cNvSpPr>
            <a:spLocks noGrp="1"/>
          </p:cNvSpPr>
          <p:nvPr>
            <p:ph type="title" hasCustomPrompt="1"/>
          </p:nvPr>
        </p:nvSpPr>
        <p:spPr>
          <a:xfrm>
            <a:off x="364390" y="320041"/>
            <a:ext cx="11416279" cy="606041"/>
          </a:xfrm>
        </p:spPr>
        <p:txBody>
          <a:bodyPr>
            <a:normAutofit/>
          </a:bodyPr>
          <a:lstStyle>
            <a:lvl1pPr>
              <a:defRPr sz="4000"/>
            </a:lvl1pPr>
          </a:lstStyle>
          <a:p>
            <a:r>
              <a:rPr lang="en-US"/>
              <a:t>Text Slide with Bullet List #1</a:t>
            </a:r>
          </a:p>
        </p:txBody>
      </p:sp>
      <p:sp>
        <p:nvSpPr>
          <p:cNvPr id="13" name="Text Placeholder 7"/>
          <p:cNvSpPr>
            <a:spLocks noGrp="1"/>
          </p:cNvSpPr>
          <p:nvPr>
            <p:ph type="body" sz="quarter" idx="18" hasCustomPrompt="1"/>
          </p:nvPr>
        </p:nvSpPr>
        <p:spPr>
          <a:xfrm>
            <a:off x="7153292" y="2506051"/>
            <a:ext cx="4393089" cy="3525904"/>
          </a:xfrm>
          <a:prstGeom prst="rect">
            <a:avLst/>
          </a:prstGeom>
        </p:spPr>
        <p:txBody>
          <a:bodyPr>
            <a:normAutofit/>
          </a:bodyPr>
          <a:lstStyle>
            <a:lvl1pPr marL="233357" indent="-228594">
              <a:spcBef>
                <a:spcPts val="300"/>
              </a:spcBef>
              <a:spcAft>
                <a:spcPts val="300"/>
              </a:spcAft>
              <a:buFont typeface="Arial" charset="0"/>
              <a:buChar char="•"/>
              <a:tabLst>
                <a:tab pos="1247743" algn="l"/>
              </a:tabLst>
              <a:defRPr sz="2100" b="0" i="0">
                <a:solidFill>
                  <a:srgbClr val="333D47"/>
                </a:solidFill>
                <a:latin typeface="Calibri Light" charset="0"/>
                <a:ea typeface="Calibri Light" charset="0"/>
                <a:cs typeface="Calibri Light" charset="0"/>
              </a:defRPr>
            </a:lvl1pPr>
            <a:lvl2pPr marL="687371" indent="-230182">
              <a:spcBef>
                <a:spcPts val="300"/>
              </a:spcBef>
              <a:spcAft>
                <a:spcPts val="300"/>
              </a:spcAft>
              <a:buFont typeface="Arial" charset="0"/>
              <a:buChar char="•"/>
              <a:tabLst/>
              <a:defRPr sz="2100" b="0" i="0">
                <a:solidFill>
                  <a:srgbClr val="333D47"/>
                </a:solidFill>
                <a:latin typeface="Calibri Light" charset="0"/>
                <a:ea typeface="Calibri Light" charset="0"/>
                <a:cs typeface="Calibri Light" charset="0"/>
              </a:defRPr>
            </a:lvl2pPr>
            <a:lvl3pPr marL="1147734" marR="0" indent="-228594" algn="l" defTabSz="914377" rtl="0" eaLnBrk="1" fontAlgn="auto" latinLnBrk="0" hangingPunct="1">
              <a:lnSpc>
                <a:spcPct val="90000"/>
              </a:lnSpc>
              <a:spcBef>
                <a:spcPts val="300"/>
              </a:spcBef>
              <a:spcAft>
                <a:spcPts val="300"/>
              </a:spcAft>
              <a:buClrTx/>
              <a:buSzTx/>
              <a:buFont typeface="Arial" charset="0"/>
              <a:buChar char="•"/>
              <a:tabLst/>
              <a:defRPr sz="2100" b="0" i="0">
                <a:solidFill>
                  <a:srgbClr val="333D47"/>
                </a:solidFill>
                <a:latin typeface="Calibri Light" charset="0"/>
                <a:ea typeface="Calibri Light" charset="0"/>
                <a:cs typeface="Calibri Light" charset="0"/>
              </a:defRPr>
            </a:lvl3pPr>
            <a:lvl4pPr>
              <a:defRPr sz="2100" b="0" i="0">
                <a:latin typeface="Open Sans" charset="0"/>
                <a:ea typeface="Open Sans" charset="0"/>
                <a:cs typeface="Open Sans" charset="0"/>
              </a:defRPr>
            </a:lvl4pPr>
            <a:lvl5pPr>
              <a:defRPr sz="2100" b="0" i="0">
                <a:latin typeface="Open Sans" charset="0"/>
                <a:ea typeface="Open Sans" charset="0"/>
                <a:cs typeface="Open Sans" charset="0"/>
              </a:defRPr>
            </a:lvl5pPr>
          </a:lstStyle>
          <a:p>
            <a:pPr lvl="0"/>
            <a:r>
              <a:rPr lang="en-US"/>
              <a:t>Bullet</a:t>
            </a:r>
          </a:p>
          <a:p>
            <a:pPr lvl="1"/>
            <a:r>
              <a:rPr lang="en-US"/>
              <a:t>Second level</a:t>
            </a:r>
          </a:p>
          <a:p>
            <a:pPr lvl="2"/>
            <a:r>
              <a:rPr lang="en-US"/>
              <a:t>Third level</a:t>
            </a:r>
          </a:p>
          <a:p>
            <a:pPr lvl="0"/>
            <a:r>
              <a:rPr lang="en-US"/>
              <a:t>Bullet</a:t>
            </a:r>
          </a:p>
          <a:p>
            <a:pPr lvl="1"/>
            <a:r>
              <a:rPr lang="en-US"/>
              <a:t>Second level</a:t>
            </a:r>
          </a:p>
          <a:p>
            <a:pPr lvl="2"/>
            <a:r>
              <a:rPr lang="en-US"/>
              <a:t>Third level</a:t>
            </a:r>
          </a:p>
        </p:txBody>
      </p:sp>
      <p:sp>
        <p:nvSpPr>
          <p:cNvPr id="11"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4"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
        <p:nvSpPr>
          <p:cNvPr id="15" name="Rectangle 2">
            <a:extLst>
              <a:ext uri="{FF2B5EF4-FFF2-40B4-BE49-F238E27FC236}">
                <a16:creationId xmlns:a16="http://schemas.microsoft.com/office/drawing/2014/main" id="{9FCF5C50-BE6E-184D-9EA9-1DE1F51EC7D7}"/>
              </a:ext>
            </a:extLst>
          </p:cNvPr>
          <p:cNvSpPr/>
          <p:nvPr userDrawn="1"/>
        </p:nvSpPr>
        <p:spPr>
          <a:xfrm>
            <a:off x="535354" y="110726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756707327"/>
      </p:ext>
    </p:extLst>
  </p:cSld>
  <p:clrMapOvr>
    <a:masterClrMapping/>
  </p:clrMapOvr>
  <p:extLst>
    <p:ext uri="{DCECCB84-F9BA-43D5-87BE-67443E8EF086}">
      <p15:sldGuideLst xmlns:p15="http://schemas.microsoft.com/office/powerpoint/2012/main">
        <p15:guide id="1" orient="horz" pos="972">
          <p15:clr>
            <a:srgbClr val="FBAE40"/>
          </p15:clr>
        </p15:guide>
        <p15:guide id="2" pos="7464">
          <p15:clr>
            <a:srgbClr val="FBAE40"/>
          </p15:clr>
        </p15:guide>
        <p15:guide id="3" orient="horz" pos="1440">
          <p15:clr>
            <a:srgbClr val="FBAE40"/>
          </p15:clr>
        </p15:guide>
        <p15:guide id="4" pos="4560">
          <p15:clr>
            <a:srgbClr val="FBAE40"/>
          </p15:clr>
        </p15:guide>
        <p15:guide id="5" pos="4728">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ullet Slide #2">
    <p:spTree>
      <p:nvGrpSpPr>
        <p:cNvPr id="1" name=""/>
        <p:cNvGrpSpPr/>
        <p:nvPr/>
      </p:nvGrpSpPr>
      <p:grpSpPr>
        <a:xfrm>
          <a:off x="0" y="0"/>
          <a:ext cx="0" cy="0"/>
          <a:chOff x="0" y="0"/>
          <a:chExt cx="0" cy="0"/>
        </a:xfrm>
      </p:grpSpPr>
      <p:sp>
        <p:nvSpPr>
          <p:cNvPr id="17" name="Text Placeholder 16"/>
          <p:cNvSpPr>
            <a:spLocks noGrp="1"/>
          </p:cNvSpPr>
          <p:nvPr>
            <p:ph type="body" sz="quarter" idx="13" hasCustomPrompt="1"/>
          </p:nvPr>
        </p:nvSpPr>
        <p:spPr>
          <a:xfrm>
            <a:off x="364388" y="1270388"/>
            <a:ext cx="11484712" cy="602664"/>
          </a:xfrm>
          <a:prstGeom prst="rect">
            <a:avLst/>
          </a:prstGeom>
        </p:spPr>
        <p:txBody>
          <a:bodyPr>
            <a:noAutofit/>
          </a:bodyPr>
          <a:lstStyle>
            <a:lvl1pPr marL="0" indent="0">
              <a:spcBef>
                <a:spcPts val="0"/>
              </a:spcBef>
              <a:spcAft>
                <a:spcPts val="0"/>
              </a:spcAft>
              <a:buNone/>
              <a:defRPr sz="2400" b="0" i="0">
                <a:latin typeface="Calibri Light" charset="0"/>
                <a:ea typeface="Calibri Light" charset="0"/>
                <a:cs typeface="Calibri Light" charset="0"/>
              </a:defRPr>
            </a:lvl1pPr>
          </a:lstStyle>
          <a:p>
            <a:pPr lvl="0"/>
            <a:r>
              <a:rPr lang="en-US"/>
              <a:t>This is a sub header for bullets</a:t>
            </a:r>
          </a:p>
        </p:txBody>
      </p:sp>
      <p:sp>
        <p:nvSpPr>
          <p:cNvPr id="8" name="Text Placeholder 7"/>
          <p:cNvSpPr>
            <a:spLocks noGrp="1"/>
          </p:cNvSpPr>
          <p:nvPr>
            <p:ph type="body" sz="quarter" idx="17" hasCustomPrompt="1"/>
          </p:nvPr>
        </p:nvSpPr>
        <p:spPr>
          <a:xfrm>
            <a:off x="376744" y="2069355"/>
            <a:ext cx="5740835" cy="4184096"/>
          </a:xfrm>
          <a:prstGeom prst="rect">
            <a:avLst/>
          </a:prstGeom>
        </p:spPr>
        <p:txBody>
          <a:bodyPr>
            <a:normAutofit/>
          </a:bodyPr>
          <a:lstStyle>
            <a:lvl1pPr marL="233357" indent="-228594">
              <a:spcBef>
                <a:spcPts val="300"/>
              </a:spcBef>
              <a:spcAft>
                <a:spcPts val="300"/>
              </a:spcAft>
              <a:buFont typeface="Arial" charset="0"/>
              <a:buChar char="•"/>
              <a:tabLst>
                <a:tab pos="1247743" algn="l"/>
              </a:tabLst>
              <a:defRPr sz="2100" b="0" i="0">
                <a:solidFill>
                  <a:srgbClr val="333D47"/>
                </a:solidFill>
                <a:latin typeface="Calibri Light" charset="0"/>
                <a:ea typeface="Calibri Light" charset="0"/>
                <a:cs typeface="Calibri Light" charset="0"/>
              </a:defRPr>
            </a:lvl1pPr>
            <a:lvl2pPr marL="687371" indent="-230182">
              <a:spcBef>
                <a:spcPts val="300"/>
              </a:spcBef>
              <a:spcAft>
                <a:spcPts val="300"/>
              </a:spcAft>
              <a:buFont typeface="Arial" charset="0"/>
              <a:buChar char="•"/>
              <a:tabLst/>
              <a:defRPr sz="2100" b="0" i="0">
                <a:solidFill>
                  <a:srgbClr val="333D47"/>
                </a:solidFill>
                <a:latin typeface="Calibri Light" charset="0"/>
                <a:ea typeface="Calibri Light" charset="0"/>
                <a:cs typeface="Calibri Light" charset="0"/>
              </a:defRPr>
            </a:lvl2pPr>
            <a:lvl3pPr marL="1147734" marR="0" indent="-228594" algn="l" defTabSz="914377" rtl="0" eaLnBrk="1" fontAlgn="auto" latinLnBrk="0" hangingPunct="1">
              <a:lnSpc>
                <a:spcPct val="90000"/>
              </a:lnSpc>
              <a:spcBef>
                <a:spcPts val="300"/>
              </a:spcBef>
              <a:spcAft>
                <a:spcPts val="300"/>
              </a:spcAft>
              <a:buClrTx/>
              <a:buSzTx/>
              <a:buFont typeface="Arial" charset="0"/>
              <a:buChar char="•"/>
              <a:tabLst/>
              <a:defRPr sz="2100" b="0" i="0">
                <a:solidFill>
                  <a:srgbClr val="333D47"/>
                </a:solidFill>
                <a:latin typeface="Calibri Light" charset="0"/>
                <a:ea typeface="Calibri Light" charset="0"/>
                <a:cs typeface="Calibri Light" charset="0"/>
              </a:defRPr>
            </a:lvl3pPr>
            <a:lvl4pPr>
              <a:defRPr sz="2100" b="0" i="0">
                <a:latin typeface="Open Sans" charset="0"/>
                <a:ea typeface="Open Sans" charset="0"/>
                <a:cs typeface="Open Sans" charset="0"/>
              </a:defRPr>
            </a:lvl4pPr>
            <a:lvl5pPr>
              <a:defRPr sz="2100" b="0" i="0">
                <a:latin typeface="Open Sans" charset="0"/>
                <a:ea typeface="Open Sans" charset="0"/>
                <a:cs typeface="Open Sans" charset="0"/>
              </a:defRPr>
            </a:lvl5pPr>
          </a:lstStyle>
          <a:p>
            <a:pPr lvl="0"/>
            <a:r>
              <a:rPr lang="en-US"/>
              <a:t>Bullet</a:t>
            </a:r>
          </a:p>
          <a:p>
            <a:pPr lvl="1"/>
            <a:r>
              <a:rPr lang="en-US"/>
              <a:t>Second level</a:t>
            </a:r>
          </a:p>
          <a:p>
            <a:pPr lvl="2"/>
            <a:r>
              <a:rPr lang="en-US"/>
              <a:t>Third level</a:t>
            </a:r>
          </a:p>
          <a:p>
            <a:pPr lvl="0"/>
            <a:r>
              <a:rPr lang="en-US"/>
              <a:t>Bullet</a:t>
            </a:r>
          </a:p>
          <a:p>
            <a:pPr lvl="1"/>
            <a:r>
              <a:rPr lang="en-US"/>
              <a:t>Second level</a:t>
            </a:r>
          </a:p>
          <a:p>
            <a:pPr lvl="2"/>
            <a:r>
              <a:rPr lang="en-US"/>
              <a:t>Third level</a:t>
            </a:r>
          </a:p>
        </p:txBody>
      </p:sp>
      <p:sp>
        <p:nvSpPr>
          <p:cNvPr id="23" name="Text Placeholder 7"/>
          <p:cNvSpPr>
            <a:spLocks noGrp="1"/>
          </p:cNvSpPr>
          <p:nvPr>
            <p:ph type="body" sz="quarter" idx="18" hasCustomPrompt="1"/>
          </p:nvPr>
        </p:nvSpPr>
        <p:spPr>
          <a:xfrm>
            <a:off x="6254751" y="2069355"/>
            <a:ext cx="5594351" cy="4184096"/>
          </a:xfrm>
          <a:prstGeom prst="rect">
            <a:avLst/>
          </a:prstGeom>
        </p:spPr>
        <p:txBody>
          <a:bodyPr>
            <a:normAutofit/>
          </a:bodyPr>
          <a:lstStyle>
            <a:lvl1pPr marL="233357" indent="-228594">
              <a:spcBef>
                <a:spcPts val="300"/>
              </a:spcBef>
              <a:spcAft>
                <a:spcPts val="300"/>
              </a:spcAft>
              <a:buFont typeface="Arial" charset="0"/>
              <a:buChar char="•"/>
              <a:tabLst>
                <a:tab pos="1247743" algn="l"/>
              </a:tabLst>
              <a:defRPr sz="2100" b="0" i="0">
                <a:solidFill>
                  <a:srgbClr val="333D47"/>
                </a:solidFill>
                <a:latin typeface="Calibri Light" charset="0"/>
                <a:ea typeface="Calibri Light" charset="0"/>
                <a:cs typeface="Calibri Light" charset="0"/>
              </a:defRPr>
            </a:lvl1pPr>
            <a:lvl2pPr marL="687371" indent="-230182">
              <a:spcBef>
                <a:spcPts val="300"/>
              </a:spcBef>
              <a:spcAft>
                <a:spcPts val="300"/>
              </a:spcAft>
              <a:buFont typeface="Arial" charset="0"/>
              <a:buChar char="•"/>
              <a:tabLst/>
              <a:defRPr sz="2100" b="0" i="0">
                <a:solidFill>
                  <a:srgbClr val="333D47"/>
                </a:solidFill>
                <a:latin typeface="Calibri Light" charset="0"/>
                <a:ea typeface="Calibri Light" charset="0"/>
                <a:cs typeface="Calibri Light" charset="0"/>
              </a:defRPr>
            </a:lvl2pPr>
            <a:lvl3pPr marL="1147734" marR="0" indent="-228594" algn="l" defTabSz="914377" rtl="0" eaLnBrk="1" fontAlgn="auto" latinLnBrk="0" hangingPunct="1">
              <a:lnSpc>
                <a:spcPct val="90000"/>
              </a:lnSpc>
              <a:spcBef>
                <a:spcPts val="300"/>
              </a:spcBef>
              <a:spcAft>
                <a:spcPts val="300"/>
              </a:spcAft>
              <a:buClrTx/>
              <a:buSzTx/>
              <a:buFont typeface="Arial" charset="0"/>
              <a:buChar char="•"/>
              <a:tabLst/>
              <a:defRPr sz="2100" b="0" i="0">
                <a:solidFill>
                  <a:srgbClr val="333D47"/>
                </a:solidFill>
                <a:latin typeface="Calibri Light" charset="0"/>
                <a:ea typeface="Calibri Light" charset="0"/>
                <a:cs typeface="Calibri Light" charset="0"/>
              </a:defRPr>
            </a:lvl3pPr>
            <a:lvl4pPr>
              <a:defRPr sz="2100" b="0" i="0">
                <a:latin typeface="Open Sans" charset="0"/>
                <a:ea typeface="Open Sans" charset="0"/>
                <a:cs typeface="Open Sans" charset="0"/>
              </a:defRPr>
            </a:lvl4pPr>
            <a:lvl5pPr>
              <a:defRPr sz="2100" b="0" i="0">
                <a:latin typeface="Open Sans" charset="0"/>
                <a:ea typeface="Open Sans" charset="0"/>
                <a:cs typeface="Open Sans" charset="0"/>
              </a:defRPr>
            </a:lvl5pPr>
          </a:lstStyle>
          <a:p>
            <a:pPr lvl="0"/>
            <a:r>
              <a:rPr lang="en-US"/>
              <a:t>Bullet</a:t>
            </a:r>
          </a:p>
          <a:p>
            <a:pPr lvl="1"/>
            <a:r>
              <a:rPr lang="en-US"/>
              <a:t>Second level</a:t>
            </a:r>
          </a:p>
          <a:p>
            <a:pPr lvl="2"/>
            <a:r>
              <a:rPr lang="en-US"/>
              <a:t>Third level</a:t>
            </a:r>
          </a:p>
          <a:p>
            <a:pPr lvl="0"/>
            <a:r>
              <a:rPr lang="en-US"/>
              <a:t>Bullet</a:t>
            </a:r>
          </a:p>
          <a:p>
            <a:pPr lvl="1"/>
            <a:r>
              <a:rPr lang="en-US"/>
              <a:t>Second level</a:t>
            </a:r>
          </a:p>
          <a:p>
            <a:pPr lvl="2"/>
            <a:r>
              <a:rPr lang="en-US"/>
              <a:t>Third level</a:t>
            </a:r>
          </a:p>
        </p:txBody>
      </p:sp>
      <p:sp>
        <p:nvSpPr>
          <p:cNvPr id="24" name="Rectangle 23">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0"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
        <p:nvSpPr>
          <p:cNvPr id="13" name="Title 1">
            <a:extLst>
              <a:ext uri="{FF2B5EF4-FFF2-40B4-BE49-F238E27FC236}">
                <a16:creationId xmlns:a16="http://schemas.microsoft.com/office/drawing/2014/main" id="{18862986-A3B8-934D-8A8B-50FDCE26EA69}"/>
              </a:ext>
            </a:extLst>
          </p:cNvPr>
          <p:cNvSpPr>
            <a:spLocks noGrp="1"/>
          </p:cNvSpPr>
          <p:nvPr>
            <p:ph type="title" hasCustomPrompt="1"/>
          </p:nvPr>
        </p:nvSpPr>
        <p:spPr>
          <a:xfrm>
            <a:off x="364390" y="320041"/>
            <a:ext cx="11416279" cy="606041"/>
          </a:xfrm>
        </p:spPr>
        <p:txBody>
          <a:bodyPr>
            <a:normAutofit/>
          </a:bodyPr>
          <a:lstStyle>
            <a:lvl1pPr>
              <a:defRPr sz="4000"/>
            </a:lvl1pPr>
          </a:lstStyle>
          <a:p>
            <a:r>
              <a:rPr lang="en-US"/>
              <a:t>Text Slide with Bullet List #2</a:t>
            </a:r>
          </a:p>
        </p:txBody>
      </p:sp>
      <p:sp>
        <p:nvSpPr>
          <p:cNvPr id="14" name="Rectangle 2">
            <a:extLst>
              <a:ext uri="{FF2B5EF4-FFF2-40B4-BE49-F238E27FC236}">
                <a16:creationId xmlns:a16="http://schemas.microsoft.com/office/drawing/2014/main" id="{9FCF5C50-BE6E-184D-9EA9-1DE1F51EC7D7}"/>
              </a:ext>
            </a:extLst>
          </p:cNvPr>
          <p:cNvSpPr/>
          <p:nvPr userDrawn="1"/>
        </p:nvSpPr>
        <p:spPr>
          <a:xfrm>
            <a:off x="535354" y="110726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706010932"/>
      </p:ext>
    </p:extLst>
  </p:cSld>
  <p:clrMapOvr>
    <a:masterClrMapping/>
  </p:clrMapOvr>
  <p:extLst>
    <p:ext uri="{DCECCB84-F9BA-43D5-87BE-67443E8EF086}">
      <p15:sldGuideLst xmlns:p15="http://schemas.microsoft.com/office/powerpoint/2012/main">
        <p15:guide id="1" orient="horz" pos="972">
          <p15:clr>
            <a:srgbClr val="FBAE40"/>
          </p15:clr>
        </p15:guide>
        <p15:guide id="2" pos="7464">
          <p15:clr>
            <a:srgbClr val="FBAE40"/>
          </p15:clr>
        </p15:guide>
        <p15:guide id="3" orient="horz" pos="1404">
          <p15:clr>
            <a:srgbClr val="FBAE40"/>
          </p15:clr>
        </p15:guide>
        <p15:guide id="4" pos="288">
          <p15:clr>
            <a:srgbClr val="FBAE40"/>
          </p15:clr>
        </p15:guide>
        <p15:guide id="5" pos="4728">
          <p15:clr>
            <a:srgbClr val="FBAE40"/>
          </p15:clr>
        </p15:guide>
        <p15:guide id="6" pos="39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Questions -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a:solidFill>
            <a:schemeClr val="bg1"/>
          </a:solidFill>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43" algn="l"/>
              </a:tabLst>
            </a:pPr>
            <a:r>
              <a:rPr lang="en-US" sz="6600" b="0" i="0">
                <a:solidFill>
                  <a:srgbClr val="2E2161"/>
                </a:solidFill>
                <a:latin typeface="Calibri Light" charset="0"/>
                <a:ea typeface="Calibri Light" charset="0"/>
                <a:cs typeface="Calibri Light" charset="0"/>
              </a:rPr>
              <a:t>QUESTIONS?</a:t>
            </a:r>
            <a:endParaRPr lang="en-US" sz="6600" b="0" i="0" baseline="30000">
              <a:solidFill>
                <a:srgbClr val="2E2161"/>
              </a:solidFill>
              <a:latin typeface="Calibri Light" charset="0"/>
              <a:ea typeface="Calibri Light" charset="0"/>
              <a:cs typeface="Calibri Light" charset="0"/>
            </a:endParaRPr>
          </a:p>
        </p:txBody>
      </p:sp>
      <p:grpSp>
        <p:nvGrpSpPr>
          <p:cNvPr id="6" name="Group 5">
            <a:extLst>
              <a:ext uri="{FF2B5EF4-FFF2-40B4-BE49-F238E27FC236}">
                <a16:creationId xmlns:a16="http://schemas.microsoft.com/office/drawing/2014/main" id="{E9311512-39E5-CA48-8125-CE0D61FF9BAB}"/>
              </a:ext>
            </a:extLst>
          </p:cNvPr>
          <p:cNvGrpSpPr/>
          <p:nvPr userDrawn="1"/>
        </p:nvGrpSpPr>
        <p:grpSpPr>
          <a:xfrm>
            <a:off x="5822330" y="3995859"/>
            <a:ext cx="647553" cy="62223"/>
            <a:chOff x="5960343" y="3683949"/>
            <a:chExt cx="647553" cy="62223"/>
          </a:xfrm>
        </p:grpSpPr>
        <p:sp>
          <p:nvSpPr>
            <p:cNvPr id="7"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9" name="Rectangle 8">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55168460"/>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hank You -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2621B9A-BD52-4A4A-8262-E2AB09BDA51B}"/>
              </a:ext>
            </a:extLst>
          </p:cNvPr>
          <p:cNvSpPr txBox="1">
            <a:spLocks/>
          </p:cNvSpPr>
          <p:nvPr userDrawn="1"/>
        </p:nvSpPr>
        <p:spPr>
          <a:xfrm>
            <a:off x="384464" y="2967173"/>
            <a:ext cx="11423072" cy="844184"/>
          </a:xfrm>
          <a:prstGeom prst="rect">
            <a:avLst/>
          </a:prstGeom>
          <a:solidFill>
            <a:schemeClr val="bg1"/>
          </a:solidFill>
        </p:spPr>
        <p:txBody>
          <a:bodyPr vert="horz" wrap="square" lIns="0" tIns="0" rIns="0" bIns="0" rtlCol="0" anchor="b"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ts val="5020"/>
              </a:lnSpc>
              <a:tabLst>
                <a:tab pos="1247743" algn="l"/>
              </a:tabLst>
            </a:pPr>
            <a:r>
              <a:rPr lang="en-US" sz="6600" b="0" i="0">
                <a:solidFill>
                  <a:srgbClr val="2E2161"/>
                </a:solidFill>
                <a:latin typeface="Calibri Light" charset="0"/>
                <a:ea typeface="Calibri Light" charset="0"/>
                <a:cs typeface="Calibri Light" charset="0"/>
              </a:rPr>
              <a:t>THANK YOU</a:t>
            </a:r>
            <a:endParaRPr lang="en-US" sz="6600" b="0" i="0" baseline="30000">
              <a:solidFill>
                <a:srgbClr val="2E2161"/>
              </a:solidFill>
              <a:latin typeface="Calibri Light" charset="0"/>
              <a:ea typeface="Calibri Light" charset="0"/>
              <a:cs typeface="Calibri Light" charset="0"/>
            </a:endParaRPr>
          </a:p>
        </p:txBody>
      </p:sp>
      <p:grpSp>
        <p:nvGrpSpPr>
          <p:cNvPr id="6" name="Group 5">
            <a:extLst>
              <a:ext uri="{FF2B5EF4-FFF2-40B4-BE49-F238E27FC236}">
                <a16:creationId xmlns:a16="http://schemas.microsoft.com/office/drawing/2014/main" id="{E9311512-39E5-CA48-8125-CE0D61FF9BAB}"/>
              </a:ext>
            </a:extLst>
          </p:cNvPr>
          <p:cNvGrpSpPr/>
          <p:nvPr userDrawn="1"/>
        </p:nvGrpSpPr>
        <p:grpSpPr>
          <a:xfrm>
            <a:off x="5822330" y="3995859"/>
            <a:ext cx="647553" cy="62223"/>
            <a:chOff x="5960343" y="3683949"/>
            <a:chExt cx="647553" cy="62223"/>
          </a:xfrm>
        </p:grpSpPr>
        <p:sp>
          <p:nvSpPr>
            <p:cNvPr id="7" name="Rectangle 2">
              <a:extLst>
                <a:ext uri="{FF2B5EF4-FFF2-40B4-BE49-F238E27FC236}">
                  <a16:creationId xmlns:a16="http://schemas.microsoft.com/office/drawing/2014/main" id="{B98C188C-DE36-574C-8F61-AF3C0AB2D659}"/>
                </a:ext>
              </a:extLst>
            </p:cNvPr>
            <p:cNvSpPr/>
            <p:nvPr/>
          </p:nvSpPr>
          <p:spPr>
            <a:xfrm>
              <a:off x="6101255"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2">
              <a:extLst>
                <a:ext uri="{FF2B5EF4-FFF2-40B4-BE49-F238E27FC236}">
                  <a16:creationId xmlns:a16="http://schemas.microsoft.com/office/drawing/2014/main" id="{DE6A539C-A32B-384F-B5C5-92C3FC309497}"/>
                </a:ext>
              </a:extLst>
            </p:cNvPr>
            <p:cNvSpPr/>
            <p:nvPr/>
          </p:nvSpPr>
          <p:spPr>
            <a:xfrm rot="10800000" flipV="1">
              <a:off x="5960343" y="3683949"/>
              <a:ext cx="506641" cy="62223"/>
            </a:xfrm>
            <a:custGeom>
              <a:avLst/>
              <a:gdLst>
                <a:gd name="connsiteX0" fmla="*/ 0 w 522486"/>
                <a:gd name="connsiteY0" fmla="*/ 0 h 77345"/>
                <a:gd name="connsiteX1" fmla="*/ 522486 w 522486"/>
                <a:gd name="connsiteY1" fmla="*/ 0 h 77345"/>
                <a:gd name="connsiteX2" fmla="*/ 522486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621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121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487561 w 522486"/>
                <a:gd name="connsiteY2" fmla="*/ 77345 h 77345"/>
                <a:gd name="connsiteX3" fmla="*/ 0 w 522486"/>
                <a:gd name="connsiteY3" fmla="*/ 77345 h 77345"/>
                <a:gd name="connsiteX4" fmla="*/ 0 w 522486"/>
                <a:gd name="connsiteY4" fmla="*/ 0 h 77345"/>
                <a:gd name="connsiteX0" fmla="*/ 0 w 522486"/>
                <a:gd name="connsiteY0" fmla="*/ 0 h 77345"/>
                <a:gd name="connsiteX1" fmla="*/ 522486 w 522486"/>
                <a:gd name="connsiteY1" fmla="*/ 0 h 77345"/>
                <a:gd name="connsiteX2" fmla="*/ 506611 w 522486"/>
                <a:gd name="connsiteY2" fmla="*/ 77345 h 77345"/>
                <a:gd name="connsiteX3" fmla="*/ 0 w 522486"/>
                <a:gd name="connsiteY3" fmla="*/ 77345 h 77345"/>
                <a:gd name="connsiteX4" fmla="*/ 0 w 522486"/>
                <a:gd name="connsiteY4" fmla="*/ 0 h 77345"/>
                <a:gd name="connsiteX0" fmla="*/ 0 w 528836"/>
                <a:gd name="connsiteY0" fmla="*/ 0 h 77345"/>
                <a:gd name="connsiteX1" fmla="*/ 528836 w 528836"/>
                <a:gd name="connsiteY1" fmla="*/ 0 h 77345"/>
                <a:gd name="connsiteX2" fmla="*/ 506611 w 528836"/>
                <a:gd name="connsiteY2" fmla="*/ 77345 h 77345"/>
                <a:gd name="connsiteX3" fmla="*/ 0 w 528836"/>
                <a:gd name="connsiteY3" fmla="*/ 77345 h 77345"/>
                <a:gd name="connsiteX4" fmla="*/ 0 w 528836"/>
                <a:gd name="connsiteY4" fmla="*/ 0 h 77345"/>
                <a:gd name="connsiteX0" fmla="*/ 0 w 538361"/>
                <a:gd name="connsiteY0" fmla="*/ 0 h 77345"/>
                <a:gd name="connsiteX1" fmla="*/ 538361 w 538361"/>
                <a:gd name="connsiteY1" fmla="*/ 0 h 77345"/>
                <a:gd name="connsiteX2" fmla="*/ 506611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22486 w 538361"/>
                <a:gd name="connsiteY2" fmla="*/ 77345 h 77345"/>
                <a:gd name="connsiteX3" fmla="*/ 0 w 538361"/>
                <a:gd name="connsiteY3" fmla="*/ 77345 h 77345"/>
                <a:gd name="connsiteX4" fmla="*/ 0 w 538361"/>
                <a:gd name="connsiteY4" fmla="*/ 0 h 77345"/>
                <a:gd name="connsiteX0" fmla="*/ 0 w 538361"/>
                <a:gd name="connsiteY0" fmla="*/ 0 h 77345"/>
                <a:gd name="connsiteX1" fmla="*/ 538361 w 538361"/>
                <a:gd name="connsiteY1" fmla="*/ 0 h 77345"/>
                <a:gd name="connsiteX2" fmla="*/ 519311 w 538361"/>
                <a:gd name="connsiteY2" fmla="*/ 77345 h 77345"/>
                <a:gd name="connsiteX3" fmla="*/ 0 w 538361"/>
                <a:gd name="connsiteY3" fmla="*/ 77345 h 77345"/>
                <a:gd name="connsiteX4" fmla="*/ 0 w 538361"/>
                <a:gd name="connsiteY4" fmla="*/ 0 h 77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61" h="77345">
                  <a:moveTo>
                    <a:pt x="0" y="0"/>
                  </a:moveTo>
                  <a:lnTo>
                    <a:pt x="538361" y="0"/>
                  </a:lnTo>
                  <a:lnTo>
                    <a:pt x="519311" y="77345"/>
                  </a:lnTo>
                  <a:lnTo>
                    <a:pt x="0" y="77345"/>
                  </a:lnTo>
                  <a:lnTo>
                    <a:pt x="0" y="0"/>
                  </a:lnTo>
                  <a:close/>
                </a:path>
              </a:pathLst>
            </a:custGeom>
            <a:solidFill>
              <a:srgbClr val="F5C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sp>
        <p:nvSpPr>
          <p:cNvPr id="9" name="Rectangle 8">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119222558"/>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ank - Whit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98C4377-3F3A-AA45-8985-7AA39054DF2F}"/>
              </a:ext>
            </a:extLst>
          </p:cNvPr>
          <p:cNvSpPr/>
          <p:nvPr userDrawn="1"/>
        </p:nvSpPr>
        <p:spPr>
          <a:xfrm rot="10800000">
            <a:off x="-30480" y="0"/>
            <a:ext cx="12252960" cy="91440"/>
          </a:xfrm>
          <a:prstGeom prst="rect">
            <a:avLst/>
          </a:prstGeom>
          <a:gradFill>
            <a:gsLst>
              <a:gs pos="33000">
                <a:srgbClr val="35246C"/>
              </a:gs>
              <a:gs pos="100000">
                <a:srgbClr val="77236C"/>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6"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spTree>
    <p:extLst>
      <p:ext uri="{BB962C8B-B14F-4D97-AF65-F5344CB8AC3E}">
        <p14:creationId xmlns:p14="http://schemas.microsoft.com/office/powerpoint/2010/main" val="5184334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image" Target="../media/image1.emf"/><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image" Target="../media/image2.emf"/></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1.emf"/><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5" Type="http://schemas.openxmlformats.org/officeDocument/2006/relationships/image" Target="../media/image1.emf"/><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theme" Target="../theme/theme6.xml"/><Relationship Id="rId1" Type="http://schemas.openxmlformats.org/officeDocument/2006/relationships/slideLayout" Target="../slideLayouts/slideLayout2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image" Target="../media/image4.png"/><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tx2">
                <a:lumMod val="91000"/>
                <a:lumOff val="9000"/>
              </a:schemeClr>
            </a:gs>
            <a:gs pos="75000">
              <a:schemeClr val="tx2">
                <a:lumMod val="75000"/>
              </a:schemeClr>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89" y="526072"/>
            <a:ext cx="11416278" cy="871905"/>
          </a:xfrm>
          <a:prstGeom prst="rect">
            <a:avLst/>
          </a:prstGeom>
        </p:spPr>
        <p:txBody>
          <a:bodyPr vert="horz" lIns="91440" tIns="45720" rIns="91440" bIns="45720" rtlCol="0" anchor="t">
            <a:normAutofit/>
          </a:bodyPr>
          <a:lstStyle/>
          <a:p>
            <a:r>
              <a:rPr lang="en-US"/>
              <a:t>Click to edit Master title style</a:t>
            </a:r>
          </a:p>
        </p:txBody>
      </p:sp>
      <p:pic>
        <p:nvPicPr>
          <p:cNvPr id="6" name="Picture 5"/>
          <p:cNvPicPr>
            <a:picLocks noChangeAspect="1"/>
          </p:cNvPicPr>
          <p:nvPr userDrawn="1"/>
        </p:nvPicPr>
        <p:blipFill>
          <a:blip r:embed="rId5">
            <a:alphaModFix amt="66000"/>
            <a:extLst>
              <a:ext uri="{28A0092B-C50C-407E-A947-70E740481C1C}">
                <a14:useLocalDpi xmlns:a14="http://schemas.microsoft.com/office/drawing/2010/main" val="0"/>
              </a:ext>
            </a:extLst>
          </a:blip>
          <a:stretch>
            <a:fillRect/>
          </a:stretch>
        </p:blipFill>
        <p:spPr>
          <a:xfrm>
            <a:off x="10697134" y="6470725"/>
            <a:ext cx="1190065" cy="158675"/>
          </a:xfrm>
          <a:prstGeom prst="rect">
            <a:avLst/>
          </a:prstGeom>
        </p:spPr>
      </p:pic>
      <p:sp>
        <p:nvSpPr>
          <p:cNvPr id="17" name="Text Placeholder 16">
            <a:extLst>
              <a:ext uri="{FF2B5EF4-FFF2-40B4-BE49-F238E27FC236}">
                <a16:creationId xmlns:a16="http://schemas.microsoft.com/office/drawing/2014/main" id="{844F9D2E-A832-1345-AF68-A8E3F634970D}"/>
              </a:ext>
            </a:extLst>
          </p:cNvPr>
          <p:cNvSpPr>
            <a:spLocks noGrp="1"/>
          </p:cNvSpPr>
          <p:nvPr>
            <p:ph type="body" idx="1"/>
          </p:nvPr>
        </p:nvSpPr>
        <p:spPr>
          <a:xfrm>
            <a:off x="364389" y="1825625"/>
            <a:ext cx="11416278"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72879865"/>
      </p:ext>
    </p:extLst>
  </p:cSld>
  <p:clrMap bg1="lt1" tx1="dk1" bg2="lt2" tx2="dk2" accent1="accent1" accent2="accent2" accent3="accent3" accent4="accent4" accent5="accent5" accent6="accent6" hlink="hlink" folHlink="folHlink"/>
  <p:sldLayoutIdLst>
    <p:sldLayoutId id="2147483687" r:id="rId1"/>
    <p:sldLayoutId id="2147483707" r:id="rId2"/>
    <p:sldLayoutId id="2147483692" r:id="rId3"/>
  </p:sldLayoutIdLst>
  <p:hf sldNum="0" hdr="0" ftr="0" dt="0"/>
  <p:txStyles>
    <p:titleStyle>
      <a:lvl1pPr algn="l" defTabSz="914400" rtl="0" eaLnBrk="1" latinLnBrk="0" hangingPunct="1">
        <a:lnSpc>
          <a:spcPct val="90000"/>
        </a:lnSpc>
        <a:spcBef>
          <a:spcPct val="0"/>
        </a:spcBef>
        <a:buNone/>
        <a:defRPr sz="4800" b="0" i="0" kern="1200">
          <a:solidFill>
            <a:schemeClr val="bg1"/>
          </a:solidFill>
          <a:latin typeface="Calibri Light" charset="0"/>
          <a:ea typeface="Calibri Light" charset="0"/>
          <a:cs typeface="Calibri Light" charset="0"/>
        </a:defRPr>
      </a:lvl1pPr>
    </p:titleStyle>
    <p:bodyStyle>
      <a:lvl1pPr marL="342900" indent="-342900" algn="l" defTabSz="914400" rtl="0" eaLnBrk="1" latinLnBrk="0" hangingPunct="1">
        <a:lnSpc>
          <a:spcPts val="3120"/>
        </a:lnSpc>
        <a:spcBef>
          <a:spcPts val="1000"/>
        </a:spcBef>
        <a:spcAft>
          <a:spcPts val="600"/>
        </a:spcAft>
        <a:buFont typeface="Arial" panose="020B0604020202020204" pitchFamily="34" charset="0"/>
        <a:buChar char="•"/>
        <a:tabLst>
          <a:tab pos="1247775" algn="l"/>
        </a:tabLst>
        <a:defRPr lang="en-US" sz="2400" b="0" i="0" kern="1200" dirty="0">
          <a:solidFill>
            <a:schemeClr val="bg1"/>
          </a:solidFill>
          <a:latin typeface="Calibri Light" charset="0"/>
          <a:ea typeface="Calibri Light" charset="0"/>
          <a:cs typeface="Calibri Light" charset="0"/>
        </a:defRPr>
      </a:lvl1pPr>
      <a:lvl2pPr marL="8001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Calibri Light" charset="0"/>
          <a:ea typeface="Calibri Light" charset="0"/>
          <a:cs typeface="Calibri Light" charset="0"/>
        </a:defRPr>
      </a:lvl2pPr>
      <a:lvl3pPr marL="12573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Calibri Light" charset="0"/>
          <a:ea typeface="Calibri Light" charset="0"/>
          <a:cs typeface="Calibri Light" charset="0"/>
        </a:defRPr>
      </a:lvl3pPr>
      <a:lvl4pPr marL="165735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Calibri Light" charset="0"/>
          <a:ea typeface="Calibri Light" charset="0"/>
          <a:cs typeface="Calibri Light" charset="0"/>
        </a:defRPr>
      </a:lvl4pPr>
      <a:lvl5pPr marL="211455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Calibri Light" charset="0"/>
          <a:ea typeface="Calibri Light" charset="0"/>
          <a:cs typeface="Calibri Light"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
          <p15:clr>
            <a:srgbClr val="F26B43"/>
          </p15:clr>
        </p15:guide>
        <p15:guide id="2" orient="horz" pos="4176">
          <p15:clr>
            <a:srgbClr val="F26B43"/>
          </p15:clr>
        </p15:guide>
        <p15:guide id="3" orient="horz" pos="696">
          <p15:clr>
            <a:srgbClr val="F26B43"/>
          </p15:clr>
        </p15:guide>
        <p15:guide id="4" orient="horz" pos="14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89" y="526072"/>
            <a:ext cx="11416278" cy="871905"/>
          </a:xfrm>
          <a:prstGeom prst="rect">
            <a:avLst/>
          </a:prstGeom>
        </p:spPr>
        <p:txBody>
          <a:bodyPr vert="horz" lIns="91440" tIns="45720" rIns="91440" bIns="45720" rtlCol="0" anchor="t">
            <a:normAutofit/>
          </a:bodyPr>
          <a:lstStyle/>
          <a:p>
            <a:r>
              <a:rPr lang="en-US"/>
              <a:t>Click to edit Master title style</a:t>
            </a:r>
          </a:p>
        </p:txBody>
      </p:sp>
      <p:pic>
        <p:nvPicPr>
          <p:cNvPr id="6" name="Picture 5"/>
          <p:cNvPicPr>
            <a:picLocks noChangeAspect="1"/>
          </p:cNvPicPr>
          <p:nvPr userDrawn="1"/>
        </p:nvPicPr>
        <p:blipFill>
          <a:blip r:embed="rId5">
            <a:alphaModFix amt="66000"/>
            <a:extLst>
              <a:ext uri="{28A0092B-C50C-407E-A947-70E740481C1C}">
                <a14:useLocalDpi xmlns:a14="http://schemas.microsoft.com/office/drawing/2010/main" val="0"/>
              </a:ext>
            </a:extLst>
          </a:blip>
          <a:stretch>
            <a:fillRect/>
          </a:stretch>
        </p:blipFill>
        <p:spPr>
          <a:xfrm>
            <a:off x="10697134" y="6470725"/>
            <a:ext cx="1190065" cy="158675"/>
          </a:xfrm>
          <a:prstGeom prst="rect">
            <a:avLst/>
          </a:prstGeom>
        </p:spPr>
      </p:pic>
      <p:sp>
        <p:nvSpPr>
          <p:cNvPr id="11" name="Text Placeholder 10">
            <a:extLst>
              <a:ext uri="{FF2B5EF4-FFF2-40B4-BE49-F238E27FC236}">
                <a16:creationId xmlns:a16="http://schemas.microsoft.com/office/drawing/2014/main" id="{6AD6CD8E-2A63-C24C-9F1F-6814992B72F4}"/>
              </a:ext>
            </a:extLst>
          </p:cNvPr>
          <p:cNvSpPr>
            <a:spLocks noGrp="1"/>
          </p:cNvSpPr>
          <p:nvPr>
            <p:ph type="body" idx="1"/>
          </p:nvPr>
        </p:nvSpPr>
        <p:spPr>
          <a:xfrm>
            <a:off x="364389" y="1825625"/>
            <a:ext cx="11416278"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417653"/>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06" r:id="rId3"/>
  </p:sldLayoutIdLst>
  <p:hf sldNum="0" hdr="0" ftr="0" dt="0"/>
  <p:txStyles>
    <p:titleStyle>
      <a:lvl1pPr algn="l" defTabSz="914400" rtl="0" eaLnBrk="1" latinLnBrk="0" hangingPunct="1">
        <a:lnSpc>
          <a:spcPct val="90000"/>
        </a:lnSpc>
        <a:spcBef>
          <a:spcPct val="0"/>
        </a:spcBef>
        <a:buNone/>
        <a:defRPr sz="4800" b="0" i="0" kern="1200">
          <a:solidFill>
            <a:schemeClr val="tx1"/>
          </a:solidFill>
          <a:latin typeface="Calibri Light" charset="0"/>
          <a:ea typeface="Calibri Light" charset="0"/>
          <a:cs typeface="Calibri Light" charset="0"/>
        </a:defRPr>
      </a:lvl1pPr>
    </p:titleStyle>
    <p:bodyStyle>
      <a:lvl1pPr marL="342900" indent="-228600" algn="l" defTabSz="914400" rtl="0" eaLnBrk="1" latinLnBrk="0" hangingPunct="1">
        <a:lnSpc>
          <a:spcPts val="3080"/>
        </a:lnSpc>
        <a:spcBef>
          <a:spcPts val="1000"/>
        </a:spcBef>
        <a:spcAft>
          <a:spcPts val="600"/>
        </a:spcAft>
        <a:buFont typeface="Arial" panose="020B0604020202020204" pitchFamily="34" charset="0"/>
        <a:buChar char="•"/>
        <a:tabLst>
          <a:tab pos="1247775" algn="l"/>
        </a:tabLst>
        <a:defRPr sz="2400" b="0" i="0" kern="1200">
          <a:solidFill>
            <a:schemeClr val="tx1"/>
          </a:solidFill>
          <a:latin typeface="Calibri Light" charset="0"/>
          <a:ea typeface="Calibri Light" charset="0"/>
          <a:cs typeface="Calibri Light" charset="0"/>
        </a:defRPr>
      </a:lvl1pPr>
      <a:lvl2pPr marL="8001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Light" charset="0"/>
          <a:ea typeface="Calibri Light" charset="0"/>
          <a:cs typeface="Calibri Light" charset="0"/>
        </a:defRPr>
      </a:lvl2pPr>
      <a:lvl3pPr marL="12573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Light" charset="0"/>
          <a:ea typeface="Calibri Light" charset="0"/>
          <a:cs typeface="Calibri Light" charset="0"/>
        </a:defRPr>
      </a:lvl3pPr>
      <a:lvl4pPr marL="165735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Light" charset="0"/>
          <a:ea typeface="Calibri Light" charset="0"/>
          <a:cs typeface="Calibri Light" charset="0"/>
        </a:defRPr>
      </a:lvl4pPr>
      <a:lvl5pPr marL="211455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Light" charset="0"/>
          <a:ea typeface="Calibri Light" charset="0"/>
          <a:cs typeface="Calibri Light"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
          <p15:clr>
            <a:srgbClr val="F26B43"/>
          </p15:clr>
        </p15:guide>
        <p15:guide id="2" orient="horz" pos="4176">
          <p15:clr>
            <a:srgbClr val="F26B43"/>
          </p15:clr>
        </p15:guide>
        <p15:guide id="3" orient="horz" pos="696">
          <p15:clr>
            <a:srgbClr val="F26B43"/>
          </p15:clr>
        </p15:guide>
        <p15:guide id="4" orient="horz" pos="14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89" y="526072"/>
            <a:ext cx="11416278" cy="871905"/>
          </a:xfrm>
          <a:prstGeom prst="rect">
            <a:avLst/>
          </a:prstGeom>
        </p:spPr>
        <p:txBody>
          <a:bodyPr vert="horz" lIns="91440" tIns="45720" rIns="91440" bIns="45720" rtlCol="0" anchor="t">
            <a:normAutofit/>
          </a:bodyPr>
          <a:lstStyle/>
          <a:p>
            <a:r>
              <a:rPr lang="en-US"/>
              <a:t>Click to edit Master title style</a:t>
            </a:r>
          </a:p>
        </p:txBody>
      </p:sp>
      <p:sp>
        <p:nvSpPr>
          <p:cNvPr id="5"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380572" y="6452244"/>
            <a:ext cx="2410752" cy="273050"/>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r>
              <a:rPr lang="en-US">
                <a:solidFill>
                  <a:srgbClr val="B5B4B4"/>
                </a:solidFill>
              </a:rPr>
              <a:t>CONFIDENTIAL – DO NOT DISTRIBUTE</a:t>
            </a:r>
          </a:p>
        </p:txBody>
      </p:sp>
      <p:pic>
        <p:nvPicPr>
          <p:cNvPr id="7" name="Picture 6">
            <a:extLst>
              <a:ext uri="{FF2B5EF4-FFF2-40B4-BE49-F238E27FC236}">
                <a16:creationId xmlns:a16="http://schemas.microsoft.com/office/drawing/2014/main" id="{823E5D1F-346B-5044-B6AA-4A6A38C3A2AC}"/>
              </a:ext>
            </a:extLst>
          </p:cNvPr>
          <p:cNvPicPr>
            <a:picLocks noChangeAspect="1"/>
          </p:cNvPicPr>
          <p:nvPr userDrawn="1"/>
        </p:nvPicPr>
        <p:blipFill>
          <a:blip r:embed="rId14">
            <a:alphaModFix amt="40000"/>
          </a:blip>
          <a:stretch>
            <a:fillRect/>
          </a:stretch>
        </p:blipFill>
        <p:spPr>
          <a:xfrm>
            <a:off x="10680883" y="6468428"/>
            <a:ext cx="1202283" cy="160304"/>
          </a:xfrm>
          <a:prstGeom prst="rect">
            <a:avLst/>
          </a:prstGeom>
        </p:spPr>
      </p:pic>
      <p:sp>
        <p:nvSpPr>
          <p:cNvPr id="4" name="Text Placeholder 3">
            <a:extLst>
              <a:ext uri="{FF2B5EF4-FFF2-40B4-BE49-F238E27FC236}">
                <a16:creationId xmlns:a16="http://schemas.microsoft.com/office/drawing/2014/main" id="{F3B42DF5-13D4-7C41-8F4C-B41CE9AA44C8}"/>
              </a:ext>
            </a:extLst>
          </p:cNvPr>
          <p:cNvSpPr>
            <a:spLocks noGrp="1"/>
          </p:cNvSpPr>
          <p:nvPr>
            <p:ph type="body" idx="1"/>
          </p:nvPr>
        </p:nvSpPr>
        <p:spPr>
          <a:xfrm>
            <a:off x="372533" y="1825625"/>
            <a:ext cx="11408134"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547037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hf sldNum="0" hdr="0" dt="0"/>
  <p:txStyles>
    <p:titleStyle>
      <a:lvl1pPr algn="l" defTabSz="914400" rtl="0" eaLnBrk="1" latinLnBrk="0" hangingPunct="1">
        <a:lnSpc>
          <a:spcPct val="90000"/>
        </a:lnSpc>
        <a:spcBef>
          <a:spcPct val="0"/>
        </a:spcBef>
        <a:buNone/>
        <a:defRPr sz="4800" b="0" i="0" kern="1200">
          <a:solidFill>
            <a:srgbClr val="2E2161"/>
          </a:solidFill>
          <a:latin typeface="Calibri Light" charset="0"/>
          <a:ea typeface="Calibri Light" charset="0"/>
          <a:cs typeface="Calibri Light" charset="0"/>
        </a:defRPr>
      </a:lvl1pPr>
    </p:titleStyle>
    <p:bodyStyle>
      <a:lvl1pPr marL="457200" indent="-228600" algn="l" defTabSz="914400" rtl="0" eaLnBrk="1" latinLnBrk="0" hangingPunct="1">
        <a:lnSpc>
          <a:spcPts val="3080"/>
        </a:lnSpc>
        <a:spcBef>
          <a:spcPts val="1000"/>
        </a:spcBef>
        <a:spcAft>
          <a:spcPts val="600"/>
        </a:spcAft>
        <a:buFont typeface="Arial" panose="020B0604020202020204" pitchFamily="34" charset="0"/>
        <a:buChar char="•"/>
        <a:tabLst>
          <a:tab pos="1247775" algn="l"/>
        </a:tabLst>
        <a:defRPr lang="en-US" sz="2800" b="0" i="0" kern="1200" dirty="0">
          <a:solidFill>
            <a:srgbClr val="333D47"/>
          </a:solidFill>
          <a:latin typeface="Calibri Light" charset="0"/>
          <a:ea typeface="Calibri Light" charset="0"/>
          <a:cs typeface="Calibri Light" charset="0"/>
        </a:defRPr>
      </a:lvl1pPr>
      <a:lvl2pPr marL="800100" indent="-228600" algn="l" defTabSz="914400" rtl="0" eaLnBrk="1" latinLnBrk="0" hangingPunct="1">
        <a:lnSpc>
          <a:spcPct val="90000"/>
        </a:lnSpc>
        <a:spcBef>
          <a:spcPts val="500"/>
        </a:spcBef>
        <a:buFont typeface="Arial" panose="020B0604020202020204" pitchFamily="34" charset="0"/>
        <a:buChar char="•"/>
        <a:defRPr sz="2400" b="0" i="0" kern="1200">
          <a:solidFill>
            <a:srgbClr val="333D47"/>
          </a:solidFill>
          <a:latin typeface="Calibri Light" charset="0"/>
          <a:ea typeface="Calibri Light" charset="0"/>
          <a:cs typeface="Calibri Light" charset="0"/>
        </a:defRPr>
      </a:lvl2pPr>
      <a:lvl3pPr marL="1257300" indent="-228600" algn="l" defTabSz="914400" rtl="0" eaLnBrk="1" latinLnBrk="0" hangingPunct="1">
        <a:lnSpc>
          <a:spcPct val="90000"/>
        </a:lnSpc>
        <a:spcBef>
          <a:spcPts val="500"/>
        </a:spcBef>
        <a:buFont typeface="Arial" panose="020B0604020202020204" pitchFamily="34" charset="0"/>
        <a:buChar char="•"/>
        <a:defRPr sz="2000" b="0" i="0" kern="1200">
          <a:solidFill>
            <a:srgbClr val="333D47"/>
          </a:solidFill>
          <a:latin typeface="Calibri Light" charset="0"/>
          <a:ea typeface="Calibri Light" charset="0"/>
          <a:cs typeface="Calibri Light" charset="0"/>
        </a:defRPr>
      </a:lvl3pPr>
      <a:lvl4pPr marL="1657350" indent="-228600" algn="l" defTabSz="914400" rtl="0" eaLnBrk="1" latinLnBrk="0" hangingPunct="1">
        <a:lnSpc>
          <a:spcPct val="90000"/>
        </a:lnSpc>
        <a:spcBef>
          <a:spcPts val="500"/>
        </a:spcBef>
        <a:buFont typeface="Arial" panose="020B0604020202020204" pitchFamily="34" charset="0"/>
        <a:buChar char="•"/>
        <a:defRPr sz="1800" b="0" i="0" kern="1200">
          <a:solidFill>
            <a:srgbClr val="333D47"/>
          </a:solidFill>
          <a:latin typeface="Calibri Light" charset="0"/>
          <a:ea typeface="Calibri Light" charset="0"/>
          <a:cs typeface="Calibri Light" charset="0"/>
        </a:defRPr>
      </a:lvl4pPr>
      <a:lvl5pPr marL="2114550" indent="-228600" algn="l" defTabSz="914400" rtl="0" eaLnBrk="1" latinLnBrk="0" hangingPunct="1">
        <a:lnSpc>
          <a:spcPct val="90000"/>
        </a:lnSpc>
        <a:spcBef>
          <a:spcPts val="500"/>
        </a:spcBef>
        <a:buFont typeface="Arial" panose="020B0604020202020204" pitchFamily="34" charset="0"/>
        <a:buChar char="•"/>
        <a:defRPr sz="1800" b="0" i="0" kern="1200">
          <a:solidFill>
            <a:srgbClr val="333D47"/>
          </a:solidFill>
          <a:latin typeface="Calibri Light" charset="0"/>
          <a:ea typeface="Calibri Light" charset="0"/>
          <a:cs typeface="Calibri Light"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 userDrawn="1">
          <p15:clr>
            <a:srgbClr val="F26B43"/>
          </p15:clr>
        </p15:guide>
        <p15:guide id="2" orient="horz" pos="4176" userDrawn="1">
          <p15:clr>
            <a:srgbClr val="F26B43"/>
          </p15:clr>
        </p15:guide>
        <p15:guide id="3" orient="horz" pos="696"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89" y="526072"/>
            <a:ext cx="11416278" cy="871905"/>
          </a:xfrm>
          <a:prstGeom prst="rect">
            <a:avLst/>
          </a:prstGeom>
        </p:spPr>
        <p:txBody>
          <a:bodyPr vert="horz" lIns="91440" tIns="45720" rIns="91440" bIns="45720" rtlCol="0" anchor="t">
            <a:normAutofit/>
          </a:bodyPr>
          <a:lstStyle/>
          <a:p>
            <a:r>
              <a:rPr lang="en-US"/>
              <a:t>Click to edit Master title style</a:t>
            </a:r>
          </a:p>
        </p:txBody>
      </p:sp>
      <p:sp>
        <p:nvSpPr>
          <p:cNvPr id="5"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380572" y="6452244"/>
            <a:ext cx="2410752" cy="273050"/>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r>
              <a:rPr lang="en-US">
                <a:solidFill>
                  <a:srgbClr val="B5B4B4"/>
                </a:solidFill>
              </a:rPr>
              <a:t>CONFIDENTIAL – DO NOT DISTRIBUTE</a:t>
            </a:r>
          </a:p>
        </p:txBody>
      </p:sp>
      <p:pic>
        <p:nvPicPr>
          <p:cNvPr id="6" name="Picture 5"/>
          <p:cNvPicPr>
            <a:picLocks noChangeAspect="1"/>
          </p:cNvPicPr>
          <p:nvPr userDrawn="1"/>
        </p:nvPicPr>
        <p:blipFill>
          <a:blip r:embed="rId5">
            <a:alphaModFix amt="66000"/>
            <a:extLst>
              <a:ext uri="{28A0092B-C50C-407E-A947-70E740481C1C}">
                <a14:useLocalDpi xmlns:a14="http://schemas.microsoft.com/office/drawing/2010/main" val="0"/>
              </a:ext>
            </a:extLst>
          </a:blip>
          <a:stretch>
            <a:fillRect/>
          </a:stretch>
        </p:blipFill>
        <p:spPr>
          <a:xfrm>
            <a:off x="10697134" y="6470725"/>
            <a:ext cx="1190065" cy="158675"/>
          </a:xfrm>
          <a:prstGeom prst="rect">
            <a:avLst/>
          </a:prstGeom>
        </p:spPr>
      </p:pic>
      <p:sp>
        <p:nvSpPr>
          <p:cNvPr id="11" name="Text Placeholder 10">
            <a:extLst>
              <a:ext uri="{FF2B5EF4-FFF2-40B4-BE49-F238E27FC236}">
                <a16:creationId xmlns:a16="http://schemas.microsoft.com/office/drawing/2014/main" id="{6AD6CD8E-2A63-C24C-9F1F-6814992B72F4}"/>
              </a:ext>
            </a:extLst>
          </p:cNvPr>
          <p:cNvSpPr>
            <a:spLocks noGrp="1"/>
          </p:cNvSpPr>
          <p:nvPr>
            <p:ph type="body" idx="1"/>
          </p:nvPr>
        </p:nvSpPr>
        <p:spPr>
          <a:xfrm>
            <a:off x="364389" y="1825625"/>
            <a:ext cx="11416278"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0341846"/>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Lst>
  <p:hf sldNum="0" hdr="0" dt="0"/>
  <p:txStyles>
    <p:titleStyle>
      <a:lvl1pPr algn="l" defTabSz="914400" rtl="0" eaLnBrk="1" latinLnBrk="0" hangingPunct="1">
        <a:lnSpc>
          <a:spcPct val="90000"/>
        </a:lnSpc>
        <a:spcBef>
          <a:spcPct val="0"/>
        </a:spcBef>
        <a:buNone/>
        <a:defRPr sz="4800" b="0" i="0" kern="1200">
          <a:solidFill>
            <a:schemeClr val="tx1"/>
          </a:solidFill>
          <a:latin typeface="Calibri Light" charset="0"/>
          <a:ea typeface="Calibri Light" charset="0"/>
          <a:cs typeface="Calibri Light" charset="0"/>
        </a:defRPr>
      </a:lvl1pPr>
    </p:titleStyle>
    <p:bodyStyle>
      <a:lvl1pPr marL="342900" indent="-228600" algn="l" defTabSz="914400" rtl="0" eaLnBrk="1" latinLnBrk="0" hangingPunct="1">
        <a:lnSpc>
          <a:spcPts val="3080"/>
        </a:lnSpc>
        <a:spcBef>
          <a:spcPts val="1000"/>
        </a:spcBef>
        <a:spcAft>
          <a:spcPts val="600"/>
        </a:spcAft>
        <a:buFont typeface="Arial" panose="020B0604020202020204" pitchFamily="34" charset="0"/>
        <a:buChar char="•"/>
        <a:tabLst>
          <a:tab pos="1247775" algn="l"/>
        </a:tabLst>
        <a:defRPr sz="2400" b="0" i="0" kern="1200">
          <a:solidFill>
            <a:schemeClr val="tx1"/>
          </a:solidFill>
          <a:latin typeface="Calibri Light" charset="0"/>
          <a:ea typeface="Calibri Light" charset="0"/>
          <a:cs typeface="Calibri Light" charset="0"/>
        </a:defRPr>
      </a:lvl1pPr>
      <a:lvl2pPr marL="8001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Light" charset="0"/>
          <a:ea typeface="Calibri Light" charset="0"/>
          <a:cs typeface="Calibri Light" charset="0"/>
        </a:defRPr>
      </a:lvl2pPr>
      <a:lvl3pPr marL="12573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Light" charset="0"/>
          <a:ea typeface="Calibri Light" charset="0"/>
          <a:cs typeface="Calibri Light" charset="0"/>
        </a:defRPr>
      </a:lvl3pPr>
      <a:lvl4pPr marL="165735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Light" charset="0"/>
          <a:ea typeface="Calibri Light" charset="0"/>
          <a:cs typeface="Calibri Light" charset="0"/>
        </a:defRPr>
      </a:lvl4pPr>
      <a:lvl5pPr marL="211455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Light" charset="0"/>
          <a:ea typeface="Calibri Light" charset="0"/>
          <a:cs typeface="Calibri Light"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
          <p15:clr>
            <a:srgbClr val="F26B43"/>
          </p15:clr>
        </p15:guide>
        <p15:guide id="2" orient="horz" pos="4176">
          <p15:clr>
            <a:srgbClr val="F26B43"/>
          </p15:clr>
        </p15:guide>
        <p15:guide id="3" orient="horz" pos="696">
          <p15:clr>
            <a:srgbClr val="F26B43"/>
          </p15:clr>
        </p15:guide>
        <p15:guide id="4" orient="horz" pos="14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6C2B69"/>
            </a:gs>
            <a:gs pos="75000">
              <a:srgbClr val="3D2E69"/>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89" y="526072"/>
            <a:ext cx="11416278" cy="871905"/>
          </a:xfrm>
          <a:prstGeom prst="rect">
            <a:avLst/>
          </a:prstGeom>
        </p:spPr>
        <p:txBody>
          <a:bodyPr vert="horz" lIns="91440" tIns="45720" rIns="91440" bIns="45720" rtlCol="0" anchor="t">
            <a:normAutofit/>
          </a:bodyPr>
          <a:lstStyle/>
          <a:p>
            <a:r>
              <a:rPr lang="en-US"/>
              <a:t>Click to edit Master title style</a:t>
            </a:r>
          </a:p>
        </p:txBody>
      </p:sp>
      <p:sp>
        <p:nvSpPr>
          <p:cNvPr id="5"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380572" y="6452244"/>
            <a:ext cx="2410752" cy="273050"/>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r>
              <a:rPr lang="en-US">
                <a:solidFill>
                  <a:srgbClr val="B5B4B4"/>
                </a:solidFill>
              </a:rPr>
              <a:t>CONFIDENTIAL – DO NOT DISTRIBUTE</a:t>
            </a:r>
          </a:p>
        </p:txBody>
      </p:sp>
      <p:pic>
        <p:nvPicPr>
          <p:cNvPr id="6" name="Picture 5"/>
          <p:cNvPicPr>
            <a:picLocks noChangeAspect="1"/>
          </p:cNvPicPr>
          <p:nvPr userDrawn="1"/>
        </p:nvPicPr>
        <p:blipFill>
          <a:blip r:embed="rId5">
            <a:alphaModFix amt="66000"/>
            <a:extLst>
              <a:ext uri="{28A0092B-C50C-407E-A947-70E740481C1C}">
                <a14:useLocalDpi xmlns:a14="http://schemas.microsoft.com/office/drawing/2010/main" val="0"/>
              </a:ext>
            </a:extLst>
          </a:blip>
          <a:stretch>
            <a:fillRect/>
          </a:stretch>
        </p:blipFill>
        <p:spPr>
          <a:xfrm>
            <a:off x="10697134" y="6470725"/>
            <a:ext cx="1190065" cy="158675"/>
          </a:xfrm>
          <a:prstGeom prst="rect">
            <a:avLst/>
          </a:prstGeom>
        </p:spPr>
      </p:pic>
      <p:sp>
        <p:nvSpPr>
          <p:cNvPr id="11" name="Text Placeholder 10">
            <a:extLst>
              <a:ext uri="{FF2B5EF4-FFF2-40B4-BE49-F238E27FC236}">
                <a16:creationId xmlns:a16="http://schemas.microsoft.com/office/drawing/2014/main" id="{6AD6CD8E-2A63-C24C-9F1F-6814992B72F4}"/>
              </a:ext>
            </a:extLst>
          </p:cNvPr>
          <p:cNvSpPr>
            <a:spLocks noGrp="1"/>
          </p:cNvSpPr>
          <p:nvPr>
            <p:ph type="body" idx="1"/>
          </p:nvPr>
        </p:nvSpPr>
        <p:spPr>
          <a:xfrm>
            <a:off x="364389" y="1825625"/>
            <a:ext cx="11416278"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41765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Lst>
  <p:hf sldNum="0" hdr="0" dt="0"/>
  <p:txStyles>
    <p:titleStyle>
      <a:lvl1pPr algn="l" defTabSz="914400" rtl="0" eaLnBrk="1" latinLnBrk="0" hangingPunct="1">
        <a:lnSpc>
          <a:spcPct val="90000"/>
        </a:lnSpc>
        <a:spcBef>
          <a:spcPct val="0"/>
        </a:spcBef>
        <a:buNone/>
        <a:defRPr sz="4800" b="0" i="0" kern="1200">
          <a:solidFill>
            <a:schemeClr val="tx1"/>
          </a:solidFill>
          <a:latin typeface="Calibri Light" charset="0"/>
          <a:ea typeface="Calibri Light" charset="0"/>
          <a:cs typeface="Calibri Light" charset="0"/>
        </a:defRPr>
      </a:lvl1pPr>
    </p:titleStyle>
    <p:bodyStyle>
      <a:lvl1pPr marL="342900" indent="-228600" algn="l" defTabSz="914400" rtl="0" eaLnBrk="1" latinLnBrk="0" hangingPunct="1">
        <a:lnSpc>
          <a:spcPts val="3080"/>
        </a:lnSpc>
        <a:spcBef>
          <a:spcPts val="1000"/>
        </a:spcBef>
        <a:spcAft>
          <a:spcPts val="600"/>
        </a:spcAft>
        <a:buFont typeface="Arial" panose="020B0604020202020204" pitchFamily="34" charset="0"/>
        <a:buChar char="•"/>
        <a:tabLst>
          <a:tab pos="1247775" algn="l"/>
        </a:tabLst>
        <a:defRPr sz="2400" b="0" i="0" kern="1200">
          <a:solidFill>
            <a:schemeClr val="tx1"/>
          </a:solidFill>
          <a:latin typeface="Calibri Light" charset="0"/>
          <a:ea typeface="Calibri Light" charset="0"/>
          <a:cs typeface="Calibri Light" charset="0"/>
        </a:defRPr>
      </a:lvl1pPr>
      <a:lvl2pPr marL="8001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alibri Light" charset="0"/>
          <a:ea typeface="Calibri Light" charset="0"/>
          <a:cs typeface="Calibri Light" charset="0"/>
        </a:defRPr>
      </a:lvl2pPr>
      <a:lvl3pPr marL="12573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alibri Light" charset="0"/>
          <a:ea typeface="Calibri Light" charset="0"/>
          <a:cs typeface="Calibri Light" charset="0"/>
        </a:defRPr>
      </a:lvl3pPr>
      <a:lvl4pPr marL="165735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Light" charset="0"/>
          <a:ea typeface="Calibri Light" charset="0"/>
          <a:cs typeface="Calibri Light" charset="0"/>
        </a:defRPr>
      </a:lvl4pPr>
      <a:lvl5pPr marL="211455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alibri Light" charset="0"/>
          <a:ea typeface="Calibri Light" charset="0"/>
          <a:cs typeface="Calibri Light"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
          <p15:clr>
            <a:srgbClr val="F26B43"/>
          </p15:clr>
        </p15:guide>
        <p15:guide id="2" orient="horz" pos="4176">
          <p15:clr>
            <a:srgbClr val="F26B43"/>
          </p15:clr>
        </p15:guide>
        <p15:guide id="3" orient="horz" pos="696">
          <p15:clr>
            <a:srgbClr val="F26B43"/>
          </p15:clr>
        </p15:guide>
        <p15:guide id="4" orient="horz" pos="14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89" y="315060"/>
            <a:ext cx="11416279" cy="693127"/>
          </a:xfrm>
          <a:prstGeom prst="rect">
            <a:avLst/>
          </a:prstGeom>
        </p:spPr>
        <p:txBody>
          <a:bodyPr vert="horz" lIns="91440" tIns="45720" rIns="91440" bIns="45720" rtlCol="0" anchor="t">
            <a:normAutofit/>
          </a:bodyPr>
          <a:lstStyle/>
          <a:p>
            <a:r>
              <a:rPr lang="en-US"/>
              <a:t>Click to edit Master title style</a:t>
            </a:r>
          </a:p>
        </p:txBody>
      </p:sp>
      <p:pic>
        <p:nvPicPr>
          <p:cNvPr id="7" name="Picture 6">
            <a:extLst>
              <a:ext uri="{FF2B5EF4-FFF2-40B4-BE49-F238E27FC236}">
                <a16:creationId xmlns:a16="http://schemas.microsoft.com/office/drawing/2014/main" id="{823E5D1F-346B-5044-B6AA-4A6A38C3A2AC}"/>
              </a:ext>
            </a:extLst>
          </p:cNvPr>
          <p:cNvPicPr>
            <a:picLocks noChangeAspect="1"/>
          </p:cNvPicPr>
          <p:nvPr/>
        </p:nvPicPr>
        <p:blipFill>
          <a:blip r:embed="rId3">
            <a:alphaModFix amt="40000"/>
          </a:blip>
          <a:stretch>
            <a:fillRect/>
          </a:stretch>
        </p:blipFill>
        <p:spPr>
          <a:xfrm>
            <a:off x="10100324" y="6497456"/>
            <a:ext cx="1877333" cy="186514"/>
          </a:xfrm>
          <a:prstGeom prst="rect">
            <a:avLst/>
          </a:prstGeom>
        </p:spPr>
      </p:pic>
      <p:sp>
        <p:nvSpPr>
          <p:cNvPr id="4" name="Text Placeholder 3">
            <a:extLst>
              <a:ext uri="{FF2B5EF4-FFF2-40B4-BE49-F238E27FC236}">
                <a16:creationId xmlns:a16="http://schemas.microsoft.com/office/drawing/2014/main" id="{F3B42DF5-13D4-7C41-8F4C-B41CE9AA44C8}"/>
              </a:ext>
            </a:extLst>
          </p:cNvPr>
          <p:cNvSpPr>
            <a:spLocks noGrp="1"/>
          </p:cNvSpPr>
          <p:nvPr>
            <p:ph type="body" idx="1"/>
          </p:nvPr>
        </p:nvSpPr>
        <p:spPr>
          <a:xfrm>
            <a:off x="372534" y="1825625"/>
            <a:ext cx="1140813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0"/>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r>
              <a:rPr lang="en-US"/>
              <a:t>QI - Confidential July 2024</a:t>
            </a:r>
          </a:p>
        </p:txBody>
      </p:sp>
      <p:sp>
        <p:nvSpPr>
          <p:cNvPr id="10" name="Slide Number Placeholder 2"/>
          <p:cNvSpPr>
            <a:spLocks noGrp="1"/>
          </p:cNvSpPr>
          <p:nvPr>
            <p:ph type="sldNum" sz="quarter" idx="4"/>
          </p:nvPr>
        </p:nvSpPr>
        <p:spPr>
          <a:xfrm>
            <a:off x="507429" y="6379501"/>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D16F0C0D-9955-41C4-92B2-51301F6CBC6E}" type="slidenum">
              <a:rPr lang="en-US" smtClean="0"/>
              <a:t>‹#›</a:t>
            </a:fld>
            <a:endParaRPr lang="en-US"/>
          </a:p>
        </p:txBody>
      </p:sp>
    </p:spTree>
    <p:extLst>
      <p:ext uri="{BB962C8B-B14F-4D97-AF65-F5344CB8AC3E}">
        <p14:creationId xmlns:p14="http://schemas.microsoft.com/office/powerpoint/2010/main" val="40416913"/>
      </p:ext>
    </p:extLst>
  </p:cSld>
  <p:clrMap bg1="lt1" tx1="dk1" bg2="lt2" tx2="dk2" accent1="accent1" accent2="accent2" accent3="accent3" accent4="accent4" accent5="accent5" accent6="accent6" hlink="hlink" folHlink="folHlink"/>
  <p:sldLayoutIdLst>
    <p:sldLayoutId id="2147483953" r:id="rId1"/>
  </p:sldLayoutIdLst>
  <p:hf sldNum="0" hdr="0" dt="0"/>
  <p:txStyles>
    <p:titleStyle>
      <a:lvl1pPr algn="l" defTabSz="914400" rtl="0" eaLnBrk="1" latinLnBrk="0" hangingPunct="1">
        <a:lnSpc>
          <a:spcPct val="90000"/>
        </a:lnSpc>
        <a:spcBef>
          <a:spcPct val="0"/>
        </a:spcBef>
        <a:buNone/>
        <a:defRPr sz="4000" b="0" i="0" kern="1200">
          <a:solidFill>
            <a:srgbClr val="2E2161"/>
          </a:solidFill>
          <a:latin typeface="Calibri Light" charset="0"/>
          <a:ea typeface="Calibri Light" charset="0"/>
          <a:cs typeface="Calibri Light" charset="0"/>
        </a:defRPr>
      </a:lvl1pPr>
    </p:titleStyle>
    <p:bodyStyle>
      <a:lvl1pPr marL="571500" indent="-342900" algn="l" defTabSz="914400" rtl="0" eaLnBrk="1" latinLnBrk="0" hangingPunct="1">
        <a:lnSpc>
          <a:spcPct val="100000"/>
        </a:lnSpc>
        <a:spcBef>
          <a:spcPts val="300"/>
        </a:spcBef>
        <a:spcAft>
          <a:spcPts val="300"/>
        </a:spcAft>
        <a:buFont typeface="Arial" panose="020B0604020202020204" pitchFamily="34" charset="0"/>
        <a:buChar char="•"/>
        <a:tabLst>
          <a:tab pos="1247775" algn="l"/>
        </a:tabLst>
        <a:defRPr lang="en-US" sz="2400" b="0" i="0" kern="1200" dirty="0">
          <a:solidFill>
            <a:srgbClr val="333D47"/>
          </a:solidFill>
          <a:latin typeface="Calibri Light" charset="0"/>
          <a:ea typeface="Calibri Light" charset="0"/>
          <a:cs typeface="Calibri Light" charset="0"/>
        </a:defRPr>
      </a:lvl1pPr>
      <a:lvl2pPr marL="914400" indent="-342900" algn="l" defTabSz="914400"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Calibri Light" charset="0"/>
          <a:ea typeface="Calibri Light" charset="0"/>
          <a:cs typeface="Calibri Light" charset="0"/>
        </a:defRPr>
      </a:lvl2pPr>
      <a:lvl3pPr marL="1371600" indent="-342900" algn="l" defTabSz="914400"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Calibri Light" charset="0"/>
          <a:ea typeface="Calibri Light" charset="0"/>
          <a:cs typeface="Calibri Light" charset="0"/>
        </a:defRPr>
      </a:lvl3pPr>
      <a:lvl4pPr marL="1771650" indent="-342900" algn="l" defTabSz="914400"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Calibri Light" charset="0"/>
          <a:ea typeface="Calibri Light" charset="0"/>
          <a:cs typeface="Calibri Light" charset="0"/>
        </a:defRPr>
      </a:lvl4pPr>
      <a:lvl5pPr marL="2228850" indent="-342900" algn="l" defTabSz="914400"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Calibri Light" charset="0"/>
          <a:ea typeface="Calibri Light" charset="0"/>
          <a:cs typeface="Calibri Light"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 userDrawn="1">
          <p15:clr>
            <a:srgbClr val="F26B43"/>
          </p15:clr>
        </p15:guide>
        <p15:guide id="2" orient="horz" pos="4176" userDrawn="1">
          <p15:clr>
            <a:srgbClr val="F26B43"/>
          </p15:clr>
        </p15:guide>
        <p15:guide id="3" orient="horz" pos="696"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665B8-7690-0340-BB77-7C070FBA2420}"/>
              </a:ext>
            </a:extLst>
          </p:cNvPr>
          <p:cNvSpPr>
            <a:spLocks noGrp="1"/>
          </p:cNvSpPr>
          <p:nvPr>
            <p:ph type="title"/>
          </p:nvPr>
        </p:nvSpPr>
        <p:spPr>
          <a:xfrm>
            <a:off x="364390" y="315061"/>
            <a:ext cx="11416279" cy="693127"/>
          </a:xfrm>
          <a:prstGeom prst="rect">
            <a:avLst/>
          </a:prstGeom>
        </p:spPr>
        <p:txBody>
          <a:bodyPr vert="horz" lIns="91440" tIns="45720" rIns="91440" bIns="45720" rtlCol="0" anchor="t">
            <a:normAutofit/>
          </a:bodyPr>
          <a:lstStyle/>
          <a:p>
            <a:r>
              <a:rPr lang="en-US"/>
              <a:t>Click to edit Master title style</a:t>
            </a:r>
          </a:p>
        </p:txBody>
      </p:sp>
      <p:sp>
        <p:nvSpPr>
          <p:cNvPr id="4" name="Text Placeholder 3">
            <a:extLst>
              <a:ext uri="{FF2B5EF4-FFF2-40B4-BE49-F238E27FC236}">
                <a16:creationId xmlns:a16="http://schemas.microsoft.com/office/drawing/2014/main" id="{F3B42DF5-13D4-7C41-8F4C-B41CE9AA44C8}"/>
              </a:ext>
            </a:extLst>
          </p:cNvPr>
          <p:cNvSpPr>
            <a:spLocks noGrp="1"/>
          </p:cNvSpPr>
          <p:nvPr>
            <p:ph type="body" idx="1"/>
          </p:nvPr>
        </p:nvSpPr>
        <p:spPr>
          <a:xfrm>
            <a:off x="372535" y="1825625"/>
            <a:ext cx="11408135" cy="435133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493EC522-04BE-1E46-9613-14F16F5A4B12}"/>
              </a:ext>
            </a:extLst>
          </p:cNvPr>
          <p:cNvSpPr>
            <a:spLocks noGrp="1"/>
          </p:cNvSpPr>
          <p:nvPr>
            <p:ph type="ftr" sz="quarter" idx="3"/>
          </p:nvPr>
        </p:nvSpPr>
        <p:spPr>
          <a:xfrm>
            <a:off x="908696" y="6452244"/>
            <a:ext cx="3214336" cy="273051"/>
          </a:xfrm>
          <a:prstGeom prst="rect">
            <a:avLst/>
          </a:prstGeom>
        </p:spPr>
        <p:txBody>
          <a:bodyPr vert="horz" lIns="91440" tIns="45720" rIns="91440" bIns="45720" rtlCol="0" anchor="t" anchorCtr="0"/>
          <a:lstStyle>
            <a:lvl1pPr algn="l">
              <a:defRPr sz="900" b="0" i="0">
                <a:solidFill>
                  <a:schemeClr val="tx1">
                    <a:tint val="75000"/>
                  </a:schemeClr>
                </a:solidFill>
                <a:latin typeface="Calibri Light" charset="0"/>
                <a:ea typeface="Calibri Light" charset="0"/>
                <a:cs typeface="Calibri Light" charset="0"/>
              </a:defRPr>
            </a:lvl1pPr>
          </a:lstStyle>
          <a:p>
            <a:endParaRPr lang="en-US">
              <a:solidFill>
                <a:srgbClr val="B5B4B4"/>
              </a:solidFill>
            </a:endParaRPr>
          </a:p>
        </p:txBody>
      </p:sp>
      <p:sp>
        <p:nvSpPr>
          <p:cNvPr id="10" name="Slide Number Placeholder 2"/>
          <p:cNvSpPr>
            <a:spLocks noGrp="1"/>
          </p:cNvSpPr>
          <p:nvPr>
            <p:ph type="sldNum" sz="quarter" idx="4"/>
          </p:nvPr>
        </p:nvSpPr>
        <p:spPr>
          <a:xfrm>
            <a:off x="507430" y="6379500"/>
            <a:ext cx="557441" cy="365125"/>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fld id="{C2DBD0CA-D6A9-49B5-8B34-3196A618157C}" type="slidenum">
              <a:rPr lang="en-US" smtClean="0"/>
              <a:pPr/>
              <a:t>‹#›</a:t>
            </a:fld>
            <a:endParaRPr lang="en-US"/>
          </a:p>
        </p:txBody>
      </p:sp>
      <p:pic>
        <p:nvPicPr>
          <p:cNvPr id="5" name="Picture 4">
            <a:extLst>
              <a:ext uri="{FF2B5EF4-FFF2-40B4-BE49-F238E27FC236}">
                <a16:creationId xmlns:a16="http://schemas.microsoft.com/office/drawing/2014/main" id="{63EDF981-BAE2-7C4A-9AA5-78B5EE0CD432}"/>
              </a:ext>
            </a:extLst>
          </p:cNvPr>
          <p:cNvPicPr>
            <a:picLocks noChangeAspect="1"/>
          </p:cNvPicPr>
          <p:nvPr userDrawn="1"/>
        </p:nvPicPr>
        <p:blipFill>
          <a:blip r:embed="rId15"/>
          <a:srcRect/>
          <a:stretch/>
        </p:blipFill>
        <p:spPr>
          <a:xfrm>
            <a:off x="10979784" y="6216615"/>
            <a:ext cx="1083709" cy="508679"/>
          </a:xfrm>
          <a:prstGeom prst="rect">
            <a:avLst/>
          </a:prstGeom>
        </p:spPr>
      </p:pic>
    </p:spTree>
    <p:extLst>
      <p:ext uri="{BB962C8B-B14F-4D97-AF65-F5344CB8AC3E}">
        <p14:creationId xmlns:p14="http://schemas.microsoft.com/office/powerpoint/2010/main" val="185547076"/>
      </p:ext>
    </p:extLst>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 id="2147483951" r:id="rId12"/>
    <p:sldLayoutId id="2147483952" r:id="rId13"/>
  </p:sldLayoutIdLst>
  <p:hf hdr="0" dt="0"/>
  <p:txStyles>
    <p:titleStyle>
      <a:lvl1pPr algn="l" defTabSz="914377" rtl="0" eaLnBrk="1" latinLnBrk="0" hangingPunct="1">
        <a:lnSpc>
          <a:spcPct val="90000"/>
        </a:lnSpc>
        <a:spcBef>
          <a:spcPct val="0"/>
        </a:spcBef>
        <a:buNone/>
        <a:defRPr sz="4000" b="0" i="0" kern="1200">
          <a:solidFill>
            <a:srgbClr val="2E2161"/>
          </a:solidFill>
          <a:latin typeface="Uni Sans Book" pitchFamily="2" charset="77"/>
          <a:ea typeface="Uni Sans Book" pitchFamily="2" charset="77"/>
          <a:cs typeface="Calibri Light" charset="0"/>
        </a:defRPr>
      </a:lvl1pPr>
    </p:titleStyle>
    <p:bodyStyle>
      <a:lvl1pPr marL="571486" indent="-342891" algn="l" defTabSz="914377" rtl="0" eaLnBrk="1" latinLnBrk="0" hangingPunct="1">
        <a:lnSpc>
          <a:spcPct val="100000"/>
        </a:lnSpc>
        <a:spcBef>
          <a:spcPts val="300"/>
        </a:spcBef>
        <a:spcAft>
          <a:spcPts val="300"/>
        </a:spcAft>
        <a:buFont typeface="Arial" panose="020B0604020202020204" pitchFamily="34" charset="0"/>
        <a:buChar char="•"/>
        <a:tabLst>
          <a:tab pos="1247743" algn="l"/>
        </a:tabLst>
        <a:defRPr lang="en-US" sz="2400" b="0" i="0" kern="1200" dirty="0">
          <a:solidFill>
            <a:srgbClr val="333D47"/>
          </a:solidFill>
          <a:latin typeface="Open Sans Light" panose="020B0306030504020204" pitchFamily="34" charset="0"/>
          <a:ea typeface="Open Sans Light" panose="020B0306030504020204" pitchFamily="34" charset="0"/>
          <a:cs typeface="Open Sans Light" panose="020B0306030504020204" pitchFamily="34" charset="0"/>
        </a:defRPr>
      </a:lvl1pPr>
      <a:lvl2pPr marL="914377" indent="-342891" algn="l" defTabSz="914377"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Open Sans Light" panose="020B0306030504020204" pitchFamily="34" charset="0"/>
          <a:ea typeface="Open Sans Light" panose="020B0306030504020204" pitchFamily="34" charset="0"/>
          <a:cs typeface="Open Sans Light" panose="020B0306030504020204" pitchFamily="34" charset="0"/>
        </a:defRPr>
      </a:lvl2pPr>
      <a:lvl3pPr marL="1371566" indent="-342891" algn="l" defTabSz="914377"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771606" indent="-342891" algn="l" defTabSz="914377"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Open Sans Light" panose="020B0306030504020204" pitchFamily="34" charset="0"/>
          <a:ea typeface="Open Sans Light" panose="020B0306030504020204" pitchFamily="34" charset="0"/>
          <a:cs typeface="Open Sans Light" panose="020B0306030504020204" pitchFamily="34" charset="0"/>
        </a:defRPr>
      </a:lvl4pPr>
      <a:lvl5pPr marL="2228795" indent="-342891" algn="l" defTabSz="914377" rtl="0" eaLnBrk="1" latinLnBrk="0" hangingPunct="1">
        <a:lnSpc>
          <a:spcPct val="100000"/>
        </a:lnSpc>
        <a:spcBef>
          <a:spcPts val="300"/>
        </a:spcBef>
        <a:spcAft>
          <a:spcPts val="300"/>
        </a:spcAft>
        <a:buFont typeface="Arial" panose="020B0604020202020204" pitchFamily="34" charset="0"/>
        <a:buChar char="•"/>
        <a:defRPr sz="2400" b="0" i="0" kern="1200">
          <a:solidFill>
            <a:srgbClr val="333D47"/>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
          <p15:clr>
            <a:srgbClr val="F26B43"/>
          </p15:clr>
        </p15:guide>
        <p15:guide id="2" orient="horz" pos="3132">
          <p15:clr>
            <a:srgbClr val="F26B43"/>
          </p15:clr>
        </p15:guide>
        <p15:guide id="3" orient="horz" pos="52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6.jpe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9.sv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69000" b="-6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0151C-BDD0-CAD2-A26D-F83A37BA99B8}"/>
              </a:ext>
            </a:extLst>
          </p:cNvPr>
          <p:cNvSpPr>
            <a:spLocks noGrp="1"/>
          </p:cNvSpPr>
          <p:nvPr>
            <p:ph type="title"/>
          </p:nvPr>
        </p:nvSpPr>
        <p:spPr/>
        <p:txBody>
          <a:bodyPr>
            <a:normAutofit/>
          </a:bodyPr>
          <a:lstStyle/>
          <a:p>
            <a:r>
              <a:rPr lang="en-US" b="1">
                <a:latin typeface="Calibri Light"/>
                <a:ea typeface="Calibri Light"/>
                <a:cs typeface="Calibri Light"/>
              </a:rPr>
              <a:t>Harborview Challenges and Priorities</a:t>
            </a:r>
            <a:endParaRPr lang="en-US" sz="6600" b="1">
              <a:latin typeface="Calibri Light"/>
              <a:ea typeface="Calibri Light"/>
              <a:cs typeface="Calibri Light"/>
            </a:endParaRPr>
          </a:p>
        </p:txBody>
      </p:sp>
      <p:sp>
        <p:nvSpPr>
          <p:cNvPr id="3" name="Text Placeholder 2">
            <a:extLst>
              <a:ext uri="{FF2B5EF4-FFF2-40B4-BE49-F238E27FC236}">
                <a16:creationId xmlns:a16="http://schemas.microsoft.com/office/drawing/2014/main" id="{3C998EB9-93EB-3F90-610D-E9DE3A5B4067}"/>
              </a:ext>
            </a:extLst>
          </p:cNvPr>
          <p:cNvSpPr>
            <a:spLocks noGrp="1"/>
          </p:cNvSpPr>
          <p:nvPr>
            <p:ph type="body" sz="quarter" idx="11"/>
          </p:nvPr>
        </p:nvSpPr>
        <p:spPr>
          <a:xfrm>
            <a:off x="367527" y="4199868"/>
            <a:ext cx="8842883" cy="344918"/>
          </a:xfrm>
        </p:spPr>
        <p:txBody>
          <a:bodyPr/>
          <a:lstStyle/>
          <a:p>
            <a:r>
              <a:rPr lang="en-US"/>
              <a:t>Harborview Medical Center</a:t>
            </a:r>
          </a:p>
        </p:txBody>
      </p:sp>
      <p:sp>
        <p:nvSpPr>
          <p:cNvPr id="8" name="Text Placeholder 7">
            <a:extLst>
              <a:ext uri="{FF2B5EF4-FFF2-40B4-BE49-F238E27FC236}">
                <a16:creationId xmlns:a16="http://schemas.microsoft.com/office/drawing/2014/main" id="{A802F110-68EB-4E33-5898-621FA48FCFCC}"/>
              </a:ext>
            </a:extLst>
          </p:cNvPr>
          <p:cNvSpPr>
            <a:spLocks noGrp="1"/>
          </p:cNvSpPr>
          <p:nvPr>
            <p:ph type="body" sz="quarter" idx="12"/>
          </p:nvPr>
        </p:nvSpPr>
        <p:spPr>
          <a:xfrm>
            <a:off x="367527" y="4544786"/>
            <a:ext cx="8842883" cy="435584"/>
          </a:xfrm>
        </p:spPr>
        <p:txBody>
          <a:bodyPr vert="horz" lIns="91440" tIns="45720" rIns="91440" bIns="45720" rtlCol="0" anchor="t">
            <a:noAutofit/>
          </a:bodyPr>
          <a:lstStyle/>
          <a:p>
            <a:r>
              <a:rPr lang="en-US">
                <a:latin typeface="Calibri Light"/>
                <a:cs typeface="Calibri Light"/>
              </a:rPr>
              <a:t>2026</a:t>
            </a:r>
          </a:p>
        </p:txBody>
      </p:sp>
      <p:pic>
        <p:nvPicPr>
          <p:cNvPr id="6" name="Picture 5" descr="Graphical user interface&#10;&#10;Description automatically generated with low confidence">
            <a:extLst>
              <a:ext uri="{FF2B5EF4-FFF2-40B4-BE49-F238E27FC236}">
                <a16:creationId xmlns:a16="http://schemas.microsoft.com/office/drawing/2014/main" id="{BD4486C0-20E8-AC25-D36E-08DA48BF80B9}"/>
              </a:ext>
            </a:extLst>
          </p:cNvPr>
          <p:cNvPicPr>
            <a:picLocks noChangeAspect="1"/>
          </p:cNvPicPr>
          <p:nvPr/>
        </p:nvPicPr>
        <p:blipFill>
          <a:blip r:embed="rId4"/>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913410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4D3F5EF-0248-40C5-8F65-A44483B4EE66}"/>
              </a:ext>
            </a:extLst>
          </p:cNvPr>
          <p:cNvSpPr>
            <a:spLocks noGrp="1"/>
          </p:cNvSpPr>
          <p:nvPr>
            <p:ph type="sldNum" sz="quarter" idx="4"/>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C2DBD0CA-D6A9-49B5-8B34-3196A618157C}" type="slidenum">
              <a:rPr kumimoji="0" lang="en-US" sz="900" b="0" i="0" u="none" strike="noStrike" kern="1200" cap="none" spc="0" normalizeH="0" baseline="0" noProof="0">
                <a:ln>
                  <a:noFill/>
                </a:ln>
                <a:solidFill>
                  <a:prstClr val="black">
                    <a:tint val="75000"/>
                  </a:prstClr>
                </a:solidFill>
                <a:effectLst/>
                <a:uLnTx/>
                <a:uFillTx/>
                <a:latin typeface="Calibri Light" panose="020F0302020204030204"/>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a:t>
            </a:fld>
            <a:endParaRPr kumimoji="0" lang="en-US" sz="900" b="0" i="0" u="none" strike="noStrike" kern="1200" cap="none" spc="0" normalizeH="0" baseline="0" noProof="0">
              <a:ln>
                <a:noFill/>
              </a:ln>
              <a:solidFill>
                <a:prstClr val="black">
                  <a:tint val="75000"/>
                </a:prstClr>
              </a:solidFill>
              <a:effectLst/>
              <a:uLnTx/>
              <a:uFillTx/>
              <a:latin typeface="Calibri Light" panose="020F0302020204030204"/>
              <a:ea typeface="+mn-ea"/>
              <a:cs typeface="+mn-cs"/>
            </a:endParaRPr>
          </a:p>
        </p:txBody>
      </p:sp>
      <p:sp>
        <p:nvSpPr>
          <p:cNvPr id="4" name="Title 3">
            <a:extLst>
              <a:ext uri="{FF2B5EF4-FFF2-40B4-BE49-F238E27FC236}">
                <a16:creationId xmlns:a16="http://schemas.microsoft.com/office/drawing/2014/main" id="{B7AAD06C-D6F9-4C82-B14A-1FE9054DC9A9}"/>
              </a:ext>
            </a:extLst>
          </p:cNvPr>
          <p:cNvSpPr>
            <a:spLocks noGrp="1"/>
          </p:cNvSpPr>
          <p:nvPr>
            <p:ph type="title"/>
          </p:nvPr>
        </p:nvSpPr>
        <p:spPr/>
        <p:txBody>
          <a:bodyPr>
            <a:normAutofit/>
          </a:bodyPr>
          <a:lstStyle/>
          <a:p>
            <a:r>
              <a:rPr lang="en-US">
                <a:latin typeface="+mj-lt"/>
              </a:rPr>
              <a:t>Harborview’s Mission</a:t>
            </a:r>
          </a:p>
        </p:txBody>
      </p:sp>
      <p:sp>
        <p:nvSpPr>
          <p:cNvPr id="8" name="Rectangle 3">
            <a:extLst>
              <a:ext uri="{FF2B5EF4-FFF2-40B4-BE49-F238E27FC236}">
                <a16:creationId xmlns:a16="http://schemas.microsoft.com/office/drawing/2014/main" id="{9AAC69F9-4C83-4CEE-8E21-4F50C4A7BE98}"/>
              </a:ext>
            </a:extLst>
          </p:cNvPr>
          <p:cNvSpPr txBox="1">
            <a:spLocks noGrp="1"/>
          </p:cNvSpPr>
          <p:nvPr>
            <p:ph type="body" sz="quarter" idx="13"/>
          </p:nvPr>
        </p:nvSpPr>
        <p:spPr bwMode="auto">
          <a:xfrm>
            <a:off x="407927" y="1413709"/>
            <a:ext cx="6160824" cy="4746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spcCol="457200" rtlCol="0" anchor="t" anchorCtr="0" compatLnSpc="1">
            <a:prstTxWarp prst="textNoShape">
              <a:avLst/>
            </a:prstTxWarp>
            <a:noAutofit/>
          </a:bodyPr>
          <a:lst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10000"/>
              </a:lnSpc>
              <a:spcBef>
                <a:spcPts val="800"/>
              </a:spcBef>
              <a:spcAft>
                <a:spcPts val="300"/>
              </a:spcAft>
              <a:buNone/>
            </a:pPr>
            <a:r>
              <a:rPr lang="en-US" sz="1150" b="1">
                <a:latin typeface="Open Sans Extrabold" panose="020B0606030504020204" pitchFamily="34" charset="0"/>
                <a:ea typeface="Open Sans Extrabold" panose="020B0606030504020204" pitchFamily="34" charset="0"/>
                <a:cs typeface="Open Sans Extrabold" panose="020B0606030504020204" pitchFamily="34" charset="0"/>
              </a:rPr>
              <a:t>Harborview Medical Center is owned by King County, governed by the Harborview Board of Trustees, and managed under contract by the University of Washington.</a:t>
            </a:r>
          </a:p>
          <a:p>
            <a:pPr marL="0" indent="0">
              <a:lnSpc>
                <a:spcPct val="110000"/>
              </a:lnSpc>
              <a:spcBef>
                <a:spcPts val="800"/>
              </a:spcBef>
              <a:spcAft>
                <a:spcPts val="300"/>
              </a:spcAft>
              <a:buNone/>
            </a:pPr>
            <a:r>
              <a:rPr lang="en-US" sz="1150">
                <a:latin typeface="Open Sans" panose="020B0606030504020204" pitchFamily="34" charset="0"/>
                <a:ea typeface="Open Sans" panose="020B0606030504020204" pitchFamily="34" charset="0"/>
                <a:cs typeface="Open Sans" panose="020B0606030504020204" pitchFamily="34" charset="0"/>
              </a:rPr>
              <a:t>Harborview Medical Center is a comprehensive healthcare facility dedicated to the control of illness and the promotion and restoration of health. Its primary mission is to provide healthcare for the most vulnerable residents of King County; to provide and teach exemplary patient care; to provide care for a broad spectrum of patients from throughout the region; and to develop and maintain leading – edge centers of emphasis. As the only Level I Adult and Pediatric Trauma Center in Washington, Harborview Medical Center provides specialized comprehensive emergency services to patients throughout the region and serves as the disaster preparedness and disaster control hospital for Seattle and King County.</a:t>
            </a:r>
          </a:p>
          <a:p>
            <a:pPr marL="0" indent="0">
              <a:lnSpc>
                <a:spcPct val="110000"/>
              </a:lnSpc>
              <a:spcBef>
                <a:spcPts val="800"/>
              </a:spcBef>
              <a:spcAft>
                <a:spcPts val="300"/>
              </a:spcAft>
              <a:buNone/>
            </a:pPr>
            <a:r>
              <a:rPr lang="en-US" sz="1150" b="1">
                <a:latin typeface="Open Sans Extrabold" panose="020B0606030504020204" pitchFamily="34" charset="0"/>
                <a:ea typeface="Open Sans Extrabold" panose="020B0606030504020204" pitchFamily="34" charset="0"/>
                <a:cs typeface="Open Sans Extrabold" panose="020B0606030504020204" pitchFamily="34" charset="0"/>
              </a:rPr>
              <a:t>The following groups of patients and programs will be given priority for care:</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who are non-English speaking poor</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who are uninsured or underinsured</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who experience domestic violence</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who experience sexual assault</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incarcerated in King County’s Jails</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with mental illness, particularly those treated involuntarily</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with substance abuse</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with sexually transmitted diseases </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who require specialized emergency care</a:t>
            </a:r>
          </a:p>
          <a:p>
            <a:pPr indent="-228594">
              <a:spcBef>
                <a:spcPts val="0"/>
              </a:spcBef>
              <a:spcAft>
                <a:spcPts val="300"/>
              </a:spcAft>
            </a:pPr>
            <a:r>
              <a:rPr lang="en-US" sz="1150">
                <a:latin typeface="Open Sans" panose="020B0606030504020204" pitchFamily="34" charset="0"/>
                <a:ea typeface="Open Sans" panose="020B0606030504020204" pitchFamily="34" charset="0"/>
                <a:cs typeface="Open Sans" panose="020B0606030504020204" pitchFamily="34" charset="0"/>
              </a:rPr>
              <a:t>Persons who require trauma care</a:t>
            </a:r>
          </a:p>
          <a:p>
            <a:pPr indent="-228594">
              <a:spcBef>
                <a:spcPts val="0"/>
              </a:spcBef>
              <a:spcAft>
                <a:spcPts val="600"/>
              </a:spcAft>
            </a:pPr>
            <a:r>
              <a:rPr lang="en-US" sz="1150">
                <a:latin typeface="Open Sans" panose="020B0606030504020204" pitchFamily="34" charset="0"/>
                <a:ea typeface="Open Sans" panose="020B0606030504020204" pitchFamily="34" charset="0"/>
                <a:cs typeface="Open Sans" panose="020B0606030504020204" pitchFamily="34" charset="0"/>
              </a:rPr>
              <a:t>Persons who require burn care</a:t>
            </a:r>
            <a:endParaRPr lang="en-US" sz="1150">
              <a:solidFill>
                <a:srgbClr val="78694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 name="Rectangle 3">
            <a:extLst>
              <a:ext uri="{FF2B5EF4-FFF2-40B4-BE49-F238E27FC236}">
                <a16:creationId xmlns:a16="http://schemas.microsoft.com/office/drawing/2014/main" id="{8E39DE56-E119-C0C5-B712-AB9E76C31C78}"/>
              </a:ext>
            </a:extLst>
          </p:cNvPr>
          <p:cNvSpPr txBox="1">
            <a:spLocks/>
          </p:cNvSpPr>
          <p:nvPr/>
        </p:nvSpPr>
        <p:spPr bwMode="auto">
          <a:xfrm>
            <a:off x="6702981" y="1413709"/>
            <a:ext cx="4829656" cy="3786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spcCol="457200" rtlCol="0" anchor="t" anchorCtr="0" compatLnSpc="1">
            <a:prstTxWarp prst="textNoShape">
              <a:avLst/>
            </a:prstTxWarp>
            <a:noAutofit/>
          </a:bodyPr>
          <a:lstStyle>
            <a:lvl1pPr marL="342900" indent="-342900" algn="l" defTabSz="457200" rtl="0" eaLnBrk="1" fontAlgn="base" latinLnBrk="0" hangingPunct="1">
              <a:lnSpc>
                <a:spcPct val="100000"/>
              </a:lnSpc>
              <a:spcBef>
                <a:spcPct val="20000"/>
              </a:spcBef>
              <a:spcAft>
                <a:spcPct val="0"/>
              </a:spcAft>
              <a:buFont typeface="Arial" charset="0"/>
              <a:buChar char="•"/>
              <a:tabLst>
                <a:tab pos="935831" algn="l"/>
              </a:tabLst>
              <a:defRPr lang="en-US" sz="3200" b="0" i="0" kern="1200">
                <a:solidFill>
                  <a:schemeClr val="tx1"/>
                </a:solidFill>
                <a:effectLst/>
                <a:latin typeface="+mn-lt"/>
                <a:ea typeface="+mn-ea"/>
                <a:cs typeface="+mn-cs"/>
              </a:defRPr>
            </a:lvl1pPr>
            <a:lvl2pPr marL="742950" indent="-285750" algn="l" defTabSz="457200" rtl="0" eaLnBrk="1" fontAlgn="base" latinLnBrk="0" hangingPunct="1">
              <a:lnSpc>
                <a:spcPct val="100000"/>
              </a:lnSpc>
              <a:spcBef>
                <a:spcPct val="20000"/>
              </a:spcBef>
              <a:spcAft>
                <a:spcPct val="0"/>
              </a:spcAft>
              <a:buFont typeface="Arial" charset="0"/>
              <a:buChar char="–"/>
              <a:defRPr sz="2800" b="0" i="0" kern="1200">
                <a:solidFill>
                  <a:schemeClr val="tx1"/>
                </a:solidFill>
                <a:latin typeface="+mn-lt"/>
                <a:ea typeface="+mn-ea"/>
                <a:cs typeface="+mn-cs"/>
              </a:defRPr>
            </a:lvl2pPr>
            <a:lvl3pPr marL="1143000" indent="-228600" algn="l" defTabSz="457200" rtl="0" eaLnBrk="1" fontAlgn="base" latinLnBrk="0" hangingPunct="1">
              <a:lnSpc>
                <a:spcPct val="100000"/>
              </a:lnSpc>
              <a:spcBef>
                <a:spcPct val="20000"/>
              </a:spcBef>
              <a:spcAft>
                <a:spcPct val="0"/>
              </a:spcAft>
              <a:buFont typeface="Arial" charset="0"/>
              <a:buChar char="•"/>
              <a:defRPr sz="2400" b="0" i="0" kern="1200">
                <a:solidFill>
                  <a:schemeClr val="tx1"/>
                </a:solidFill>
                <a:latin typeface="+mn-lt"/>
                <a:ea typeface="+mn-ea"/>
                <a:cs typeface="+mn-cs"/>
              </a:defRPr>
            </a:lvl3pPr>
            <a:lvl4pPr marL="1600200" indent="-228600" algn="l" defTabSz="457200" rtl="0" eaLnBrk="1" fontAlgn="base" latinLnBrk="0" hangingPunct="1">
              <a:lnSpc>
                <a:spcPct val="100000"/>
              </a:lnSpc>
              <a:spcBef>
                <a:spcPct val="20000"/>
              </a:spcBef>
              <a:spcAft>
                <a:spcPct val="0"/>
              </a:spcAft>
              <a:buFont typeface="Arial" charset="0"/>
              <a:buChar char="–"/>
              <a:defRPr sz="2000" b="0" i="0" kern="1200">
                <a:solidFill>
                  <a:schemeClr val="tx1"/>
                </a:solidFill>
                <a:latin typeface="+mn-lt"/>
                <a:ea typeface="+mn-ea"/>
                <a:cs typeface="+mn-cs"/>
              </a:defRPr>
            </a:lvl4pPr>
            <a:lvl5pPr marL="2057400" indent="-228600" algn="l" defTabSz="457200" rtl="0" eaLnBrk="1" fontAlgn="base" latinLnBrk="0" hangingPunct="1">
              <a:lnSpc>
                <a:spcPct val="100000"/>
              </a:lnSpc>
              <a:spcBef>
                <a:spcPct val="20000"/>
              </a:spcBef>
              <a:spcAft>
                <a:spcPct val="0"/>
              </a:spcAft>
              <a:buFont typeface="Arial" charset="0"/>
              <a:buChar char="»"/>
              <a:defRPr sz="2000" b="0" i="0" kern="1200">
                <a:solidFill>
                  <a:schemeClr val="tx1"/>
                </a:solidFill>
                <a:latin typeface="+mn-lt"/>
                <a:ea typeface="+mn-ea"/>
                <a:cs typeface="+mn-cs"/>
              </a:defRPr>
            </a:lvl5pPr>
            <a:lvl6pPr marL="2514600" indent="-228600" algn="l" defTabSz="457200" rtl="0" eaLnBrk="1" latinLnBrk="0" hangingPunct="1">
              <a:lnSpc>
                <a:spcPct val="90000"/>
              </a:lnSpc>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lnSpc>
                <a:spcPct val="90000"/>
              </a:lnSpc>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lnSpc>
                <a:spcPct val="90000"/>
              </a:lnSpc>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lnSpc>
                <a:spcPct val="90000"/>
              </a:lnSpc>
              <a:spcBef>
                <a:spcPct val="20000"/>
              </a:spcBef>
              <a:buFont typeface="Arial"/>
              <a:buChar char="•"/>
              <a:defRPr sz="2000" kern="1200">
                <a:solidFill>
                  <a:schemeClr val="tx1"/>
                </a:solidFill>
                <a:latin typeface="+mn-lt"/>
                <a:ea typeface="+mn-ea"/>
                <a:cs typeface="+mn-cs"/>
              </a:defRPr>
            </a:lvl9pPr>
          </a:lstStyle>
          <a:p>
            <a:pPr marL="0" marR="0" lvl="0" indent="0" algn="l" defTabSz="609585" rtl="0" eaLnBrk="1" fontAlgn="base" latinLnBrk="0" hangingPunct="1">
              <a:lnSpc>
                <a:spcPct val="110000"/>
              </a:lnSpc>
              <a:spcBef>
                <a:spcPts val="800"/>
              </a:spcBef>
              <a:spcAft>
                <a:spcPts val="300"/>
              </a:spcAft>
              <a:buClrTx/>
              <a:buSzTx/>
              <a:buFont typeface="Arial" charset="0"/>
              <a:buNone/>
              <a:tabLst>
                <a:tab pos="1247743" algn="l"/>
              </a:tabLst>
              <a:defRPr/>
            </a:pPr>
            <a:r>
              <a:rPr kumimoji="0" lang="en-US" sz="115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Harborview’s patient care mission is accomplished by assuming and maintaining a strong leadership position in the Pacific Northwest and the local community. This leadership role is nurtured through the delivery of health services of the highest quality to all of its patients and through effective use of its resources as determined by the Harborview Board of Trustees.</a:t>
            </a:r>
          </a:p>
          <a:p>
            <a:pPr marL="0" marR="0" lvl="0" indent="0" algn="l" defTabSz="609585" rtl="0" eaLnBrk="1" fontAlgn="base" latinLnBrk="0" hangingPunct="1">
              <a:lnSpc>
                <a:spcPct val="110000"/>
              </a:lnSpc>
              <a:spcBef>
                <a:spcPts val="800"/>
              </a:spcBef>
              <a:spcAft>
                <a:spcPts val="300"/>
              </a:spcAft>
              <a:buClrTx/>
              <a:buSzTx/>
              <a:buFont typeface="Arial" charset="0"/>
              <a:buNone/>
              <a:tabLst>
                <a:tab pos="1247743" algn="l"/>
              </a:tabLst>
              <a:defRPr/>
            </a:pPr>
            <a:r>
              <a:rPr kumimoji="0" lang="en-US" sz="115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Harborview, in cooperation with UW Medicine, plans and coordinates with Public Health Seattle and King County, other County agencies, community providers, and area hospitals, to provide programs and services.</a:t>
            </a:r>
          </a:p>
          <a:p>
            <a:pPr marL="0" marR="0" lvl="0" indent="0" algn="l" defTabSz="609585" rtl="0" eaLnBrk="1" fontAlgn="base" latinLnBrk="0" hangingPunct="1">
              <a:lnSpc>
                <a:spcPct val="110000"/>
              </a:lnSpc>
              <a:spcBef>
                <a:spcPts val="800"/>
              </a:spcBef>
              <a:spcAft>
                <a:spcPts val="300"/>
              </a:spcAft>
              <a:buClrTx/>
              <a:buSzTx/>
              <a:buFont typeface="Arial" charset="0"/>
              <a:buNone/>
              <a:tabLst>
                <a:tab pos="1247743" algn="l"/>
              </a:tabLst>
              <a:defRPr/>
            </a:pPr>
            <a:r>
              <a:rPr kumimoji="0" lang="en-US" sz="115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Harborview fulfills its educational mission through commitment to the support of undergraduate, graduate, post-graduate and continuing education programs of the health professions of the University of Washington and other educational institutions, as well as programs relating to patient education.</a:t>
            </a:r>
          </a:p>
          <a:p>
            <a:pPr marL="0" marR="0" lvl="0" indent="0" algn="l" defTabSz="609585" rtl="0" eaLnBrk="1" fontAlgn="base" latinLnBrk="0" hangingPunct="1">
              <a:lnSpc>
                <a:spcPct val="110000"/>
              </a:lnSpc>
              <a:spcBef>
                <a:spcPts val="800"/>
              </a:spcBef>
              <a:spcAft>
                <a:spcPts val="300"/>
              </a:spcAft>
              <a:buClrTx/>
              <a:buSzTx/>
              <a:buFont typeface="Arial" charset="0"/>
              <a:buNone/>
              <a:tabLst>
                <a:tab pos="1247743" algn="l"/>
              </a:tabLst>
              <a:defRPr/>
            </a:pPr>
            <a:r>
              <a:rPr kumimoji="0" lang="en-US" sz="1150" b="0" i="0" u="none" strike="noStrike" kern="1200" cap="none" spc="0" normalizeH="0" baseline="0" noProof="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Harborview recognizes that the delivery of the highest quality of healthcare is enhanced by a strong commitment to teaching, community service and research.</a:t>
            </a:r>
            <a:endParaRPr kumimoji="0" lang="en-US" sz="1150" b="0" i="0" u="none" strike="noStrike" kern="1200" cap="none" spc="0" normalizeH="0" baseline="0" noProof="0">
              <a:ln>
                <a:noFill/>
              </a:ln>
              <a:solidFill>
                <a:srgbClr val="78694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4" descr="Graphical user interface&#10;&#10;Description automatically generated with low confidence">
            <a:extLst>
              <a:ext uri="{FF2B5EF4-FFF2-40B4-BE49-F238E27FC236}">
                <a16:creationId xmlns:a16="http://schemas.microsoft.com/office/drawing/2014/main" id="{A2C4B17E-84E8-F1E6-8290-F7CB2C874CBE}"/>
              </a:ext>
            </a:extLst>
          </p:cNvPr>
          <p:cNvPicPr>
            <a:picLocks noChangeAspect="1"/>
          </p:cNvPicPr>
          <p:nvPr/>
        </p:nvPicPr>
        <p:blipFill>
          <a:blip r:embed="rId3"/>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2405393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BEC1E-B688-F3D4-3155-6863ABAED4F1}"/>
            </a:ext>
          </a:extLst>
        </p:cNvPr>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CCA68E9D-037C-71FA-B137-1AD18BE6E918}"/>
              </a:ext>
            </a:extLst>
          </p:cNvPr>
          <p:cNvSpPr/>
          <p:nvPr/>
        </p:nvSpPr>
        <p:spPr>
          <a:xfrm>
            <a:off x="8274206" y="2029792"/>
            <a:ext cx="3456432" cy="4258466"/>
          </a:xfrm>
          <a:prstGeom prst="roundRect">
            <a:avLst/>
          </a:prstGeom>
          <a:solidFill>
            <a:srgbClr val="F0CC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2800" dirty="0">
                <a:solidFill>
                  <a:srgbClr val="000000"/>
                </a:solidFill>
              </a:rPr>
              <a:t>Capacity Constraints</a:t>
            </a:r>
          </a:p>
          <a:p>
            <a:pPr algn="ctr"/>
            <a:endParaRPr lang="en-US" sz="2100" dirty="0">
              <a:solidFill>
                <a:srgbClr val="000000"/>
              </a:solidFill>
              <a:latin typeface="+mj-lt"/>
            </a:endParaRPr>
          </a:p>
          <a:p>
            <a:r>
              <a:rPr lang="en-US" dirty="0">
                <a:solidFill>
                  <a:srgbClr val="000000"/>
                </a:solidFill>
                <a:latin typeface="+mj-lt"/>
              </a:rPr>
              <a:t>A space-constrained campus limits our ability to meet patient demand and grow—exacerbated during construction of tower</a:t>
            </a:r>
            <a:endParaRPr lang="en-US" dirty="0">
              <a:solidFill>
                <a:srgbClr val="000000"/>
              </a:solidFill>
              <a:latin typeface="+mj-lt"/>
              <a:ea typeface="Calibri Light"/>
              <a:cs typeface="Calibri Light"/>
            </a:endParaRPr>
          </a:p>
        </p:txBody>
      </p:sp>
      <p:sp>
        <p:nvSpPr>
          <p:cNvPr id="2" name="Title 1">
            <a:extLst>
              <a:ext uri="{FF2B5EF4-FFF2-40B4-BE49-F238E27FC236}">
                <a16:creationId xmlns:a16="http://schemas.microsoft.com/office/drawing/2014/main" id="{644BC82F-22AF-1EA4-1A3A-94E671E2C0FF}"/>
              </a:ext>
            </a:extLst>
          </p:cNvPr>
          <p:cNvSpPr>
            <a:spLocks noGrp="1"/>
          </p:cNvSpPr>
          <p:nvPr>
            <p:ph type="title"/>
          </p:nvPr>
        </p:nvSpPr>
        <p:spPr>
          <a:xfrm>
            <a:off x="287016" y="282232"/>
            <a:ext cx="11416278" cy="871905"/>
          </a:xfrm>
        </p:spPr>
        <p:txBody>
          <a:bodyPr>
            <a:normAutofit fontScale="90000"/>
          </a:bodyPr>
          <a:lstStyle/>
          <a:p>
            <a:r>
              <a:rPr lang="en-US"/>
              <a:t>A Changing Landscape: Implications for Harborview’s Mission, Access, and Sustainability</a:t>
            </a:r>
          </a:p>
        </p:txBody>
      </p:sp>
      <p:sp>
        <p:nvSpPr>
          <p:cNvPr id="16" name="Rectangle: Rounded Corners 15">
            <a:extLst>
              <a:ext uri="{FF2B5EF4-FFF2-40B4-BE49-F238E27FC236}">
                <a16:creationId xmlns:a16="http://schemas.microsoft.com/office/drawing/2014/main" id="{0F65D070-A2C7-649E-80FF-56241476B4C0}"/>
              </a:ext>
            </a:extLst>
          </p:cNvPr>
          <p:cNvSpPr/>
          <p:nvPr/>
        </p:nvSpPr>
        <p:spPr>
          <a:xfrm>
            <a:off x="461362" y="2029792"/>
            <a:ext cx="3456432" cy="4258467"/>
          </a:xfrm>
          <a:prstGeom prst="roundRect">
            <a:avLst/>
          </a:prstGeom>
          <a:solidFill>
            <a:srgbClr val="F0CCE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00000"/>
              </a:lnSpc>
              <a:spcBef>
                <a:spcPts val="0"/>
              </a:spcBef>
            </a:pPr>
            <a:r>
              <a:rPr lang="en-US" sz="2800" dirty="0">
                <a:solidFill>
                  <a:srgbClr val="000000"/>
                </a:solidFill>
              </a:rPr>
              <a:t>Reimbursement Cuts</a:t>
            </a:r>
          </a:p>
          <a:p>
            <a:pPr algn="ctr">
              <a:lnSpc>
                <a:spcPct val="100000"/>
              </a:lnSpc>
              <a:spcBef>
                <a:spcPts val="0"/>
              </a:spcBef>
            </a:pPr>
            <a:endParaRPr lang="en-US" sz="2100" dirty="0">
              <a:solidFill>
                <a:srgbClr val="000000"/>
              </a:solidFill>
            </a:endParaRPr>
          </a:p>
          <a:p>
            <a:pPr>
              <a:lnSpc>
                <a:spcPts val="2160"/>
              </a:lnSpc>
              <a:spcBef>
                <a:spcPts val="0"/>
              </a:spcBef>
            </a:pPr>
            <a:r>
              <a:rPr lang="en-US" dirty="0">
                <a:solidFill>
                  <a:srgbClr val="000000"/>
                </a:solidFill>
                <a:latin typeface="+mj-lt"/>
              </a:rPr>
              <a:t>Projected </a:t>
            </a:r>
            <a:r>
              <a:rPr lang="en-US" sz="2400" b="1" dirty="0">
                <a:solidFill>
                  <a:srgbClr val="57236C"/>
                </a:solidFill>
                <a:latin typeface="+mj-lt"/>
              </a:rPr>
              <a:t>$700M+ </a:t>
            </a:r>
            <a:r>
              <a:rPr lang="en-US" dirty="0">
                <a:solidFill>
                  <a:srgbClr val="000000"/>
                </a:solidFill>
                <a:latin typeface="+mj-lt"/>
              </a:rPr>
              <a:t>in reimbursement reductions through FY31 due to federal and state healthcare cuts</a:t>
            </a:r>
          </a:p>
          <a:p>
            <a:pPr>
              <a:spcAft>
                <a:spcPts val="1200"/>
              </a:spcAft>
            </a:pPr>
            <a:endParaRPr lang="en-US" sz="2200" dirty="0">
              <a:solidFill>
                <a:srgbClr val="000000"/>
              </a:solidFill>
            </a:endParaRPr>
          </a:p>
        </p:txBody>
      </p:sp>
      <p:sp>
        <p:nvSpPr>
          <p:cNvPr id="17" name="Rectangle: Rounded Corners 16">
            <a:extLst>
              <a:ext uri="{FF2B5EF4-FFF2-40B4-BE49-F238E27FC236}">
                <a16:creationId xmlns:a16="http://schemas.microsoft.com/office/drawing/2014/main" id="{2BF0FF9B-1B95-DC8C-B0C6-3E9F0C3404B8}"/>
              </a:ext>
            </a:extLst>
          </p:cNvPr>
          <p:cNvSpPr/>
          <p:nvPr/>
        </p:nvSpPr>
        <p:spPr>
          <a:xfrm>
            <a:off x="4366690" y="2020400"/>
            <a:ext cx="3458619" cy="4258467"/>
          </a:xfrm>
          <a:prstGeom prst="roundRect">
            <a:avLst/>
          </a:prstGeom>
          <a:solidFill>
            <a:srgbClr val="F0CCEC"/>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2800" dirty="0">
                <a:solidFill>
                  <a:srgbClr val="000000"/>
                </a:solidFill>
              </a:rPr>
              <a:t>Coverage and Service Changes</a:t>
            </a:r>
            <a:endParaRPr lang="en-US" sz="2800" dirty="0">
              <a:solidFill>
                <a:srgbClr val="000000"/>
              </a:solidFill>
              <a:ea typeface="Calibri"/>
              <a:cs typeface="Calibri"/>
            </a:endParaRPr>
          </a:p>
          <a:p>
            <a:pPr>
              <a:lnSpc>
                <a:spcPct val="100000"/>
              </a:lnSpc>
              <a:spcBef>
                <a:spcPts val="0"/>
              </a:spcBef>
              <a:spcAft>
                <a:spcPts val="0"/>
              </a:spcAft>
            </a:pPr>
            <a:endParaRPr lang="en-US" sz="2100" dirty="0">
              <a:solidFill>
                <a:srgbClr val="000000"/>
              </a:solidFill>
            </a:endParaRPr>
          </a:p>
          <a:p>
            <a:pPr marL="342900" indent="-342900">
              <a:lnSpc>
                <a:spcPts val="2160"/>
              </a:lnSpc>
              <a:spcAft>
                <a:spcPts val="600"/>
              </a:spcAft>
              <a:buFont typeface="Arial" panose="020B0604020202020204" pitchFamily="34" charset="0"/>
              <a:buChar char="•"/>
            </a:pPr>
            <a:r>
              <a:rPr lang="en-US" dirty="0">
                <a:solidFill>
                  <a:srgbClr val="000000"/>
                </a:solidFill>
                <a:latin typeface="+mj-lt"/>
              </a:rPr>
              <a:t>Harborview uninsured increased nearly </a:t>
            </a:r>
            <a:r>
              <a:rPr lang="en-US" sz="2400" b="1" dirty="0">
                <a:solidFill>
                  <a:srgbClr val="56236C"/>
                </a:solidFill>
                <a:latin typeface="+mj-lt"/>
              </a:rPr>
              <a:t>3%</a:t>
            </a:r>
            <a:r>
              <a:rPr lang="en-US" dirty="0">
                <a:solidFill>
                  <a:srgbClr val="000000"/>
                </a:solidFill>
                <a:latin typeface="+mj-lt"/>
              </a:rPr>
              <a:t> between FY25 and FY26 YTD (Every 1% additional uninsured means about $8M less revenue annually)</a:t>
            </a:r>
            <a:endParaRPr lang="en-US" dirty="0">
              <a:solidFill>
                <a:srgbClr val="000000"/>
              </a:solidFill>
              <a:latin typeface="+mj-lt"/>
              <a:ea typeface="Calibri Light" panose="020F0302020204030204"/>
              <a:cs typeface="Calibri Light" panose="020F0302020204030204"/>
            </a:endParaRPr>
          </a:p>
          <a:p>
            <a:pPr marL="342900" indent="-342900">
              <a:lnSpc>
                <a:spcPts val="2160"/>
              </a:lnSpc>
              <a:buFont typeface="Arial" panose="020B0604020202020204" pitchFamily="34" charset="0"/>
              <a:buChar char="•"/>
            </a:pPr>
            <a:r>
              <a:rPr lang="en-US" dirty="0">
                <a:solidFill>
                  <a:srgbClr val="000000"/>
                </a:solidFill>
                <a:latin typeface="+mj-lt"/>
                <a:ea typeface="Calibri Light" panose="020F0302020204030204"/>
                <a:cs typeface="Calibri Light" panose="020F0302020204030204"/>
              </a:rPr>
              <a:t>Decrease in transfers that help subsidize services with lower reimbursement</a:t>
            </a:r>
          </a:p>
          <a:p>
            <a:pPr>
              <a:lnSpc>
                <a:spcPct val="100000"/>
              </a:lnSpc>
              <a:spcBef>
                <a:spcPts val="0"/>
              </a:spcBef>
              <a:spcAft>
                <a:spcPts val="0"/>
              </a:spcAft>
            </a:pPr>
            <a:endParaRPr lang="en-US" sz="2200" dirty="0">
              <a:solidFill>
                <a:srgbClr val="000000"/>
              </a:solidFill>
              <a:latin typeface="Calibri Light" panose="020F0302020204030204"/>
              <a:ea typeface="Calibri Light" panose="020F0302020204030204"/>
              <a:cs typeface="Calibri Light" panose="020F0302020204030204"/>
            </a:endParaRPr>
          </a:p>
          <a:p>
            <a:endParaRPr lang="en-US" sz="2100" dirty="0">
              <a:solidFill>
                <a:srgbClr val="000000"/>
              </a:solidFill>
              <a:ea typeface="Calibri" panose="020F0502020204030204"/>
              <a:cs typeface="Calibri" panose="020F0502020204030204"/>
            </a:endParaRPr>
          </a:p>
        </p:txBody>
      </p:sp>
      <p:pic>
        <p:nvPicPr>
          <p:cNvPr id="5" name="Picture 4" descr="Graphical user interface&#10;&#10;Description automatically generated with low confidence">
            <a:extLst>
              <a:ext uri="{FF2B5EF4-FFF2-40B4-BE49-F238E27FC236}">
                <a16:creationId xmlns:a16="http://schemas.microsoft.com/office/drawing/2014/main" id="{CFCD51BB-8371-D1B9-6C66-CEEB70507A39}"/>
              </a:ext>
            </a:extLst>
          </p:cNvPr>
          <p:cNvPicPr>
            <a:picLocks noChangeAspect="1"/>
          </p:cNvPicPr>
          <p:nvPr/>
        </p:nvPicPr>
        <p:blipFill>
          <a:blip r:embed="rId3"/>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1502668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5C57A-2536-8758-BEEB-B3E04A01E32B}"/>
              </a:ext>
            </a:extLst>
          </p:cNvPr>
          <p:cNvSpPr>
            <a:spLocks noGrp="1"/>
          </p:cNvSpPr>
          <p:nvPr>
            <p:ph type="title"/>
          </p:nvPr>
        </p:nvSpPr>
        <p:spPr>
          <a:xfrm>
            <a:off x="364389" y="333032"/>
            <a:ext cx="11416278" cy="871905"/>
          </a:xfrm>
        </p:spPr>
        <p:txBody>
          <a:bodyPr>
            <a:normAutofit fontScale="90000"/>
          </a:bodyPr>
          <a:lstStyle/>
          <a:p>
            <a:r>
              <a:rPr lang="en-US"/>
              <a:t>Harborview 2025 County Hospital Levy Operating Support at Work</a:t>
            </a:r>
          </a:p>
        </p:txBody>
      </p:sp>
      <p:sp>
        <p:nvSpPr>
          <p:cNvPr id="3" name="Text Placeholder 2">
            <a:extLst>
              <a:ext uri="{FF2B5EF4-FFF2-40B4-BE49-F238E27FC236}">
                <a16:creationId xmlns:a16="http://schemas.microsoft.com/office/drawing/2014/main" id="{769F4958-0DDE-F0D4-27D1-C3DB37C44B76}"/>
              </a:ext>
            </a:extLst>
          </p:cNvPr>
          <p:cNvSpPr>
            <a:spLocks noGrp="1"/>
          </p:cNvSpPr>
          <p:nvPr>
            <p:ph type="body" sz="quarter" idx="13"/>
          </p:nvPr>
        </p:nvSpPr>
        <p:spPr>
          <a:xfrm>
            <a:off x="374014" y="3284026"/>
            <a:ext cx="11416278" cy="2880606"/>
          </a:xfrm>
        </p:spPr>
        <p:txBody>
          <a:bodyPr/>
          <a:lstStyle/>
          <a:p>
            <a:r>
              <a:rPr lang="en-US" sz="2800" b="1" dirty="0">
                <a:solidFill>
                  <a:srgbClr val="50246C"/>
                </a:solidFill>
              </a:rPr>
              <a:t>Primary care clinics at Harborview</a:t>
            </a:r>
            <a:r>
              <a:rPr lang="en-US" sz="2000" dirty="0"/>
              <a:t>: International Medicine, Pediatric, Senior Care, Family Medicine, and Adult Medicine Clinics</a:t>
            </a:r>
          </a:p>
          <a:p>
            <a:r>
              <a:rPr lang="en-US" sz="2800" b="1" dirty="0">
                <a:solidFill>
                  <a:srgbClr val="50246C"/>
                </a:solidFill>
              </a:rPr>
              <a:t>Off campus clinics</a:t>
            </a:r>
            <a:r>
              <a:rPr lang="en-US" sz="2000" dirty="0"/>
              <a:t>: Hobson Place, Pioneer Square Clinic, 3</a:t>
            </a:r>
            <a:r>
              <a:rPr lang="en-US" sz="2000" baseline="30000" dirty="0"/>
              <a:t>rd</a:t>
            </a:r>
            <a:r>
              <a:rPr lang="en-US" sz="2000" dirty="0"/>
              <a:t> Avenue Center for Primary Care, Madison Clinic, Downtown Programs</a:t>
            </a:r>
          </a:p>
          <a:p>
            <a:r>
              <a:rPr lang="en-US" sz="2800" b="1" dirty="0">
                <a:solidFill>
                  <a:srgbClr val="50246C"/>
                </a:solidFill>
              </a:rPr>
              <a:t>Behavioral health and psychiatry</a:t>
            </a:r>
            <a:r>
              <a:rPr lang="en-US" sz="2000" dirty="0"/>
              <a:t>, including: </a:t>
            </a:r>
            <a:r>
              <a:rPr lang="en-US" sz="2000"/>
              <a:t>inpatient psychiatry</a:t>
            </a:r>
            <a:r>
              <a:rPr lang="en-US" sz="2000" dirty="0"/>
              <a:t>, inpatient psychiatric ICU, and psychiatric emergency services</a:t>
            </a:r>
          </a:p>
        </p:txBody>
      </p:sp>
      <p:sp>
        <p:nvSpPr>
          <p:cNvPr id="5" name="Text Placeholder 4">
            <a:extLst>
              <a:ext uri="{FF2B5EF4-FFF2-40B4-BE49-F238E27FC236}">
                <a16:creationId xmlns:a16="http://schemas.microsoft.com/office/drawing/2014/main" id="{E50477B3-46CC-25B3-B320-361A1E61BA2C}"/>
              </a:ext>
            </a:extLst>
          </p:cNvPr>
          <p:cNvSpPr>
            <a:spLocks noGrp="1"/>
          </p:cNvSpPr>
          <p:nvPr>
            <p:ph type="body" sz="quarter" idx="17"/>
          </p:nvPr>
        </p:nvSpPr>
        <p:spPr>
          <a:xfrm>
            <a:off x="364389" y="1802057"/>
            <a:ext cx="11416277" cy="790575"/>
          </a:xfrm>
        </p:spPr>
        <p:txBody>
          <a:bodyPr vert="horz" lIns="91440" tIns="45720" rIns="91440" bIns="45720" rtlCol="0" anchor="t">
            <a:noAutofit/>
          </a:bodyPr>
          <a:lstStyle/>
          <a:p>
            <a:pPr marL="228600" indent="0">
              <a:buNone/>
            </a:pPr>
            <a:r>
              <a:rPr lang="en-US" sz="2200">
                <a:latin typeface="Calibri Light"/>
                <a:ea typeface="Calibri Light"/>
                <a:cs typeface="Calibri Light"/>
              </a:rPr>
              <a:t>In 2025, the County Hospital Levy provided </a:t>
            </a:r>
            <a:r>
              <a:rPr lang="en-US" sz="3200" b="1">
                <a:solidFill>
                  <a:srgbClr val="50246C"/>
                </a:solidFill>
                <a:latin typeface="Calibri Light"/>
                <a:ea typeface="Calibri Light"/>
                <a:cs typeface="Calibri Light"/>
              </a:rPr>
              <a:t>$46 million</a:t>
            </a:r>
            <a:r>
              <a:rPr lang="en-US" sz="2200" b="1">
                <a:solidFill>
                  <a:srgbClr val="50246C"/>
                </a:solidFill>
                <a:latin typeface="Calibri Light"/>
                <a:ea typeface="Calibri Light"/>
                <a:cs typeface="Calibri Light"/>
              </a:rPr>
              <a:t> </a:t>
            </a:r>
            <a:r>
              <a:rPr lang="en-US" sz="2200">
                <a:latin typeface="Calibri Light"/>
                <a:ea typeface="Calibri Light"/>
                <a:cs typeface="Calibri Light"/>
              </a:rPr>
              <a:t>in crucial operating support for Harborview to be spent during Harborview’s 2026 fiscal year. These dollars are currently at work supporting </a:t>
            </a:r>
            <a:r>
              <a:rPr lang="en-US" sz="3200" b="1">
                <a:solidFill>
                  <a:srgbClr val="50246C"/>
                </a:solidFill>
                <a:latin typeface="Calibri Light"/>
                <a:ea typeface="Calibri Light"/>
                <a:cs typeface="Calibri Light"/>
              </a:rPr>
              <a:t>265 FTE</a:t>
            </a:r>
            <a:r>
              <a:rPr lang="en-US" sz="2200" b="1">
                <a:solidFill>
                  <a:srgbClr val="50246C"/>
                </a:solidFill>
                <a:latin typeface="Calibri Light"/>
                <a:ea typeface="Calibri Light"/>
                <a:cs typeface="Calibri Light"/>
              </a:rPr>
              <a:t> </a:t>
            </a:r>
            <a:r>
              <a:rPr lang="en-US" sz="2200">
                <a:latin typeface="Calibri Light"/>
                <a:ea typeface="Calibri Light"/>
                <a:cs typeface="Calibri Light"/>
              </a:rPr>
              <a:t>in the following subset of areas providing care for our most vulnerable:</a:t>
            </a:r>
          </a:p>
        </p:txBody>
      </p:sp>
      <p:pic>
        <p:nvPicPr>
          <p:cNvPr id="7" name="Picture 6" descr="Graphical user interface&#10;&#10;Description automatically generated with low confidence">
            <a:extLst>
              <a:ext uri="{FF2B5EF4-FFF2-40B4-BE49-F238E27FC236}">
                <a16:creationId xmlns:a16="http://schemas.microsoft.com/office/drawing/2014/main" id="{CCFBE317-A26F-644B-EC30-438A056C78D7}"/>
              </a:ext>
            </a:extLst>
          </p:cNvPr>
          <p:cNvPicPr>
            <a:picLocks noChangeAspect="1"/>
          </p:cNvPicPr>
          <p:nvPr/>
        </p:nvPicPr>
        <p:blipFill>
          <a:blip r:embed="rId2"/>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2283693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F8CBE-1C14-1F46-2594-CB5108D9B0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32E20F-99FB-B066-60CB-89C53CBA7D66}"/>
              </a:ext>
            </a:extLst>
          </p:cNvPr>
          <p:cNvSpPr>
            <a:spLocks noGrp="1"/>
          </p:cNvSpPr>
          <p:nvPr>
            <p:ph type="title"/>
          </p:nvPr>
        </p:nvSpPr>
        <p:spPr>
          <a:xfrm>
            <a:off x="364389" y="343192"/>
            <a:ext cx="11416278" cy="871905"/>
          </a:xfrm>
        </p:spPr>
        <p:txBody>
          <a:bodyPr>
            <a:normAutofit fontScale="90000"/>
          </a:bodyPr>
          <a:lstStyle/>
          <a:p>
            <a:r>
              <a:rPr lang="en-US"/>
              <a:t>Harborview 2025 County Hospital Levy Operating Support Spotlight: International Medicine Clinic</a:t>
            </a:r>
          </a:p>
        </p:txBody>
      </p:sp>
      <p:sp>
        <p:nvSpPr>
          <p:cNvPr id="3" name="Text Placeholder 2">
            <a:extLst>
              <a:ext uri="{FF2B5EF4-FFF2-40B4-BE49-F238E27FC236}">
                <a16:creationId xmlns:a16="http://schemas.microsoft.com/office/drawing/2014/main" id="{E1B721AD-4124-6823-B9F9-6449E7E44DAD}"/>
              </a:ext>
            </a:extLst>
          </p:cNvPr>
          <p:cNvSpPr>
            <a:spLocks noGrp="1"/>
          </p:cNvSpPr>
          <p:nvPr>
            <p:ph type="body" sz="quarter" idx="13"/>
          </p:nvPr>
        </p:nvSpPr>
        <p:spPr>
          <a:xfrm>
            <a:off x="82563" y="1905785"/>
            <a:ext cx="7028939" cy="3304780"/>
          </a:xfrm>
        </p:spPr>
        <p:txBody>
          <a:bodyPr vert="horz" lIns="91440" tIns="45720" rIns="91440" bIns="45720" rtlCol="0" anchor="t">
            <a:noAutofit/>
          </a:bodyPr>
          <a:lstStyle/>
          <a:p>
            <a:pPr>
              <a:lnSpc>
                <a:spcPct val="120000"/>
              </a:lnSpc>
              <a:spcBef>
                <a:spcPts val="0"/>
              </a:spcBef>
              <a:spcAft>
                <a:spcPts val="0"/>
              </a:spcAft>
            </a:pPr>
            <a:r>
              <a:rPr lang="en-US" sz="2000" dirty="0"/>
              <a:t>Comprehensive primary &amp; mental health care for refugees/immigrants (16+)</a:t>
            </a:r>
          </a:p>
          <a:p>
            <a:pPr>
              <a:lnSpc>
                <a:spcPct val="120000"/>
              </a:lnSpc>
              <a:spcBef>
                <a:spcPts val="0"/>
              </a:spcBef>
              <a:spcAft>
                <a:spcPts val="0"/>
              </a:spcAft>
            </a:pPr>
            <a:r>
              <a:rPr lang="en-US" sz="2000" dirty="0"/>
              <a:t>Full access to UW Medicine specialty &amp; hospital services</a:t>
            </a:r>
          </a:p>
          <a:p>
            <a:pPr>
              <a:lnSpc>
                <a:spcPct val="120000"/>
              </a:lnSpc>
              <a:spcBef>
                <a:spcPts val="0"/>
              </a:spcBef>
              <a:spcAft>
                <a:spcPts val="0"/>
              </a:spcAft>
            </a:pPr>
            <a:r>
              <a:rPr lang="en-US" sz="2000" dirty="0"/>
              <a:t>Community House Calls program for in-home and follow-up care</a:t>
            </a:r>
          </a:p>
          <a:p>
            <a:pPr>
              <a:lnSpc>
                <a:spcPct val="120000"/>
              </a:lnSpc>
              <a:spcBef>
                <a:spcPts val="0"/>
              </a:spcBef>
              <a:spcAft>
                <a:spcPts val="0"/>
              </a:spcAft>
            </a:pPr>
            <a:r>
              <a:rPr lang="en-US" sz="2000" dirty="0"/>
              <a:t>On-site pharmacy: prescriptions, travel medicine, immunizations</a:t>
            </a:r>
          </a:p>
          <a:p>
            <a:pPr>
              <a:lnSpc>
                <a:spcPct val="120000"/>
              </a:lnSpc>
              <a:spcBef>
                <a:spcPts val="0"/>
              </a:spcBef>
              <a:spcAft>
                <a:spcPts val="0"/>
              </a:spcAft>
            </a:pPr>
            <a:r>
              <a:rPr lang="en-US" sz="2000" dirty="0"/>
              <a:t>Patient care coordination: insurance, appointments, system navigation</a:t>
            </a:r>
          </a:p>
          <a:p>
            <a:pPr>
              <a:lnSpc>
                <a:spcPct val="120000"/>
              </a:lnSpc>
              <a:spcBef>
                <a:spcPts val="0"/>
              </a:spcBef>
              <a:spcAft>
                <a:spcPts val="0"/>
              </a:spcAft>
            </a:pPr>
            <a:r>
              <a:rPr lang="en-US" sz="2000" dirty="0">
                <a:latin typeface="Calibri Light"/>
                <a:ea typeface="Calibri Light"/>
                <a:cs typeface="Calibri Light"/>
              </a:rPr>
              <a:t>Cultural mediators, multilingual staff + interpreter services across many languages</a:t>
            </a:r>
          </a:p>
          <a:p>
            <a:pPr>
              <a:lnSpc>
                <a:spcPct val="120000"/>
              </a:lnSpc>
              <a:spcBef>
                <a:spcPts val="0"/>
              </a:spcBef>
              <a:spcAft>
                <a:spcPts val="0"/>
              </a:spcAft>
            </a:pPr>
            <a:r>
              <a:rPr lang="en-US" sz="2000" dirty="0"/>
              <a:t>11,999 visits completed in FY25</a:t>
            </a:r>
            <a:endParaRPr lang="en-US" dirty="0"/>
          </a:p>
        </p:txBody>
      </p:sp>
      <p:pic>
        <p:nvPicPr>
          <p:cNvPr id="8" name="Picture 7" descr="Graphical user interface&#10;&#10;Description automatically generated with low confidence">
            <a:extLst>
              <a:ext uri="{FF2B5EF4-FFF2-40B4-BE49-F238E27FC236}">
                <a16:creationId xmlns:a16="http://schemas.microsoft.com/office/drawing/2014/main" id="{34DBAE67-0B35-3916-9D53-5F0748AA40E7}"/>
              </a:ext>
            </a:extLst>
          </p:cNvPr>
          <p:cNvPicPr>
            <a:picLocks noChangeAspect="1"/>
          </p:cNvPicPr>
          <p:nvPr/>
        </p:nvPicPr>
        <p:blipFill>
          <a:blip r:embed="rId2"/>
          <a:stretch>
            <a:fillRect/>
          </a:stretch>
        </p:blipFill>
        <p:spPr>
          <a:xfrm>
            <a:off x="10267835" y="5830225"/>
            <a:ext cx="1817002" cy="914400"/>
          </a:xfrm>
          <a:prstGeom prst="rect">
            <a:avLst/>
          </a:prstGeom>
        </p:spPr>
      </p:pic>
      <p:pic>
        <p:nvPicPr>
          <p:cNvPr id="1026" name="Picture 2" descr="Harborview Medical Center exteriors">
            <a:extLst>
              <a:ext uri="{FF2B5EF4-FFF2-40B4-BE49-F238E27FC236}">
                <a16:creationId xmlns:a16="http://schemas.microsoft.com/office/drawing/2014/main" id="{6235F0EF-6FC7-05DF-8CCF-809EC1BE9B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1502" y="2281467"/>
            <a:ext cx="4762591" cy="317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22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A6A9F-CD2D-0D22-00DE-B0EA25DA1608}"/>
              </a:ext>
            </a:extLst>
          </p:cNvPr>
          <p:cNvSpPr>
            <a:spLocks noGrp="1"/>
          </p:cNvSpPr>
          <p:nvPr>
            <p:ph type="title"/>
          </p:nvPr>
        </p:nvSpPr>
        <p:spPr>
          <a:xfrm>
            <a:off x="364389" y="343192"/>
            <a:ext cx="11416278" cy="871905"/>
          </a:xfrm>
        </p:spPr>
        <p:txBody>
          <a:bodyPr>
            <a:normAutofit fontScale="90000"/>
          </a:bodyPr>
          <a:lstStyle/>
          <a:p>
            <a:r>
              <a:rPr lang="en-US"/>
              <a:t>Harborview 2025 County Hospital Levy Operating Support Spotlight: Downtown Programs</a:t>
            </a:r>
          </a:p>
        </p:txBody>
      </p:sp>
      <p:sp>
        <p:nvSpPr>
          <p:cNvPr id="8" name="Rectangle: Rounded Corners 7">
            <a:extLst>
              <a:ext uri="{FF2B5EF4-FFF2-40B4-BE49-F238E27FC236}">
                <a16:creationId xmlns:a16="http://schemas.microsoft.com/office/drawing/2014/main" id="{3FCCEDC7-41C2-B8A9-BE6B-87FF3E06BF15}"/>
              </a:ext>
            </a:extLst>
          </p:cNvPr>
          <p:cNvSpPr/>
          <p:nvPr/>
        </p:nvSpPr>
        <p:spPr>
          <a:xfrm>
            <a:off x="4399280" y="2092960"/>
            <a:ext cx="3393440" cy="3982720"/>
          </a:xfrm>
          <a:prstGeom prst="roundRect">
            <a:avLst/>
          </a:prstGeom>
          <a:solidFill>
            <a:schemeClr val="bg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dirty="0">
                <a:solidFill>
                  <a:schemeClr val="tx2">
                    <a:lumMod val="50000"/>
                  </a:schemeClr>
                </a:solidFill>
              </a:rPr>
              <a:t>Healthcare for the Homeless</a:t>
            </a:r>
          </a:p>
          <a:p>
            <a:pPr algn="ctr"/>
            <a:endParaRPr lang="en-US" sz="1000" dirty="0">
              <a:solidFill>
                <a:schemeClr val="tx2">
                  <a:lumMod val="50000"/>
                </a:schemeClr>
              </a:solidFill>
            </a:endParaRPr>
          </a:p>
          <a:p>
            <a:pPr marL="285750" indent="-285750">
              <a:buFont typeface="Arial" panose="020B0604020202020204" pitchFamily="34" charset="0"/>
              <a:buChar char="•"/>
            </a:pPr>
            <a:r>
              <a:rPr lang="en-US" sz="1600" dirty="0">
                <a:solidFill>
                  <a:schemeClr val="tx2">
                    <a:lumMod val="50000"/>
                  </a:schemeClr>
                </a:solidFill>
              </a:rPr>
              <a:t>RNs, providers, and mental health staff embedded in homeless shelters throughout the city.</a:t>
            </a:r>
          </a:p>
          <a:p>
            <a:endParaRPr lang="en-US" sz="1000" dirty="0">
              <a:solidFill>
                <a:schemeClr val="tx2">
                  <a:lumMod val="50000"/>
                </a:schemeClr>
              </a:solidFill>
            </a:endParaRPr>
          </a:p>
          <a:p>
            <a:pPr marL="285750" indent="-285750">
              <a:buFont typeface="Arial" panose="020B0604020202020204" pitchFamily="34" charset="0"/>
              <a:buChar char="•"/>
            </a:pPr>
            <a:r>
              <a:rPr lang="en-US" sz="1600" dirty="0">
                <a:solidFill>
                  <a:schemeClr val="tx2">
                    <a:lumMod val="50000"/>
                  </a:schemeClr>
                </a:solidFill>
              </a:rPr>
              <a:t>2,523 visits in FY25</a:t>
            </a:r>
          </a:p>
          <a:p>
            <a:endParaRPr lang="en-US" dirty="0">
              <a:solidFill>
                <a:schemeClr val="tx2">
                  <a:lumMod val="50000"/>
                </a:schemeClr>
              </a:solidFill>
            </a:endParaRPr>
          </a:p>
        </p:txBody>
      </p:sp>
      <p:sp>
        <p:nvSpPr>
          <p:cNvPr id="9" name="Rectangle: Rounded Corners 8">
            <a:extLst>
              <a:ext uri="{FF2B5EF4-FFF2-40B4-BE49-F238E27FC236}">
                <a16:creationId xmlns:a16="http://schemas.microsoft.com/office/drawing/2014/main" id="{B551E19B-AB45-404F-EEC9-8A861C3783DD}"/>
              </a:ext>
            </a:extLst>
          </p:cNvPr>
          <p:cNvSpPr/>
          <p:nvPr/>
        </p:nvSpPr>
        <p:spPr>
          <a:xfrm>
            <a:off x="8138160" y="2092960"/>
            <a:ext cx="3393440" cy="3982720"/>
          </a:xfrm>
          <a:prstGeom prst="roundRect">
            <a:avLst/>
          </a:prstGeom>
          <a:solidFill>
            <a:schemeClr val="bg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2400" dirty="0">
                <a:solidFill>
                  <a:schemeClr val="tx2">
                    <a:lumMod val="50000"/>
                  </a:schemeClr>
                </a:solidFill>
              </a:rPr>
              <a:t>Palliative Care for the Homeless</a:t>
            </a:r>
          </a:p>
          <a:p>
            <a:endParaRPr lang="en-US" sz="1000" dirty="0">
              <a:solidFill>
                <a:schemeClr val="tx2">
                  <a:lumMod val="50000"/>
                </a:schemeClr>
              </a:solidFill>
            </a:endParaRPr>
          </a:p>
          <a:p>
            <a:pPr marL="285750" indent="-285750">
              <a:buFont typeface="Arial" panose="020B0604020202020204" pitchFamily="34" charset="0"/>
              <a:buChar char="•"/>
            </a:pPr>
            <a:r>
              <a:rPr lang="en-US" sz="1600" dirty="0">
                <a:solidFill>
                  <a:schemeClr val="tx2">
                    <a:lumMod val="50000"/>
                  </a:schemeClr>
                </a:solidFill>
              </a:rPr>
              <a:t>Mobile, trauma-informed palliative care for people with serious illness, delivering team-based support across shelters, encampments, and supportive housing and receiving referrals from King County</a:t>
            </a:r>
          </a:p>
          <a:p>
            <a:endParaRPr lang="en-US" sz="1000" dirty="0">
              <a:solidFill>
                <a:schemeClr val="tx2">
                  <a:lumMod val="50000"/>
                </a:schemeClr>
              </a:solidFill>
            </a:endParaRPr>
          </a:p>
          <a:p>
            <a:pPr marL="285750" indent="-285750">
              <a:buFont typeface="Arial" panose="020B0604020202020204" pitchFamily="34" charset="0"/>
              <a:buChar char="•"/>
            </a:pPr>
            <a:r>
              <a:rPr lang="en-US" sz="1600" dirty="0">
                <a:solidFill>
                  <a:schemeClr val="tx2">
                    <a:lumMod val="50000"/>
                  </a:schemeClr>
                </a:solidFill>
              </a:rPr>
              <a:t>314 visits in FY25</a:t>
            </a:r>
            <a:endParaRPr lang="en-US" dirty="0">
              <a:solidFill>
                <a:schemeClr val="tx2">
                  <a:lumMod val="50000"/>
                </a:schemeClr>
              </a:solidFill>
              <a:ea typeface="Calibri"/>
              <a:cs typeface="Calibri"/>
            </a:endParaRPr>
          </a:p>
        </p:txBody>
      </p:sp>
      <p:sp>
        <p:nvSpPr>
          <p:cNvPr id="10" name="Rectangle: Rounded Corners 9">
            <a:extLst>
              <a:ext uri="{FF2B5EF4-FFF2-40B4-BE49-F238E27FC236}">
                <a16:creationId xmlns:a16="http://schemas.microsoft.com/office/drawing/2014/main" id="{E0A0C67E-6C49-D67C-14FA-DB43EE99C3C9}"/>
              </a:ext>
            </a:extLst>
          </p:cNvPr>
          <p:cNvSpPr/>
          <p:nvPr/>
        </p:nvSpPr>
        <p:spPr>
          <a:xfrm>
            <a:off x="660400" y="2092960"/>
            <a:ext cx="3393440" cy="3982720"/>
          </a:xfrm>
          <a:prstGeom prst="roundRect">
            <a:avLst/>
          </a:prstGeom>
          <a:solidFill>
            <a:schemeClr val="bg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dirty="0">
                <a:solidFill>
                  <a:schemeClr val="tx2">
                    <a:lumMod val="50000"/>
                  </a:schemeClr>
                </a:solidFill>
              </a:rPr>
              <a:t>Healthcare </a:t>
            </a:r>
          </a:p>
          <a:p>
            <a:pPr algn="ctr"/>
            <a:r>
              <a:rPr lang="en-US" sz="2400" dirty="0">
                <a:solidFill>
                  <a:schemeClr val="tx2">
                    <a:lumMod val="50000"/>
                  </a:schemeClr>
                </a:solidFill>
              </a:rPr>
              <a:t>in Housing</a:t>
            </a:r>
          </a:p>
          <a:p>
            <a:pPr algn="ctr"/>
            <a:endParaRPr lang="en-US" sz="1000" dirty="0">
              <a:solidFill>
                <a:schemeClr val="tx2">
                  <a:lumMod val="50000"/>
                </a:schemeClr>
              </a:solidFill>
            </a:endParaRPr>
          </a:p>
          <a:p>
            <a:pPr marL="285750" indent="-285750">
              <a:buFont typeface="Arial" panose="020B0604020202020204" pitchFamily="34" charset="0"/>
              <a:buChar char="•"/>
            </a:pPr>
            <a:r>
              <a:rPr lang="en-US" sz="1600" dirty="0">
                <a:solidFill>
                  <a:schemeClr val="tx2">
                    <a:lumMod val="50000"/>
                  </a:schemeClr>
                </a:solidFill>
              </a:rPr>
              <a:t>RNs, providers, and mental health staff embedded in local supportive housing units with partners DESC and Plymouth Housing</a:t>
            </a:r>
          </a:p>
          <a:p>
            <a:endParaRPr lang="en-US" sz="1000" dirty="0">
              <a:solidFill>
                <a:schemeClr val="tx2">
                  <a:lumMod val="50000"/>
                </a:schemeClr>
              </a:solidFill>
            </a:endParaRPr>
          </a:p>
          <a:p>
            <a:pPr marL="285750" indent="-285750">
              <a:buFont typeface="Arial" panose="020B0604020202020204" pitchFamily="34" charset="0"/>
              <a:buChar char="•"/>
            </a:pPr>
            <a:r>
              <a:rPr lang="en-US" sz="1600" dirty="0">
                <a:solidFill>
                  <a:schemeClr val="tx2">
                    <a:lumMod val="50000"/>
                  </a:schemeClr>
                </a:solidFill>
              </a:rPr>
              <a:t>3,715 visits in FY25</a:t>
            </a:r>
          </a:p>
        </p:txBody>
      </p:sp>
      <p:pic>
        <p:nvPicPr>
          <p:cNvPr id="11" name="Picture 10" descr="Graphical user interface&#10;&#10;Description automatically generated with low confidence">
            <a:extLst>
              <a:ext uri="{FF2B5EF4-FFF2-40B4-BE49-F238E27FC236}">
                <a16:creationId xmlns:a16="http://schemas.microsoft.com/office/drawing/2014/main" id="{CD5FF308-3F92-8343-8B5D-115AEECAAF74}"/>
              </a:ext>
            </a:extLst>
          </p:cNvPr>
          <p:cNvPicPr>
            <a:picLocks noChangeAspect="1"/>
          </p:cNvPicPr>
          <p:nvPr/>
        </p:nvPicPr>
        <p:blipFill>
          <a:blip r:embed="rId2"/>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1282673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45F3D-CC8C-19EF-2B42-24FE5EC831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ABB036-3F92-76B8-C5D6-28A94FD0CE07}"/>
              </a:ext>
            </a:extLst>
          </p:cNvPr>
          <p:cNvSpPr>
            <a:spLocks noGrp="1"/>
          </p:cNvSpPr>
          <p:nvPr>
            <p:ph type="title"/>
          </p:nvPr>
        </p:nvSpPr>
        <p:spPr>
          <a:xfrm>
            <a:off x="364389" y="343192"/>
            <a:ext cx="11416278" cy="871905"/>
          </a:xfrm>
        </p:spPr>
        <p:txBody>
          <a:bodyPr>
            <a:normAutofit fontScale="90000"/>
          </a:bodyPr>
          <a:lstStyle/>
          <a:p>
            <a:r>
              <a:rPr lang="en-US"/>
              <a:t>Harborview 2025 County Hospital Levy Operating Support Spotlight: Behavioral Healthcare</a:t>
            </a:r>
          </a:p>
        </p:txBody>
      </p:sp>
      <p:sp>
        <p:nvSpPr>
          <p:cNvPr id="3" name="Text Placeholder 2">
            <a:extLst>
              <a:ext uri="{FF2B5EF4-FFF2-40B4-BE49-F238E27FC236}">
                <a16:creationId xmlns:a16="http://schemas.microsoft.com/office/drawing/2014/main" id="{3D9A5EDA-C5A3-D3C0-3AF7-6379F6E10A03}"/>
              </a:ext>
            </a:extLst>
          </p:cNvPr>
          <p:cNvSpPr>
            <a:spLocks noGrp="1"/>
          </p:cNvSpPr>
          <p:nvPr>
            <p:ph type="body" sz="quarter" idx="13"/>
          </p:nvPr>
        </p:nvSpPr>
        <p:spPr>
          <a:xfrm>
            <a:off x="364389" y="2577032"/>
            <a:ext cx="11416278" cy="3304780"/>
          </a:xfrm>
        </p:spPr>
        <p:txBody>
          <a:bodyPr/>
          <a:lstStyle/>
          <a:p>
            <a:pPr>
              <a:lnSpc>
                <a:spcPts val="2600"/>
              </a:lnSpc>
              <a:spcBef>
                <a:spcPts val="0"/>
              </a:spcBef>
            </a:pPr>
            <a:r>
              <a:rPr lang="en-US" b="1" dirty="0">
                <a:solidFill>
                  <a:srgbClr val="56236C"/>
                </a:solidFill>
              </a:rPr>
              <a:t>Inpatient psychiatry: </a:t>
            </a:r>
            <a:r>
              <a:rPr lang="en-US" sz="1800" dirty="0"/>
              <a:t>Provides inpatient psychiatric stabilization for patients with complex behavioral health needs, including those needing assistance with mental illness on a voluntary or involuntary basis for crisis stabilization. </a:t>
            </a:r>
            <a:r>
              <a:rPr lang="en-US" sz="1800" dirty="0">
                <a:solidFill>
                  <a:schemeClr val="tx2">
                    <a:lumMod val="50000"/>
                  </a:schemeClr>
                </a:solidFill>
              </a:rPr>
              <a:t>1,138 patients in FY25.</a:t>
            </a:r>
            <a:endParaRPr lang="en-US" sz="1800" dirty="0"/>
          </a:p>
          <a:p>
            <a:pPr>
              <a:lnSpc>
                <a:spcPts val="2600"/>
              </a:lnSpc>
              <a:spcBef>
                <a:spcPts val="0"/>
              </a:spcBef>
            </a:pPr>
            <a:r>
              <a:rPr lang="en-US" b="1" dirty="0">
                <a:solidFill>
                  <a:srgbClr val="56236C"/>
                </a:solidFill>
              </a:rPr>
              <a:t>Inpatient psychiatry intensive care unit</a:t>
            </a:r>
            <a:r>
              <a:rPr lang="en-US" sz="1800" dirty="0"/>
              <a:t>: High-acuity inpatient psychiatric care for patients requiring the highest level of supervision, behavioral intervention and support. </a:t>
            </a:r>
            <a:r>
              <a:rPr lang="en-US" sz="1800" dirty="0">
                <a:solidFill>
                  <a:schemeClr val="tx2">
                    <a:lumMod val="50000"/>
                  </a:schemeClr>
                </a:solidFill>
              </a:rPr>
              <a:t>494 patients in FY25.</a:t>
            </a:r>
            <a:endParaRPr lang="en-US" sz="1800" dirty="0"/>
          </a:p>
          <a:p>
            <a:pPr>
              <a:lnSpc>
                <a:spcPts val="2600"/>
              </a:lnSpc>
              <a:spcBef>
                <a:spcPts val="0"/>
              </a:spcBef>
            </a:pPr>
            <a:r>
              <a:rPr lang="en-US" b="1" dirty="0">
                <a:solidFill>
                  <a:srgbClr val="56236C"/>
                </a:solidFill>
              </a:rPr>
              <a:t>Psychiatric emergency services (PES)</a:t>
            </a:r>
            <a:r>
              <a:rPr lang="en-US" sz="1800" dirty="0"/>
              <a:t>: providing rapid evaluation, stabilization, and crisis intervention for patients experiencing acute mental health and substance use emergencies 24/7. </a:t>
            </a:r>
          </a:p>
          <a:p>
            <a:pPr>
              <a:lnSpc>
                <a:spcPts val="2600"/>
              </a:lnSpc>
              <a:spcBef>
                <a:spcPts val="0"/>
              </a:spcBef>
            </a:pPr>
            <a:r>
              <a:rPr lang="en-US" b="1" dirty="0">
                <a:solidFill>
                  <a:srgbClr val="56236C"/>
                </a:solidFill>
              </a:rPr>
              <a:t>Downtown Programs field-based mental health team</a:t>
            </a:r>
            <a:r>
              <a:rPr lang="en-US" sz="1800" dirty="0"/>
              <a:t>: Field-based teams that provides psychotherapy, medication monitoring, case management, crisis response and follow up, discharge planning support, and patient and system advocacy. </a:t>
            </a:r>
            <a:r>
              <a:rPr lang="en-US" sz="1800" dirty="0">
                <a:solidFill>
                  <a:schemeClr val="tx2">
                    <a:lumMod val="50000"/>
                  </a:schemeClr>
                </a:solidFill>
              </a:rPr>
              <a:t>314 visits in FY 25.</a:t>
            </a:r>
            <a:endParaRPr lang="en-US" sz="1800" dirty="0"/>
          </a:p>
          <a:p>
            <a:endParaRPr lang="en-US" sz="1800" dirty="0"/>
          </a:p>
          <a:p>
            <a:endParaRPr lang="en-US" dirty="0"/>
          </a:p>
        </p:txBody>
      </p:sp>
      <p:sp>
        <p:nvSpPr>
          <p:cNvPr id="5" name="Text Placeholder 4">
            <a:extLst>
              <a:ext uri="{FF2B5EF4-FFF2-40B4-BE49-F238E27FC236}">
                <a16:creationId xmlns:a16="http://schemas.microsoft.com/office/drawing/2014/main" id="{81045163-EA98-C991-12A1-8605EF6B5BC2}"/>
              </a:ext>
            </a:extLst>
          </p:cNvPr>
          <p:cNvSpPr>
            <a:spLocks noGrp="1"/>
          </p:cNvSpPr>
          <p:nvPr>
            <p:ph type="body" sz="quarter" idx="17"/>
          </p:nvPr>
        </p:nvSpPr>
        <p:spPr>
          <a:xfrm>
            <a:off x="364389" y="1662846"/>
            <a:ext cx="11416277" cy="790575"/>
          </a:xfrm>
        </p:spPr>
        <p:txBody>
          <a:bodyPr/>
          <a:lstStyle/>
          <a:p>
            <a:pPr marL="228600" indent="0">
              <a:buNone/>
            </a:pPr>
            <a:r>
              <a:rPr lang="en-US" sz="2800" dirty="0"/>
              <a:t>The 2025 County Hospital Levy supports clinicians and staff providing care at a subset of behavioral health services at Harborview, including:</a:t>
            </a:r>
          </a:p>
        </p:txBody>
      </p:sp>
      <p:pic>
        <p:nvPicPr>
          <p:cNvPr id="6" name="Picture 5" descr="Graphical user interface&#10;&#10;Description automatically generated with low confidence">
            <a:extLst>
              <a:ext uri="{FF2B5EF4-FFF2-40B4-BE49-F238E27FC236}">
                <a16:creationId xmlns:a16="http://schemas.microsoft.com/office/drawing/2014/main" id="{59B0C09B-A7B2-297F-53CD-B5FD89AA4A27}"/>
              </a:ext>
            </a:extLst>
          </p:cNvPr>
          <p:cNvPicPr>
            <a:picLocks noChangeAspect="1"/>
          </p:cNvPicPr>
          <p:nvPr/>
        </p:nvPicPr>
        <p:blipFill>
          <a:blip r:embed="rId2"/>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27368432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1075-BD3B-E667-672A-498EC62FF99B}"/>
              </a:ext>
            </a:extLst>
          </p:cNvPr>
          <p:cNvSpPr>
            <a:spLocks noGrp="1"/>
          </p:cNvSpPr>
          <p:nvPr>
            <p:ph type="title"/>
          </p:nvPr>
        </p:nvSpPr>
        <p:spPr/>
        <p:txBody>
          <a:bodyPr>
            <a:normAutofit fontScale="90000"/>
          </a:bodyPr>
          <a:lstStyle/>
          <a:p>
            <a:r>
              <a:rPr lang="en-US"/>
              <a:t>2026 – 2027 County Budget Harborview Provisions</a:t>
            </a:r>
          </a:p>
        </p:txBody>
      </p:sp>
      <p:sp>
        <p:nvSpPr>
          <p:cNvPr id="3" name="Text Placeholder 2">
            <a:extLst>
              <a:ext uri="{FF2B5EF4-FFF2-40B4-BE49-F238E27FC236}">
                <a16:creationId xmlns:a16="http://schemas.microsoft.com/office/drawing/2014/main" id="{61E6BC1E-F322-5A24-F2FA-6FEF4A15C7C6}"/>
              </a:ext>
            </a:extLst>
          </p:cNvPr>
          <p:cNvSpPr>
            <a:spLocks noGrp="1"/>
          </p:cNvSpPr>
          <p:nvPr>
            <p:ph type="body" sz="quarter" idx="13"/>
          </p:nvPr>
        </p:nvSpPr>
        <p:spPr>
          <a:xfrm>
            <a:off x="1347042" y="3190332"/>
            <a:ext cx="3634858" cy="3304780"/>
          </a:xfrm>
        </p:spPr>
        <p:txBody>
          <a:bodyPr/>
          <a:lstStyle/>
          <a:p>
            <a:pPr marL="228600" indent="0">
              <a:lnSpc>
                <a:spcPct val="100000"/>
              </a:lnSpc>
              <a:spcAft>
                <a:spcPts val="1200"/>
              </a:spcAft>
              <a:buNone/>
            </a:pPr>
            <a:r>
              <a:rPr lang="en-US" sz="1800"/>
              <a:t>Increases County Hospital Tax from 10 to 15 cents</a:t>
            </a:r>
          </a:p>
          <a:p>
            <a:pPr marL="228600" indent="0">
              <a:lnSpc>
                <a:spcPct val="100000"/>
              </a:lnSpc>
              <a:spcAft>
                <a:spcPts val="1200"/>
              </a:spcAft>
              <a:buNone/>
            </a:pPr>
            <a:r>
              <a:rPr lang="en-US" sz="1800"/>
              <a:t>Funds new building for Pioneer Square Clinic</a:t>
            </a:r>
          </a:p>
          <a:p>
            <a:pPr marL="228600" indent="0">
              <a:lnSpc>
                <a:spcPct val="100000"/>
              </a:lnSpc>
              <a:spcAft>
                <a:spcPts val="1200"/>
              </a:spcAft>
              <a:buNone/>
            </a:pPr>
            <a:r>
              <a:rPr lang="en-US" sz="1800"/>
              <a:t>Provides additional funds to support the Prop 1 Bond Program</a:t>
            </a:r>
          </a:p>
        </p:txBody>
      </p:sp>
      <p:sp>
        <p:nvSpPr>
          <p:cNvPr id="5" name="Text Placeholder 4">
            <a:extLst>
              <a:ext uri="{FF2B5EF4-FFF2-40B4-BE49-F238E27FC236}">
                <a16:creationId xmlns:a16="http://schemas.microsoft.com/office/drawing/2014/main" id="{3EF92F72-95B9-2491-9AE3-8BD5408C09C4}"/>
              </a:ext>
            </a:extLst>
          </p:cNvPr>
          <p:cNvSpPr>
            <a:spLocks noGrp="1"/>
          </p:cNvSpPr>
          <p:nvPr>
            <p:ph type="body" sz="quarter" idx="17"/>
          </p:nvPr>
        </p:nvSpPr>
        <p:spPr>
          <a:xfrm>
            <a:off x="364389" y="1679919"/>
            <a:ext cx="11416277" cy="790575"/>
          </a:xfrm>
        </p:spPr>
        <p:txBody>
          <a:bodyPr/>
          <a:lstStyle/>
          <a:p>
            <a:pPr marL="228600" indent="0">
              <a:buNone/>
            </a:pPr>
            <a:r>
              <a:rPr lang="en-US" sz="2000"/>
              <a:t>We are grateful for King County’s 2026–2027 budget, which provides critical funding to support Harborview and helps mitigate the impacts of a rapidly changing healthcare landscape with critical operating and capital support. The budget:</a:t>
            </a:r>
          </a:p>
        </p:txBody>
      </p:sp>
      <p:pic>
        <p:nvPicPr>
          <p:cNvPr id="9" name="Graphic 8" descr="Upward trend with solid fill">
            <a:extLst>
              <a:ext uri="{FF2B5EF4-FFF2-40B4-BE49-F238E27FC236}">
                <a16:creationId xmlns:a16="http://schemas.microsoft.com/office/drawing/2014/main" id="{3373CDCA-0B09-F3E7-0C8A-CE206502C0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8390" y="3212949"/>
            <a:ext cx="548640" cy="548640"/>
          </a:xfrm>
          <a:prstGeom prst="rect">
            <a:avLst/>
          </a:prstGeom>
        </p:spPr>
      </p:pic>
      <p:pic>
        <p:nvPicPr>
          <p:cNvPr id="11" name="Graphic 10" descr="Hospital outline">
            <a:extLst>
              <a:ext uri="{FF2B5EF4-FFF2-40B4-BE49-F238E27FC236}">
                <a16:creationId xmlns:a16="http://schemas.microsoft.com/office/drawing/2014/main" id="{85A131A0-47F0-E762-F4FA-B2EA2D996F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8390" y="4001480"/>
            <a:ext cx="548640" cy="548640"/>
          </a:xfrm>
          <a:prstGeom prst="rect">
            <a:avLst/>
          </a:prstGeom>
        </p:spPr>
      </p:pic>
      <p:pic>
        <p:nvPicPr>
          <p:cNvPr id="13" name="Graphic 12" descr="Building outline">
            <a:extLst>
              <a:ext uri="{FF2B5EF4-FFF2-40B4-BE49-F238E27FC236}">
                <a16:creationId xmlns:a16="http://schemas.microsoft.com/office/drawing/2014/main" id="{ABD69716-BB75-48E0-D406-1E11D05A0B6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38390" y="4903761"/>
            <a:ext cx="548640" cy="548640"/>
          </a:xfrm>
          <a:prstGeom prst="rect">
            <a:avLst/>
          </a:prstGeom>
        </p:spPr>
      </p:pic>
      <p:pic>
        <p:nvPicPr>
          <p:cNvPr id="15" name="Graphic 14" descr="Construction worker female with solid fill">
            <a:extLst>
              <a:ext uri="{FF2B5EF4-FFF2-40B4-BE49-F238E27FC236}">
                <a16:creationId xmlns:a16="http://schemas.microsoft.com/office/drawing/2014/main" id="{C50B0C92-E6F3-2CCB-0367-4CF6577CAE0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394458" y="3979595"/>
            <a:ext cx="548640" cy="548640"/>
          </a:xfrm>
          <a:prstGeom prst="rect">
            <a:avLst/>
          </a:prstGeom>
        </p:spPr>
      </p:pic>
      <p:pic>
        <p:nvPicPr>
          <p:cNvPr id="17" name="Graphic 16" descr="Electric car with solid fill">
            <a:extLst>
              <a:ext uri="{FF2B5EF4-FFF2-40B4-BE49-F238E27FC236}">
                <a16:creationId xmlns:a16="http://schemas.microsoft.com/office/drawing/2014/main" id="{96128D5D-DB46-17F7-C5FE-201B00C96E8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94458" y="4608300"/>
            <a:ext cx="548640" cy="548640"/>
          </a:xfrm>
          <a:prstGeom prst="rect">
            <a:avLst/>
          </a:prstGeom>
        </p:spPr>
      </p:pic>
      <p:sp>
        <p:nvSpPr>
          <p:cNvPr id="7" name="TextBox 6">
            <a:extLst>
              <a:ext uri="{FF2B5EF4-FFF2-40B4-BE49-F238E27FC236}">
                <a16:creationId xmlns:a16="http://schemas.microsoft.com/office/drawing/2014/main" id="{80573EE7-462A-F67E-61C1-9753AEE1176C}"/>
              </a:ext>
            </a:extLst>
          </p:cNvPr>
          <p:cNvSpPr txBox="1"/>
          <p:nvPr/>
        </p:nvSpPr>
        <p:spPr>
          <a:xfrm>
            <a:off x="5780690" y="3183279"/>
            <a:ext cx="5801710" cy="3026470"/>
          </a:xfrm>
          <a:prstGeom prst="rect">
            <a:avLst/>
          </a:prstGeom>
          <a:noFill/>
        </p:spPr>
        <p:txBody>
          <a:bodyPr wrap="square" rtlCol="0">
            <a:spAutoFit/>
          </a:bodyPr>
          <a:lstStyle/>
          <a:p>
            <a:pPr marL="228600" marR="0" lvl="0" indent="0" algn="l" defTabSz="914400" rtl="0" eaLnBrk="1" fontAlgn="auto" latinLnBrk="0" hangingPunct="1">
              <a:lnSpc>
                <a:spcPct val="100000"/>
              </a:lnSpc>
              <a:spcBef>
                <a:spcPts val="1000"/>
              </a:spcBef>
              <a:spcAft>
                <a:spcPts val="1200"/>
              </a:spcAft>
              <a:buClrTx/>
              <a:buSzTx/>
              <a:buFont typeface="Arial" panose="020B0604020202020204" pitchFamily="34" charset="0"/>
              <a:buNone/>
              <a:tabLst>
                <a:tab pos="1247775" algn="l"/>
              </a:tabLst>
              <a:defRPr/>
            </a:pPr>
            <a:r>
              <a:rPr kumimoji="0" lang="en-US" sz="1800" b="0" i="0" u="none" strike="noStrike" kern="1200" cap="none" spc="0" normalizeH="0" baseline="0" noProof="0">
                <a:ln>
                  <a:noFill/>
                </a:ln>
                <a:solidFill>
                  <a:srgbClr val="333D47"/>
                </a:solidFill>
                <a:effectLst/>
                <a:uLnTx/>
                <a:uFillTx/>
                <a:latin typeface="Calibri Light" charset="0"/>
                <a:ea typeface="Calibri Light" charset="0"/>
                <a:cs typeface="Calibri Light" charset="0"/>
              </a:rPr>
              <a:t>Funds operations and provides additional support </a:t>
            </a:r>
            <a:r>
              <a:rPr lang="en-US">
                <a:solidFill>
                  <a:srgbClr val="333D47"/>
                </a:solidFill>
                <a:latin typeface="Calibri Light" charset="0"/>
                <a:ea typeface="Calibri Light" charset="0"/>
                <a:cs typeface="Calibri Light" charset="0"/>
              </a:rPr>
              <a:t>to mitigate Medicaid cuts</a:t>
            </a:r>
          </a:p>
          <a:p>
            <a:pPr marL="228600" marR="0" lvl="0" indent="0" algn="l" defTabSz="914400" rtl="0" eaLnBrk="1" fontAlgn="auto" latinLnBrk="0" hangingPunct="1">
              <a:lnSpc>
                <a:spcPct val="100000"/>
              </a:lnSpc>
              <a:spcBef>
                <a:spcPts val="1000"/>
              </a:spcBef>
              <a:spcAft>
                <a:spcPts val="1200"/>
              </a:spcAft>
              <a:buClrTx/>
              <a:buSzTx/>
              <a:buFont typeface="Arial" panose="020B0604020202020204" pitchFamily="34" charset="0"/>
              <a:buNone/>
              <a:tabLst>
                <a:tab pos="1247775" algn="l"/>
              </a:tabLst>
              <a:defRPr/>
            </a:pPr>
            <a:r>
              <a:rPr kumimoji="0" lang="en-US" sz="1800" b="0" i="0" u="none" strike="noStrike" kern="1200" cap="none" spc="0" normalizeH="0" baseline="0" noProof="0">
                <a:ln>
                  <a:noFill/>
                </a:ln>
                <a:solidFill>
                  <a:srgbClr val="333D47"/>
                </a:solidFill>
                <a:effectLst/>
                <a:uLnTx/>
                <a:uFillTx/>
                <a:latin typeface="Calibri Light" charset="0"/>
                <a:ea typeface="Calibri Light" charset="0"/>
                <a:cs typeface="Calibri Light" charset="0"/>
              </a:rPr>
              <a:t>Supports critical infrastructure projects</a:t>
            </a:r>
          </a:p>
          <a:p>
            <a:pPr marL="228600" marR="0" lvl="0" indent="0" algn="l" defTabSz="914400" rtl="0" eaLnBrk="1" fontAlgn="auto" latinLnBrk="0" hangingPunct="1">
              <a:lnSpc>
                <a:spcPct val="100000"/>
              </a:lnSpc>
              <a:spcBef>
                <a:spcPts val="1000"/>
              </a:spcBef>
              <a:spcAft>
                <a:spcPts val="1200"/>
              </a:spcAft>
              <a:buClrTx/>
              <a:buSzTx/>
              <a:buFont typeface="Arial" panose="020B0604020202020204" pitchFamily="34" charset="0"/>
              <a:buNone/>
              <a:tabLst>
                <a:tab pos="1247775" algn="l"/>
              </a:tabLst>
              <a:defRPr/>
            </a:pPr>
            <a:r>
              <a:rPr kumimoji="0" lang="en-US" sz="1800" b="0" i="0" u="none" strike="noStrike" kern="1200" cap="none" spc="0" normalizeH="0" baseline="0" noProof="0">
                <a:ln>
                  <a:noFill/>
                </a:ln>
                <a:solidFill>
                  <a:srgbClr val="333D47"/>
                </a:solidFill>
                <a:effectLst/>
                <a:uLnTx/>
                <a:uFillTx/>
                <a:latin typeface="Calibri Light" charset="0"/>
                <a:ea typeface="Calibri Light" charset="0"/>
                <a:cs typeface="Calibri Light" charset="0"/>
              </a:rPr>
              <a:t>Funds design and permitting of a parking solution that includes a medical office building, which would address parking and space shortages due to construction of new tower</a:t>
            </a:r>
          </a:p>
          <a:p>
            <a:endParaRPr lang="en-US"/>
          </a:p>
        </p:txBody>
      </p:sp>
      <p:pic>
        <p:nvPicPr>
          <p:cNvPr id="10" name="Graphic 9" descr="Family with two children outline">
            <a:extLst>
              <a:ext uri="{FF2B5EF4-FFF2-40B4-BE49-F238E27FC236}">
                <a16:creationId xmlns:a16="http://schemas.microsoft.com/office/drawing/2014/main" id="{3A1C8763-6D88-1540-9A2A-3EDB80C4E0FB}"/>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48738" y="3131127"/>
            <a:ext cx="640080" cy="640080"/>
          </a:xfrm>
          <a:prstGeom prst="rect">
            <a:avLst/>
          </a:prstGeom>
        </p:spPr>
      </p:pic>
      <p:pic>
        <p:nvPicPr>
          <p:cNvPr id="4" name="Picture 3" descr="Graphical user interface&#10;&#10;Description automatically generated with low confidence">
            <a:extLst>
              <a:ext uri="{FF2B5EF4-FFF2-40B4-BE49-F238E27FC236}">
                <a16:creationId xmlns:a16="http://schemas.microsoft.com/office/drawing/2014/main" id="{FBA3100F-9981-F2B8-4021-2228C095E492}"/>
              </a:ext>
            </a:extLst>
          </p:cNvPr>
          <p:cNvPicPr>
            <a:picLocks noChangeAspect="1"/>
          </p:cNvPicPr>
          <p:nvPr/>
        </p:nvPicPr>
        <p:blipFill>
          <a:blip r:embed="rId15"/>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252833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328FB-F38E-91B3-56E2-367CF72889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CCF6C5-58A4-0D42-3E22-9AC04080B839}"/>
              </a:ext>
            </a:extLst>
          </p:cNvPr>
          <p:cNvSpPr>
            <a:spLocks noGrp="1"/>
          </p:cNvSpPr>
          <p:nvPr>
            <p:ph type="title"/>
          </p:nvPr>
        </p:nvSpPr>
        <p:spPr/>
        <p:txBody>
          <a:bodyPr>
            <a:normAutofit fontScale="90000"/>
          </a:bodyPr>
          <a:lstStyle/>
          <a:p>
            <a:r>
              <a:rPr lang="en-US"/>
              <a:t>2026-2027 Additional Harborview Capital Priorities</a:t>
            </a:r>
          </a:p>
        </p:txBody>
      </p:sp>
      <p:sp>
        <p:nvSpPr>
          <p:cNvPr id="5" name="Text Placeholder 4">
            <a:extLst>
              <a:ext uri="{FF2B5EF4-FFF2-40B4-BE49-F238E27FC236}">
                <a16:creationId xmlns:a16="http://schemas.microsoft.com/office/drawing/2014/main" id="{0D9BD1F0-5599-1B89-5E65-BD9BB7786142}"/>
              </a:ext>
            </a:extLst>
          </p:cNvPr>
          <p:cNvSpPr>
            <a:spLocks noGrp="1"/>
          </p:cNvSpPr>
          <p:nvPr>
            <p:ph type="body" sz="quarter" idx="17"/>
          </p:nvPr>
        </p:nvSpPr>
        <p:spPr>
          <a:xfrm>
            <a:off x="364389" y="1762934"/>
            <a:ext cx="11416277" cy="790575"/>
          </a:xfrm>
        </p:spPr>
        <p:txBody>
          <a:bodyPr/>
          <a:lstStyle/>
          <a:p>
            <a:pPr marL="228600" indent="0">
              <a:spcAft>
                <a:spcPts val="1200"/>
              </a:spcAft>
              <a:buNone/>
            </a:pPr>
            <a:r>
              <a:rPr lang="en-US"/>
              <a:t>Harborview’s Board approved near-term capital strategy focuses on expanding clinical capacity on a constrained campus and advancing essential precursor projects for the new tower. That is why Harborview seeks authorization for two additional capital projects in the 2026–2027 budget through supplemental legislation:</a:t>
            </a:r>
          </a:p>
          <a:p>
            <a:r>
              <a:rPr lang="en-US" b="1"/>
              <a:t>New infusion center and consolidated neurosciences floor </a:t>
            </a:r>
            <a:r>
              <a:rPr lang="en-US"/>
              <a:t>to maintain services that will be impacted by the Bond project and to grow to meet demand</a:t>
            </a:r>
          </a:p>
          <a:p>
            <a:r>
              <a:rPr lang="en-US" b="1"/>
              <a:t>New parking facility</a:t>
            </a:r>
            <a:r>
              <a:rPr lang="en-US"/>
              <a:t> to enable the start of tower construction and address future parking shortages</a:t>
            </a:r>
          </a:p>
        </p:txBody>
      </p:sp>
      <p:pic>
        <p:nvPicPr>
          <p:cNvPr id="3" name="Picture 2" descr="Graphical user interface&#10;&#10;Description automatically generated with low confidence">
            <a:extLst>
              <a:ext uri="{FF2B5EF4-FFF2-40B4-BE49-F238E27FC236}">
                <a16:creationId xmlns:a16="http://schemas.microsoft.com/office/drawing/2014/main" id="{976CA645-F7B2-1751-5F65-C1B2E4B9CB8E}"/>
              </a:ext>
            </a:extLst>
          </p:cNvPr>
          <p:cNvPicPr>
            <a:picLocks noChangeAspect="1"/>
          </p:cNvPicPr>
          <p:nvPr/>
        </p:nvPicPr>
        <p:blipFill>
          <a:blip r:embed="rId3"/>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559057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05B3A-BC15-D20E-0D12-2AD36B78A996}"/>
              </a:ext>
            </a:extLst>
          </p:cNvPr>
          <p:cNvSpPr>
            <a:spLocks noGrp="1"/>
          </p:cNvSpPr>
          <p:nvPr>
            <p:ph type="title"/>
          </p:nvPr>
        </p:nvSpPr>
        <p:spPr>
          <a:xfrm>
            <a:off x="387861" y="379232"/>
            <a:ext cx="11628828" cy="871905"/>
          </a:xfrm>
        </p:spPr>
        <p:txBody>
          <a:bodyPr>
            <a:noAutofit/>
          </a:bodyPr>
          <a:lstStyle/>
          <a:p>
            <a:r>
              <a:rPr lang="en-US" sz="4000"/>
              <a:t>Maintain &amp; Expand Access to Infusion and Neurological Services for All Patients</a:t>
            </a:r>
          </a:p>
        </p:txBody>
      </p:sp>
      <p:sp>
        <p:nvSpPr>
          <p:cNvPr id="3" name="Text Placeholder 2">
            <a:extLst>
              <a:ext uri="{FF2B5EF4-FFF2-40B4-BE49-F238E27FC236}">
                <a16:creationId xmlns:a16="http://schemas.microsoft.com/office/drawing/2014/main" id="{13E72261-A71E-FE2F-05EC-BFF87B9656C0}"/>
              </a:ext>
            </a:extLst>
          </p:cNvPr>
          <p:cNvSpPr>
            <a:spLocks noGrp="1"/>
          </p:cNvSpPr>
          <p:nvPr>
            <p:ph type="body" sz="quarter" idx="13"/>
          </p:nvPr>
        </p:nvSpPr>
        <p:spPr>
          <a:xfrm>
            <a:off x="387861" y="3073742"/>
            <a:ext cx="5708139" cy="3395674"/>
          </a:xfrm>
        </p:spPr>
        <p:txBody>
          <a:bodyPr/>
          <a:lstStyle/>
          <a:p>
            <a:pPr>
              <a:lnSpc>
                <a:spcPts val="2640"/>
              </a:lnSpc>
            </a:pPr>
            <a:r>
              <a:rPr lang="en-US" sz="2200">
                <a:solidFill>
                  <a:srgbClr val="080808"/>
                </a:solidFill>
                <a:latin typeface="Calibri Light" panose="020F0302020204030204" pitchFamily="34" charset="0"/>
                <a:ea typeface="Calibri Light" panose="020F0302020204030204" pitchFamily="34" charset="0"/>
                <a:cs typeface="Calibri Light" panose="020F0302020204030204" pitchFamily="34" charset="0"/>
              </a:rPr>
              <a:t>Approximately </a:t>
            </a:r>
            <a:r>
              <a:rPr lang="en-US" sz="2800" b="1">
                <a:solidFill>
                  <a:srgbClr val="57236C"/>
                </a:solidFill>
                <a:latin typeface="Calibri Light" panose="020F0302020204030204" pitchFamily="34" charset="0"/>
                <a:ea typeface="Calibri Light" panose="020F0302020204030204" pitchFamily="34" charset="0"/>
                <a:cs typeface="Calibri Light" panose="020F0302020204030204" pitchFamily="34" charset="0"/>
              </a:rPr>
              <a:t>2/3</a:t>
            </a:r>
            <a:r>
              <a:rPr lang="en-US" sz="2200">
                <a:solidFill>
                  <a:srgbClr val="080808"/>
                </a:solidFill>
                <a:latin typeface="Calibri Light" panose="020F0302020204030204" pitchFamily="34" charset="0"/>
                <a:ea typeface="Calibri Light" panose="020F0302020204030204" pitchFamily="34" charset="0"/>
                <a:cs typeface="Calibri Light" panose="020F0302020204030204" pitchFamily="34" charset="0"/>
              </a:rPr>
              <a:t> of the patients served by our Neurosciences Clinic and our Infusion Center have Medicare or Medicaid insurance</a:t>
            </a:r>
          </a:p>
          <a:p>
            <a:pPr>
              <a:lnSpc>
                <a:spcPts val="2640"/>
              </a:lnSpc>
            </a:pPr>
            <a:r>
              <a:rPr lang="en-US" sz="2200">
                <a:solidFill>
                  <a:srgbClr val="080808"/>
                </a:solidFill>
              </a:rPr>
              <a:t>Reduce waitlist of </a:t>
            </a:r>
            <a:r>
              <a:rPr lang="en-US" sz="2800" b="1">
                <a:solidFill>
                  <a:srgbClr val="57236C"/>
                </a:solidFill>
              </a:rPr>
              <a:t>700+</a:t>
            </a:r>
            <a:r>
              <a:rPr lang="en-US" sz="2200">
                <a:solidFill>
                  <a:srgbClr val="080808"/>
                </a:solidFill>
              </a:rPr>
              <a:t> patients and meet increasing patient demand, including for Alzheimer’s infusion drugs.</a:t>
            </a:r>
          </a:p>
          <a:p>
            <a:pPr>
              <a:lnSpc>
                <a:spcPts val="2640"/>
              </a:lnSpc>
            </a:pPr>
            <a:r>
              <a:rPr lang="en-US" sz="2200">
                <a:solidFill>
                  <a:srgbClr val="080808"/>
                </a:solidFill>
              </a:rPr>
              <a:t>Raised </a:t>
            </a:r>
            <a:r>
              <a:rPr lang="en-US" sz="2800" b="1">
                <a:solidFill>
                  <a:srgbClr val="57236C"/>
                </a:solidFill>
              </a:rPr>
              <a:t>$8.5</a:t>
            </a:r>
            <a:r>
              <a:rPr lang="en-US" sz="2800" b="1">
                <a:solidFill>
                  <a:srgbClr val="080808"/>
                </a:solidFill>
              </a:rPr>
              <a:t> </a:t>
            </a:r>
            <a:r>
              <a:rPr lang="en-US" sz="2800" b="1">
                <a:solidFill>
                  <a:srgbClr val="57236C"/>
                </a:solidFill>
              </a:rPr>
              <a:t>million </a:t>
            </a:r>
            <a:r>
              <a:rPr lang="en-US" sz="2200"/>
              <a:t>in philanthropic donations to date to offset cost of project</a:t>
            </a:r>
          </a:p>
          <a:p>
            <a:pPr>
              <a:lnSpc>
                <a:spcPts val="2640"/>
              </a:lnSpc>
            </a:pPr>
            <a:endParaRPr lang="en-US" sz="2200">
              <a:solidFill>
                <a:srgbClr val="080808"/>
              </a:solidFill>
            </a:endParaRPr>
          </a:p>
          <a:p>
            <a:pPr>
              <a:lnSpc>
                <a:spcPts val="2640"/>
              </a:lnSpc>
            </a:pPr>
            <a:endParaRPr lang="en-US" sz="2200">
              <a:solidFill>
                <a:srgbClr val="080808"/>
              </a:solidFill>
            </a:endParaRPr>
          </a:p>
          <a:p>
            <a:pPr marL="228600" indent="0" algn="ctr">
              <a:lnSpc>
                <a:spcPct val="100000"/>
              </a:lnSpc>
              <a:buNone/>
            </a:pPr>
            <a:endParaRPr lang="en-US" sz="2800">
              <a:solidFill>
                <a:srgbClr val="080808"/>
              </a:solidFill>
            </a:endParaRPr>
          </a:p>
        </p:txBody>
      </p:sp>
      <p:sp>
        <p:nvSpPr>
          <p:cNvPr id="5" name="Text Placeholder 4">
            <a:extLst>
              <a:ext uri="{FF2B5EF4-FFF2-40B4-BE49-F238E27FC236}">
                <a16:creationId xmlns:a16="http://schemas.microsoft.com/office/drawing/2014/main" id="{65FC838A-D0B8-18E7-97F8-7A8AF851A3ED}"/>
              </a:ext>
            </a:extLst>
          </p:cNvPr>
          <p:cNvSpPr>
            <a:spLocks noGrp="1"/>
          </p:cNvSpPr>
          <p:nvPr>
            <p:ph type="body" sz="quarter" idx="17"/>
          </p:nvPr>
        </p:nvSpPr>
        <p:spPr>
          <a:xfrm>
            <a:off x="387861" y="1629117"/>
            <a:ext cx="11416277" cy="751774"/>
          </a:xfrm>
        </p:spPr>
        <p:txBody>
          <a:bodyPr/>
          <a:lstStyle/>
          <a:p>
            <a:pPr marL="228600" indent="0">
              <a:lnSpc>
                <a:spcPct val="100000"/>
              </a:lnSpc>
              <a:buNone/>
            </a:pPr>
            <a:r>
              <a:rPr lang="en-US" sz="2200"/>
              <a:t>A renovated floor on the 13th floor of the Ninth &amp; Jefferson Building will replace capacity that will be lost in tower construction, improve access, streamline care, and triple infusion capacity for Harborview patients with neurological diseases and other conditions. </a:t>
            </a:r>
          </a:p>
        </p:txBody>
      </p:sp>
      <p:pic>
        <p:nvPicPr>
          <p:cNvPr id="6" name="Picture 5">
            <a:extLst>
              <a:ext uri="{FF2B5EF4-FFF2-40B4-BE49-F238E27FC236}">
                <a16:creationId xmlns:a16="http://schemas.microsoft.com/office/drawing/2014/main" id="{40325415-E436-394C-7B0C-1C9EBCDC7519}"/>
              </a:ext>
            </a:extLst>
          </p:cNvPr>
          <p:cNvPicPr>
            <a:picLocks noChangeAspect="1"/>
          </p:cNvPicPr>
          <p:nvPr/>
        </p:nvPicPr>
        <p:blipFill>
          <a:blip r:embed="rId3"/>
          <a:stretch>
            <a:fillRect/>
          </a:stretch>
        </p:blipFill>
        <p:spPr>
          <a:xfrm>
            <a:off x="6350254" y="3000675"/>
            <a:ext cx="5523785" cy="2945520"/>
          </a:xfrm>
          <a:prstGeom prst="rect">
            <a:avLst/>
          </a:prstGeom>
        </p:spPr>
      </p:pic>
      <p:sp>
        <p:nvSpPr>
          <p:cNvPr id="7" name="TextBox 6">
            <a:extLst>
              <a:ext uri="{FF2B5EF4-FFF2-40B4-BE49-F238E27FC236}">
                <a16:creationId xmlns:a16="http://schemas.microsoft.com/office/drawing/2014/main" id="{F9233CE6-78F7-38D5-5F80-89030D9A23D9}"/>
              </a:ext>
            </a:extLst>
          </p:cNvPr>
          <p:cNvSpPr txBox="1"/>
          <p:nvPr/>
        </p:nvSpPr>
        <p:spPr>
          <a:xfrm>
            <a:off x="6305785" y="5946195"/>
            <a:ext cx="3525170" cy="523220"/>
          </a:xfrm>
          <a:prstGeom prst="rect">
            <a:avLst/>
          </a:prstGeom>
          <a:noFill/>
        </p:spPr>
        <p:txBody>
          <a:bodyPr wrap="square" rtlCol="0">
            <a:spAutoFit/>
          </a:bodyPr>
          <a:lstStyle/>
          <a:p>
            <a:r>
              <a:rPr lang="en-US" sz="1400" i="1"/>
              <a:t>Atsuhiko </a:t>
            </a:r>
            <a:r>
              <a:rPr lang="en-US" sz="1400" i="1" err="1"/>
              <a:t>Tateuchi</a:t>
            </a:r>
            <a:r>
              <a:rPr lang="en-US" sz="1400" i="1"/>
              <a:t> Foundation Regional Infusion Suite Design Rendering</a:t>
            </a:r>
          </a:p>
        </p:txBody>
      </p:sp>
      <p:pic>
        <p:nvPicPr>
          <p:cNvPr id="8" name="Picture 7" descr="Graphical user interface&#10;&#10;Description automatically generated with low confidence">
            <a:extLst>
              <a:ext uri="{FF2B5EF4-FFF2-40B4-BE49-F238E27FC236}">
                <a16:creationId xmlns:a16="http://schemas.microsoft.com/office/drawing/2014/main" id="{ADC00B8F-0FB3-F6E0-974F-077695E8AA67}"/>
              </a:ext>
            </a:extLst>
          </p:cNvPr>
          <p:cNvPicPr>
            <a:picLocks noChangeAspect="1"/>
          </p:cNvPicPr>
          <p:nvPr/>
        </p:nvPicPr>
        <p:blipFill>
          <a:blip r:embed="rId4"/>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2406843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DDA0A-80FB-86AD-2AC2-E65D1BEAF12E}"/>
              </a:ext>
            </a:extLst>
          </p:cNvPr>
          <p:cNvSpPr>
            <a:spLocks noGrp="1"/>
          </p:cNvSpPr>
          <p:nvPr>
            <p:ph type="title"/>
          </p:nvPr>
        </p:nvSpPr>
        <p:spPr>
          <a:xfrm>
            <a:off x="252629" y="261912"/>
            <a:ext cx="11416278" cy="871905"/>
          </a:xfrm>
        </p:spPr>
        <p:txBody>
          <a:bodyPr>
            <a:normAutofit fontScale="90000"/>
          </a:bodyPr>
          <a:lstStyle/>
          <a:p>
            <a:r>
              <a:rPr lang="en-US"/>
              <a:t>Parking to Support Harborview Campus Access through Bond Program Campus Changes</a:t>
            </a:r>
          </a:p>
        </p:txBody>
      </p:sp>
      <p:sp>
        <p:nvSpPr>
          <p:cNvPr id="5" name="Text Placeholder 4">
            <a:extLst>
              <a:ext uri="{FF2B5EF4-FFF2-40B4-BE49-F238E27FC236}">
                <a16:creationId xmlns:a16="http://schemas.microsoft.com/office/drawing/2014/main" id="{EE96F257-9E3D-5E72-11F3-B6D6BDD93ADC}"/>
              </a:ext>
            </a:extLst>
          </p:cNvPr>
          <p:cNvSpPr>
            <a:spLocks noGrp="1"/>
          </p:cNvSpPr>
          <p:nvPr>
            <p:ph type="body" sz="quarter" idx="17"/>
          </p:nvPr>
        </p:nvSpPr>
        <p:spPr>
          <a:xfrm>
            <a:off x="488827" y="2518105"/>
            <a:ext cx="4171565" cy="3129790"/>
          </a:xfrm>
        </p:spPr>
        <p:txBody>
          <a:bodyPr/>
          <a:lstStyle/>
          <a:p>
            <a:pPr marL="228600" indent="0">
              <a:buNone/>
            </a:pPr>
            <a:r>
              <a:rPr lang="en-US" sz="2000" dirty="0">
                <a:solidFill>
                  <a:schemeClr val="tx2">
                    <a:lumMod val="50000"/>
                  </a:schemeClr>
                </a:solidFill>
              </a:rPr>
              <a:t>Harborview is collaborating with the Executive’s Office Bond Team to develop a proposal </a:t>
            </a:r>
            <a:r>
              <a:rPr lang="en-US" sz="2000" dirty="0"/>
              <a:t>for construction funding to complete the 9th and Alder parking structure, a critical enabling project for the new tower that preserves patient and family access.</a:t>
            </a:r>
          </a:p>
        </p:txBody>
      </p:sp>
      <p:pic>
        <p:nvPicPr>
          <p:cNvPr id="1026" name="Picture 1">
            <a:extLst>
              <a:ext uri="{FF2B5EF4-FFF2-40B4-BE49-F238E27FC236}">
                <a16:creationId xmlns:a16="http://schemas.microsoft.com/office/drawing/2014/main" id="{ABE5D5A0-DDF6-1C45-052E-E05C001A8B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1646" y="1872879"/>
            <a:ext cx="596900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Graphical user interface&#10;&#10;Description automatically generated with low confidence">
            <a:extLst>
              <a:ext uri="{FF2B5EF4-FFF2-40B4-BE49-F238E27FC236}">
                <a16:creationId xmlns:a16="http://schemas.microsoft.com/office/drawing/2014/main" id="{ABFE7D8B-4B9C-0026-8AF6-4476FC415D92}"/>
              </a:ext>
            </a:extLst>
          </p:cNvPr>
          <p:cNvPicPr>
            <a:picLocks noChangeAspect="1"/>
          </p:cNvPicPr>
          <p:nvPr/>
        </p:nvPicPr>
        <p:blipFill>
          <a:blip r:embed="rId4"/>
          <a:stretch>
            <a:fillRect/>
          </a:stretch>
        </p:blipFill>
        <p:spPr>
          <a:xfrm>
            <a:off x="10267835" y="5830225"/>
            <a:ext cx="1817002" cy="914400"/>
          </a:xfrm>
          <a:prstGeom prst="rect">
            <a:avLst/>
          </a:prstGeom>
        </p:spPr>
      </p:pic>
    </p:spTree>
    <p:extLst>
      <p:ext uri="{BB962C8B-B14F-4D97-AF65-F5344CB8AC3E}">
        <p14:creationId xmlns:p14="http://schemas.microsoft.com/office/powerpoint/2010/main" val="1352112787"/>
      </p:ext>
    </p:extLst>
  </p:cSld>
  <p:clrMapOvr>
    <a:masterClrMapping/>
  </p:clrMapOvr>
</p:sld>
</file>

<file path=ppt/theme/theme1.xml><?xml version="1.0" encoding="utf-8"?>
<a:theme xmlns:a="http://schemas.openxmlformats.org/drawingml/2006/main" name="Grey Highlight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M_PowerPoint_Template_3" id="{14C561A3-933A-2B4E-A955-88FE6BC96650}" vid="{DCD0658E-F6B3-7E41-9B53-E38E2153B61A}"/>
    </a:ext>
  </a:extLst>
</a:theme>
</file>

<file path=ppt/theme/theme2.xml><?xml version="1.0" encoding="utf-8"?>
<a:theme xmlns:a="http://schemas.openxmlformats.org/drawingml/2006/main" name="Purple Highlight Theme">
  <a:themeElements>
    <a:clrScheme name="Custom 11">
      <a:dk1>
        <a:srgbClr val="FFFFFF"/>
      </a:dk1>
      <a:lt1>
        <a:srgbClr val="2E2061"/>
      </a:lt1>
      <a:dk2>
        <a:srgbClr val="333C47"/>
      </a:dk2>
      <a:lt2>
        <a:srgbClr val="333F50"/>
      </a:lt2>
      <a:accent1>
        <a:srgbClr val="50637C"/>
      </a:accent1>
      <a:accent2>
        <a:srgbClr val="34246C"/>
      </a:accent2>
      <a:accent3>
        <a:srgbClr val="6C2B69"/>
      </a:accent3>
      <a:accent4>
        <a:srgbClr val="FFD966"/>
      </a:accent4>
      <a:accent5>
        <a:srgbClr val="FFFFFF"/>
      </a:accent5>
      <a:accent6>
        <a:srgbClr val="FFFFFF"/>
      </a:accent6>
      <a:hlink>
        <a:srgbClr val="FFFFFF"/>
      </a:hlink>
      <a:folHlink>
        <a:srgbClr val="FFFF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M_PowerPoint_Template_3" id="{14C561A3-933A-2B4E-A955-88FE6BC96650}" vid="{7188B3DD-D22F-9849-8AC5-DA7A84D67DB3}"/>
    </a:ext>
  </a:extLst>
</a:theme>
</file>

<file path=ppt/theme/theme3.xml><?xml version="1.0" encoding="utf-8"?>
<a:theme xmlns:a="http://schemas.openxmlformats.org/drawingml/2006/main" name="White Theme">
  <a:themeElements>
    <a:clrScheme name="Brand Custom Colors">
      <a:dk1>
        <a:srgbClr val="32006E"/>
      </a:dk1>
      <a:lt1>
        <a:srgbClr val="FFFFFF"/>
      </a:lt1>
      <a:dk2>
        <a:srgbClr val="566069"/>
      </a:dk2>
      <a:lt2>
        <a:srgbClr val="C3C5C8"/>
      </a:lt2>
      <a:accent1>
        <a:srgbClr val="76236C"/>
      </a:accent1>
      <a:accent2>
        <a:srgbClr val="FFC700"/>
      </a:accent2>
      <a:accent3>
        <a:srgbClr val="2C69CE"/>
      </a:accent3>
      <a:accent4>
        <a:srgbClr val="D24310"/>
      </a:accent4>
      <a:accent5>
        <a:srgbClr val="32006E"/>
      </a:accent5>
      <a:accent6>
        <a:srgbClr val="008995"/>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M_PowerPoint_Template_3" id="{14C561A3-933A-2B4E-A955-88FE6BC96650}" vid="{60DDCB24-7F75-FB40-B083-0C3F54D99862}"/>
    </a:ext>
  </a:extLst>
</a:theme>
</file>

<file path=ppt/theme/theme4.xml><?xml version="1.0" encoding="utf-8"?>
<a:theme xmlns:a="http://schemas.openxmlformats.org/drawingml/2006/main" name="1_Purple Highlight Theme">
  <a:themeElements>
    <a:clrScheme name="Custom 11">
      <a:dk1>
        <a:srgbClr val="FFFFFF"/>
      </a:dk1>
      <a:lt1>
        <a:srgbClr val="2E2061"/>
      </a:lt1>
      <a:dk2>
        <a:srgbClr val="333C47"/>
      </a:dk2>
      <a:lt2>
        <a:srgbClr val="333F50"/>
      </a:lt2>
      <a:accent1>
        <a:srgbClr val="50637C"/>
      </a:accent1>
      <a:accent2>
        <a:srgbClr val="34246C"/>
      </a:accent2>
      <a:accent3>
        <a:srgbClr val="6C2B69"/>
      </a:accent3>
      <a:accent4>
        <a:srgbClr val="FFD966"/>
      </a:accent4>
      <a:accent5>
        <a:srgbClr val="FFFFFF"/>
      </a:accent5>
      <a:accent6>
        <a:srgbClr val="FFFFFF"/>
      </a:accent6>
      <a:hlink>
        <a:srgbClr val="FFFFFF"/>
      </a:hlink>
      <a:folHlink>
        <a:srgbClr val="FFFF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UWM-Template-2018.pptx" id="{D6E593B4-F1C6-40AD-920E-3EFD9FDBF1E9}" vid="{B03B3563-B41A-485B-B175-01167CAB68B2}"/>
    </a:ext>
  </a:extLst>
</a:theme>
</file>

<file path=ppt/theme/theme5.xml><?xml version="1.0" encoding="utf-8"?>
<a:theme xmlns:a="http://schemas.openxmlformats.org/drawingml/2006/main" name="Purple Highlight Theme">
  <a:themeElements>
    <a:clrScheme name="Custom 11">
      <a:dk1>
        <a:srgbClr val="FFFFFF"/>
      </a:dk1>
      <a:lt1>
        <a:srgbClr val="2E2061"/>
      </a:lt1>
      <a:dk2>
        <a:srgbClr val="333C47"/>
      </a:dk2>
      <a:lt2>
        <a:srgbClr val="333F50"/>
      </a:lt2>
      <a:accent1>
        <a:srgbClr val="50637C"/>
      </a:accent1>
      <a:accent2>
        <a:srgbClr val="34246C"/>
      </a:accent2>
      <a:accent3>
        <a:srgbClr val="6C2B69"/>
      </a:accent3>
      <a:accent4>
        <a:srgbClr val="FFD966"/>
      </a:accent4>
      <a:accent5>
        <a:srgbClr val="FFFFFF"/>
      </a:accent5>
      <a:accent6>
        <a:srgbClr val="FFFFFF"/>
      </a:accent6>
      <a:hlink>
        <a:srgbClr val="FFFFFF"/>
      </a:hlink>
      <a:folHlink>
        <a:srgbClr val="FFFF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M_PowerPoint_Template_3" id="{14C561A3-933A-2B4E-A955-88FE6BC96650}" vid="{7188B3DD-D22F-9849-8AC5-DA7A84D67DB3}"/>
    </a:ext>
  </a:extLst>
</a:theme>
</file>

<file path=ppt/theme/theme6.xml><?xml version="1.0" encoding="utf-8"?>
<a:theme xmlns:a="http://schemas.openxmlformats.org/drawingml/2006/main" name="4_Whit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M_PowerPoint_Template_3" id="{14C561A3-933A-2B4E-A955-88FE6BC96650}" vid="{60DDCB24-7F75-FB40-B083-0C3F54D99862}"/>
    </a:ext>
  </a:extLst>
</a:theme>
</file>

<file path=ppt/theme/theme7.xml><?xml version="1.0" encoding="utf-8"?>
<a:theme xmlns:a="http://schemas.openxmlformats.org/drawingml/2006/main" name="1_Whit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M_PowerPoint_Template_3" id="{14C561A3-933A-2B4E-A955-88FE6BC96650}" vid="{60DDCB24-7F75-FB40-B083-0C3F54D99862}"/>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1871E9F9572664DB73EAA3B46717850" ma:contentTypeVersion="6" ma:contentTypeDescription="Create a new document." ma:contentTypeScope="" ma:versionID="934eb63009de649c9383f1659e6977fc">
  <xsd:schema xmlns:xsd="http://www.w3.org/2001/XMLSchema" xmlns:xs="http://www.w3.org/2001/XMLSchema" xmlns:p="http://schemas.microsoft.com/office/2006/metadata/properties" xmlns:ns2="bc05c183-99bb-434d-8763-b7200882d111" xmlns:ns3="59313ec2-4b71-4ff2-afbf-c19413ded450" targetNamespace="http://schemas.microsoft.com/office/2006/metadata/properties" ma:root="true" ma:fieldsID="4b891a6cecfa50ec5261dffcc5184194" ns2:_="" ns3:_="">
    <xsd:import namespace="bc05c183-99bb-434d-8763-b7200882d111"/>
    <xsd:import namespace="59313ec2-4b71-4ff2-afbf-c19413ded4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05c183-99bb-434d-8763-b7200882d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9313ec2-4b71-4ff2-afbf-c19413ded45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59313ec2-4b71-4ff2-afbf-c19413ded450">
      <UserInfo>
        <DisplayName>Juan Escalante</DisplayName>
        <AccountId>17</AccountId>
        <AccountType/>
      </UserInfo>
    </SharedWithUsers>
  </documentManagement>
</p:properties>
</file>

<file path=customXml/itemProps1.xml><?xml version="1.0" encoding="utf-8"?>
<ds:datastoreItem xmlns:ds="http://schemas.openxmlformats.org/officeDocument/2006/customXml" ds:itemID="{8FD7B351-73C4-4745-881D-EB9D9BE95E4C}">
  <ds:schemaRefs>
    <ds:schemaRef ds:uri="http://schemas.microsoft.com/sharepoint/v3/contenttype/forms"/>
  </ds:schemaRefs>
</ds:datastoreItem>
</file>

<file path=customXml/itemProps2.xml><?xml version="1.0" encoding="utf-8"?>
<ds:datastoreItem xmlns:ds="http://schemas.openxmlformats.org/officeDocument/2006/customXml" ds:itemID="{25381109-382A-4B13-BE1D-71D6F3F54106}">
  <ds:schemaRefs>
    <ds:schemaRef ds:uri="59313ec2-4b71-4ff2-afbf-c19413ded450"/>
    <ds:schemaRef ds:uri="bc05c183-99bb-434d-8763-b7200882d11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A17EC03-6DDC-4505-A0B6-E953194DCECA}">
  <ds:schemaRefs>
    <ds:schemaRef ds:uri="http://purl.org/dc/elements/1.1/"/>
    <ds:schemaRef ds:uri="59313ec2-4b71-4ff2-afbf-c19413ded450"/>
    <ds:schemaRef ds:uri="http://schemas.microsoft.com/office/2006/documentManagement/types"/>
    <ds:schemaRef ds:uri="bc05c183-99bb-434d-8763-b7200882d111"/>
    <ds:schemaRef ds:uri="http://schemas.microsoft.com/office/2006/metadata/properties"/>
    <ds:schemaRef ds:uri="http://www.w3.org/XML/1998/namespace"/>
    <ds:schemaRef ds:uri="http://schemas.microsoft.com/office/infopath/2007/PartnerControls"/>
    <ds:schemaRef ds:uri="http://purl.org/dc/terms/"/>
    <ds:schemaRef ds:uri="http://schemas.openxmlformats.org/package/2006/metadata/core-properties"/>
    <ds:schemaRef ds:uri="http://purl.org/dc/dcmitype/"/>
  </ds:schemaRefs>
</ds:datastoreItem>
</file>

<file path=docMetadata/LabelInfo.xml><?xml version="1.0" encoding="utf-8"?>
<clbl:labelList xmlns:clbl="http://schemas.microsoft.com/office/2020/mipLabelMetadata">
  <clbl:label id="{f6b6dd5b-f02f-441a-99a0-162ac5060bd2}" enabled="0" method="" siteId="{f6b6dd5b-f02f-441a-99a0-162ac5060bd2}" removed="1"/>
</clbl:labelList>
</file>

<file path=docProps/app.xml><?xml version="1.0" encoding="utf-8"?>
<Properties xmlns="http://schemas.openxmlformats.org/officeDocument/2006/extended-properties" xmlns:vt="http://schemas.openxmlformats.org/officeDocument/2006/docPropsVTypes">
  <Template>White Theme</Template>
  <TotalTime>52</TotalTime>
  <Words>1318</Words>
  <Application>Microsoft Office PowerPoint</Application>
  <PresentationFormat>Widescreen</PresentationFormat>
  <Paragraphs>98</Paragraphs>
  <Slides>11</Slides>
  <Notes>7</Notes>
  <HiddenSlides>0</HiddenSlides>
  <MMClips>0</MMClips>
  <ScaleCrop>false</ScaleCrop>
  <HeadingPairs>
    <vt:vector size="6" baseType="variant">
      <vt:variant>
        <vt:lpstr>Fonts Used</vt:lpstr>
      </vt:variant>
      <vt:variant>
        <vt:i4>9</vt:i4>
      </vt:variant>
      <vt:variant>
        <vt:lpstr>Theme</vt:lpstr>
      </vt:variant>
      <vt:variant>
        <vt:i4>7</vt:i4>
      </vt:variant>
      <vt:variant>
        <vt:lpstr>Slide Titles</vt:lpstr>
      </vt:variant>
      <vt:variant>
        <vt:i4>11</vt:i4>
      </vt:variant>
    </vt:vector>
  </HeadingPairs>
  <TitlesOfParts>
    <vt:vector size="27" baseType="lpstr">
      <vt:lpstr>Arial</vt:lpstr>
      <vt:lpstr>Calibri</vt:lpstr>
      <vt:lpstr>Calibri Light</vt:lpstr>
      <vt:lpstr>Encode Sans Narrow Black</vt:lpstr>
      <vt:lpstr>Encode Sans Normal Medium</vt:lpstr>
      <vt:lpstr>Open Sans</vt:lpstr>
      <vt:lpstr>Open Sans Extrabold</vt:lpstr>
      <vt:lpstr>Open Sans Light</vt:lpstr>
      <vt:lpstr>Uni Sans Book</vt:lpstr>
      <vt:lpstr>Grey Highlight Theme</vt:lpstr>
      <vt:lpstr>Purple Highlight Theme</vt:lpstr>
      <vt:lpstr>White Theme</vt:lpstr>
      <vt:lpstr>1_Purple Highlight Theme</vt:lpstr>
      <vt:lpstr>Purple Highlight Theme</vt:lpstr>
      <vt:lpstr>4_White Theme</vt:lpstr>
      <vt:lpstr>1_White Theme</vt:lpstr>
      <vt:lpstr>Harborview Challenges and Priorities</vt:lpstr>
      <vt:lpstr>Harborview’s Mission</vt:lpstr>
      <vt:lpstr>A Changing Landscape: Implications for Harborview’s Mission, Access, and Sustainability</vt:lpstr>
      <vt:lpstr>Harborview 2025 County Hospital Levy Operating Support at Work</vt:lpstr>
      <vt:lpstr>Harborview 2025 County Hospital Levy Operating Support Spotlight: International Medicine Clinic</vt:lpstr>
      <vt:lpstr>Harborview 2025 County Hospital Levy Operating Support Spotlight: Downtown Programs</vt:lpstr>
      <vt:lpstr>Harborview 2025 County Hospital Levy Operating Support Spotlight: Behavioral Healthcare</vt:lpstr>
      <vt:lpstr>2026 – 2027 County Budget Harborview Provisions</vt:lpstr>
      <vt:lpstr>2026-2027 Additional Harborview Capital Priorities</vt:lpstr>
      <vt:lpstr>Maintain &amp; Expand Access to Infusion and Neurological Services for All Patients</vt:lpstr>
      <vt:lpstr>Parking to Support Harborview Campus Access through Bond Program Campus Changes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BRAND POWERPOINT TEMPLATE</dc:title>
  <dc:creator>Dan Heinlein</dc:creator>
  <cp:lastModifiedBy>Ian M. Goodhew</cp:lastModifiedBy>
  <cp:revision>4</cp:revision>
  <cp:lastPrinted>2026-03-23T23:19:55Z</cp:lastPrinted>
  <dcterms:created xsi:type="dcterms:W3CDTF">2018-05-24T22:44:14Z</dcterms:created>
  <dcterms:modified xsi:type="dcterms:W3CDTF">2026-03-24T01:41:37Z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0x010100D1871E9F9572664DB73EAA3B46717850</vt:lpwstr>
  </property>
  <property fmtid="{D5CDD505-2E9C-101B-9397-08002B2CF9AE}" pid="3" name="_dlc_DocIdItemGuid">
    <vt:lpwstr>3c149f2c-745a-487a-810a-2fdfca5cdc90</vt:lpwstr>
  </property>
  <property fmtid="{D5CDD505-2E9C-101B-9397-08002B2CF9AE}" pid="4" name="MediaServiceImageTags">
    <vt:lpwstr/>
  </property>
</Properties>
</file>