
<file path=[Content_Types].xml><?xml version="1.0" encoding="utf-8"?>
<Types xmlns="http://schemas.openxmlformats.org/package/2006/content-types">
  <Override PartName="/ppt/tags/tag8.xml" ContentType="application/vnd.openxmlformats-officedocument.presentationml.tags+xml"/>
  <Override PartName="/ppt/tags/tag104.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Layouts/slideLayout17.xml" ContentType="application/vnd.openxmlformats-officedocument.presentationml.slideLayout+xml"/>
  <Override PartName="/ppt/tags/tag89.xml" ContentType="application/vnd.openxmlformats-officedocument.presentationml.tags+xml"/>
  <Override PartName="/ppt/tags/tag111.xml" ContentType="application/vnd.openxmlformats-officedocument.presentationml.tags+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Override PartName="/ppt/tags/tag78.xml" ContentType="application/vnd.openxmlformats-officedocument.presentationml.tags+xml"/>
  <Override PartName="/ppt/tags/tag96.xml" ContentType="application/vnd.openxmlformats-officedocument.presentationml.tags+xml"/>
  <Override PartName="/ppt/tags/tag100.xml" ContentType="application/vnd.openxmlformats-officedocument.presentationml.tags+xml"/>
  <Default Extension="xml" ContentType="application/xml"/>
  <Override PartName="/ppt/notesMasters/notesMaster1.xml" ContentType="application/vnd.openxmlformats-officedocument.presentationml.notesMaster+xml"/>
  <Default Extension="fntdata" ContentType="application/x-fontdata"/>
  <Override PartName="/ppt/tags/tag38.xml" ContentType="application/vnd.openxmlformats-officedocument.presentationml.tags+xml"/>
  <Override PartName="/ppt/slideLayouts/slideLayout13.xml" ContentType="application/vnd.openxmlformats-officedocument.presentationml.slideLayout+xml"/>
  <Override PartName="/ppt/tags/tag56.xml" ContentType="application/vnd.openxmlformats-officedocument.presentationml.tags+xml"/>
  <Override PartName="/ppt/tags/tag67.xml" ContentType="application/vnd.openxmlformats-officedocument.presentationml.tags+xml"/>
  <Override PartName="/ppt/tags/tag85.xml" ContentType="application/vnd.openxmlformats-officedocument.presentationml.tags+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slideLayouts/slideLayout20.xml" ContentType="application/vnd.openxmlformats-officedocument.presentationml.slideLayout+xml"/>
  <Override PartName="/ppt/tags/tag45.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tags/tag92.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52.xml" ContentType="application/vnd.openxmlformats-officedocument.presentationml.tags+xml"/>
  <Override PartName="/ppt/tags/tag81.xml" ContentType="application/vnd.openxmlformats-officedocument.presentationml.tags+xml"/>
  <Override PartName="/ppt/tags/tag109.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tags/tag105.xml" ContentType="application/vnd.openxmlformats-officedocument.presentationml.tag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tags/tag112.xml" ContentType="application/vnd.openxmlformats-officedocument.presentationml.tags+xml"/>
  <Override PartName="/ppt/presProps.xml" ContentType="application/vnd.openxmlformats-officedocument.presentationml.presProps+xml"/>
  <Override PartName="/ppt/tags/tag5.xml" ContentType="application/vnd.openxmlformats-officedocument.presentationml.tags+xml"/>
  <Override PartName="/ppt/slideLayouts/slideLayout18.xml" ContentType="application/vnd.openxmlformats-officedocument.presentationml.slideLayout+xml"/>
  <Override PartName="/ppt/theme/theme2.xml" ContentType="application/vnd.openxmlformats-officedocument.theme+xml"/>
  <Override PartName="/ppt/tags/tag79.xml" ContentType="application/vnd.openxmlformats-officedocument.presentationml.tags+xml"/>
  <Override PartName="/ppt/tags/tag101.xml" ContentType="application/vnd.openxmlformats-officedocument.presentationml.tags+xml"/>
  <Override PartName="/ppt/slides/slide1.xml" ContentType="application/vnd.openxmlformats-officedocument.presentationml.slide+xml"/>
  <Override PartName="/ppt/slideLayouts/slideLayout3.xml" ContentType="application/vnd.openxmlformats-officedocument.presentationml.slideLayout+xml"/>
  <Override PartName="/ppt/tags/tag39.xml" ContentType="application/vnd.openxmlformats-officedocument.presentationml.tags+xml"/>
  <Override PartName="/ppt/tags/tag68.xml" ContentType="application/vnd.openxmlformats-officedocument.presentationml.tags+xml"/>
  <Override PartName="/ppt/tags/tag86.xml" ContentType="application/vnd.openxmlformats-officedocument.presentationml.tags+xml"/>
  <Override PartName="/ppt/tags/tag97.xml" ContentType="application/vnd.openxmlformats-officedocument.presentationml.tags+xml"/>
  <Override PartName="/ppt/presentation.xml" ContentType="application/vnd.openxmlformats-officedocument.presentationml.presentation.main+xml"/>
  <Override PartName="/ppt/tags/tag1.xml" ContentType="application/vnd.openxmlformats-officedocument.presentationml.tags+xml"/>
  <Override PartName="/ppt/tags/tag28.xml" ContentType="application/vnd.openxmlformats-officedocument.presentationml.tags+xml"/>
  <Override PartName="/ppt/slideLayouts/slideLayout14.xml" ContentType="application/vnd.openxmlformats-officedocument.presentationml.slideLayout+xml"/>
  <Override PartName="/ppt/tags/tag57.xml" ContentType="application/vnd.openxmlformats-officedocument.presentationml.tags+xml"/>
  <Override PartName="/ppt/tags/tag75.xml" ContentType="application/vnd.openxmlformats-officedocument.presentationml.tags+xml"/>
  <Override PartName="/docProps/app.xml" ContentType="application/vnd.openxmlformats-officedocument.extended-properties+xml"/>
  <Override PartName="/ppt/tags/tag17.xml" ContentType="application/vnd.openxmlformats-officedocument.presentationml.tags+xml"/>
  <Override PartName="/ppt/tags/tag35.xml" ContentType="application/vnd.openxmlformats-officedocument.presentationml.tags+xml"/>
  <Override PartName="/ppt/slideLayouts/slideLayout21.xml" ContentType="application/vnd.openxmlformats-officedocument.presentationml.slideLayout+xml"/>
  <Override PartName="/ppt/tags/tag46.xml" ContentType="application/vnd.openxmlformats-officedocument.presentationml.tags+xml"/>
  <Override PartName="/ppt/tags/tag64.xml" ContentType="application/vnd.openxmlformats-officedocument.presentationml.tags+xml"/>
  <Override PartName="/ppt/tags/tag82.xml" ContentType="application/vnd.openxmlformats-officedocument.presentationml.tags+xml"/>
  <Override PartName="/ppt/tags/tag93.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53.xml" ContentType="application/vnd.openxmlformats-officedocument.presentationml.tags+xml"/>
  <Override PartName="/ppt/tags/tag62.xml" ContentType="application/vnd.openxmlformats-officedocument.presentationml.tags+xml"/>
  <Override PartName="/ppt/tags/tag71.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Default Extension="gif" ContentType="image/gif"/>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tags/tag60.xml" ContentType="application/vnd.openxmlformats-officedocument.presentationml.tags+xml"/>
  <Override PartName="/ppt/tags/tag108.xml" ContentType="application/vnd.openxmlformats-officedocument.presentationml.tags+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tags/tag20.xml" ContentType="application/vnd.openxmlformats-officedocument.presentationml.tags+xml"/>
  <Override PartName="/ppt/tags/tag106.xml" ContentType="application/vnd.openxmlformats-officedocument.presentationml.tags+xml"/>
  <Override PartName="/ppt/notesSlides/notesSlide4.xml" ContentType="application/vnd.openxmlformats-officedocument.presentationml.notesSlide+xml"/>
  <Override PartName="/ppt/tags/tag115.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Layouts/slideLayout19.xml" ContentType="application/vnd.openxmlformats-officedocument.presentationml.slideLayout+xml"/>
  <Override PartName="/ppt/tags/tag113.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ags/tag98.xml" ContentType="application/vnd.openxmlformats-officedocument.presentationml.tags+xml"/>
  <Override PartName="/ppt/tags/tag102.xml" ContentType="application/vnd.openxmlformats-officedocument.presentationml.tags+xml"/>
  <Override PartName="/ppt/theme/theme3.xml" ContentType="application/vnd.openxmlformats-officedocument.theme+xml"/>
  <Override PartName="/ppt/slides/slide2.xml" ContentType="application/vnd.openxmlformats-officedocument.presentationml.slide+xml"/>
  <Override PartName="/ppt/tags/tag2.xml" ContentType="application/vnd.openxmlformats-officedocument.presentationml.tags+xml"/>
  <Override PartName="/ppt/slideLayouts/slideLayout15.xml" ContentType="application/vnd.openxmlformats-officedocument.presentationml.slideLayout+xml"/>
  <Override PartName="/ppt/tags/tag58.xml" ContentType="application/vnd.openxmlformats-officedocument.presentationml.tags+xml"/>
  <Override PartName="/ppt/tags/tag69.xml" ContentType="application/vnd.openxmlformats-officedocument.presentationml.tags+xml"/>
  <Override PartName="/ppt/tags/tag87.xml" ContentType="application/vnd.openxmlformats-officedocument.presentationml.tags+xml"/>
  <Default Extension="rels" ContentType="application/vnd.openxmlformats-package.relationships+xml"/>
  <Override PartName="/ppt/tags/tag29.xml" ContentType="application/vnd.openxmlformats-officedocument.presentationml.tags+xml"/>
  <Override PartName="/ppt/tags/tag47.xml" ContentType="application/vnd.openxmlformats-officedocument.presentationml.tags+xml"/>
  <Override PartName="/ppt/tags/tag76.xml" ContentType="application/vnd.openxmlformats-officedocument.presentationml.tags+xml"/>
  <Override PartName="/ppt/tags/tag94.xml" ContentType="application/vnd.openxmlformats-officedocument.presentationml.tags+xml"/>
  <Override PartName="/ppt/tags/tag18.xml" ContentType="application/vnd.openxmlformats-officedocument.presentationml.tags+xml"/>
  <Override PartName="/ppt/tags/tag36.xml" ContentType="application/vnd.openxmlformats-officedocument.presentationml.tags+xml"/>
  <Override PartName="/ppt/slideLayouts/slideLayout11.xml" ContentType="application/vnd.openxmlformats-officedocument.presentationml.slideLayout+xml"/>
  <Override PartName="/ppt/tags/tag54.xml" ContentType="application/vnd.openxmlformats-officedocument.presentationml.tags+xml"/>
  <Override PartName="/ppt/tags/tag65.xml" ContentType="application/vnd.openxmlformats-officedocument.presentationml.tags+xml"/>
  <Override PartName="/ppt/tags/tag83.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tags/tag90.xml" ContentType="application/vnd.openxmlformats-officedocument.presentationml.tags+xml"/>
  <Override PartName="/ppt/tags/tag32.xml" ContentType="application/vnd.openxmlformats-officedocument.presentationml.tags+xml"/>
  <Override PartName="/ppt/tags/tag50.xml" ContentType="application/vnd.openxmlformats-officedocument.presentationml.tags+xml"/>
  <Override PartName="/ppt/tags/tag107.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tags/tag114.xml" ContentType="application/vnd.openxmlformats-officedocument.presentationml.tags+xml"/>
  <Override PartName="/ppt/slideMasters/slideMaster2.xml" ContentType="application/vnd.openxmlformats-officedocument.presentationml.slideMaster+xml"/>
  <Override PartName="/ppt/tags/tag7.xml" ContentType="application/vnd.openxmlformats-officedocument.presentationml.tags+xml"/>
  <Override PartName="/ppt/tags/tag103.xml" ContentType="application/vnd.openxmlformats-officedocument.presentationml.tags+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Layouts/slideLayout5.xml" ContentType="application/vnd.openxmlformats-officedocument.presentationml.slideLayout+xml"/>
  <Override PartName="/ppt/tags/tag99.xml" ContentType="application/vnd.openxmlformats-officedocument.presentationml.tags+xml"/>
  <Override PartName="/ppt/tags/tag110.xml" ContentType="application/vnd.openxmlformats-officedocument.presentationml.tags+xml"/>
  <Override PartName="/ppt/tags/tag3.xml" ContentType="application/vnd.openxmlformats-officedocument.presentationml.tags+xml"/>
  <Default Extension="jpeg" ContentType="image/jpeg"/>
  <Override PartName="/ppt/slideLayouts/slideLayout16.xml" ContentType="application/vnd.openxmlformats-officedocument.presentationml.slideLayout+xml"/>
  <Override PartName="/ppt/tags/tag59.xml" ContentType="application/vnd.openxmlformats-officedocument.presentationml.tags+xml"/>
  <Override PartName="/ppt/tags/tag77.xml" ContentType="application/vnd.openxmlformats-officedocument.presentationml.tags+xml"/>
  <Override PartName="/ppt/tags/tag88.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66.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ppt/tags/tag26.xml" ContentType="application/vnd.openxmlformats-officedocument.presentationml.tags+xml"/>
  <Override PartName="/ppt/slideLayouts/slideLayout12.xml" ContentType="application/vnd.openxmlformats-officedocument.presentationml.slideLayout+xml"/>
  <Override PartName="/ppt/tags/tag55.xml" ContentType="application/vnd.openxmlformats-officedocument.presentationml.tags+xml"/>
  <Override PartName="/ppt/tags/tag73.xml" ContentType="application/vnd.openxmlformats-officedocument.presentationml.tag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p:sldMasterIdLst>
    <p:sldMasterId id="2147483651" r:id="rId1"/>
    <p:sldMasterId id="2147483736" r:id="rId2"/>
  </p:sldMasterIdLst>
  <p:notesMasterIdLst>
    <p:notesMasterId r:id="rId11"/>
  </p:notesMasterIdLst>
  <p:handoutMasterIdLst>
    <p:handoutMasterId r:id="rId12"/>
  </p:handoutMasterIdLst>
  <p:sldIdLst>
    <p:sldId id="259" r:id="rId3"/>
    <p:sldId id="293" r:id="rId4"/>
    <p:sldId id="325" r:id="rId5"/>
    <p:sldId id="318" r:id="rId6"/>
    <p:sldId id="306" r:id="rId7"/>
    <p:sldId id="319" r:id="rId8"/>
    <p:sldId id="326" r:id="rId9"/>
    <p:sldId id="299" r:id="rId10"/>
  </p:sldIdLst>
  <p:sldSz cx="9144000" cy="6858000" type="screen4x3"/>
  <p:notesSz cx="6950075" cy="9236075"/>
  <p:embeddedFontLst>
    <p:embeddedFont>
      <p:font typeface="Arial Narrow" pitchFamily="34" charset="0"/>
      <p:regular r:id="rId13"/>
      <p:bold r:id="rId14"/>
      <p:italic r:id="rId15"/>
      <p:boldItalic r:id="rId16"/>
    </p:embeddedFont>
    <p:embeddedFont>
      <p:font typeface="Wingdings 2" pitchFamily="18" charset="2"/>
      <p:regular r:id="rId17"/>
    </p:embeddedFont>
    <p:embeddedFont>
      <p:font typeface="Wingdings 3" pitchFamily="18" charset="2"/>
      <p:regular r:id="rId18"/>
    </p:embeddedFont>
    <p:embeddedFont>
      <p:font typeface="Arial Black" pitchFamily="34" charset="0"/>
      <p:bold r:id="rId19"/>
    </p:embeddedFont>
  </p:embeddedFontLst>
  <p:defaultTextStyle>
    <a:defPPr>
      <a:defRPr lang="en-US"/>
    </a:defPPr>
    <a:lvl1pPr algn="l" rtl="0" eaLnBrk="0" fontAlgn="base" hangingPunct="0">
      <a:spcBef>
        <a:spcPct val="0"/>
      </a:spcBef>
      <a:spcAft>
        <a:spcPct val="50000"/>
      </a:spcAft>
      <a:buClr>
        <a:schemeClr val="tx1"/>
      </a:buClr>
      <a:buFont typeface="Times New Roman" pitchFamily="18" charset="0"/>
      <a:defRPr sz="3200" b="1" kern="1200">
        <a:solidFill>
          <a:schemeClr val="tx1"/>
        </a:solidFill>
        <a:latin typeface="Arial" charset="0"/>
        <a:ea typeface="+mn-ea"/>
        <a:cs typeface="+mn-cs"/>
      </a:defRPr>
    </a:lvl1pPr>
    <a:lvl2pPr marL="457200" algn="l" rtl="0" eaLnBrk="0" fontAlgn="base" hangingPunct="0">
      <a:spcBef>
        <a:spcPct val="0"/>
      </a:spcBef>
      <a:spcAft>
        <a:spcPct val="50000"/>
      </a:spcAft>
      <a:buClr>
        <a:schemeClr val="tx1"/>
      </a:buClr>
      <a:buFont typeface="Times New Roman" pitchFamily="18" charset="0"/>
      <a:defRPr sz="3200" b="1" kern="1200">
        <a:solidFill>
          <a:schemeClr val="tx1"/>
        </a:solidFill>
        <a:latin typeface="Arial" charset="0"/>
        <a:ea typeface="+mn-ea"/>
        <a:cs typeface="+mn-cs"/>
      </a:defRPr>
    </a:lvl2pPr>
    <a:lvl3pPr marL="914400" algn="l" rtl="0" eaLnBrk="0" fontAlgn="base" hangingPunct="0">
      <a:spcBef>
        <a:spcPct val="0"/>
      </a:spcBef>
      <a:spcAft>
        <a:spcPct val="50000"/>
      </a:spcAft>
      <a:buClr>
        <a:schemeClr val="tx1"/>
      </a:buClr>
      <a:buFont typeface="Times New Roman" pitchFamily="18" charset="0"/>
      <a:defRPr sz="3200" b="1" kern="1200">
        <a:solidFill>
          <a:schemeClr val="tx1"/>
        </a:solidFill>
        <a:latin typeface="Arial" charset="0"/>
        <a:ea typeface="+mn-ea"/>
        <a:cs typeface="+mn-cs"/>
      </a:defRPr>
    </a:lvl3pPr>
    <a:lvl4pPr marL="1371600" algn="l" rtl="0" eaLnBrk="0" fontAlgn="base" hangingPunct="0">
      <a:spcBef>
        <a:spcPct val="0"/>
      </a:spcBef>
      <a:spcAft>
        <a:spcPct val="50000"/>
      </a:spcAft>
      <a:buClr>
        <a:schemeClr val="tx1"/>
      </a:buClr>
      <a:buFont typeface="Times New Roman" pitchFamily="18" charset="0"/>
      <a:defRPr sz="3200" b="1" kern="1200">
        <a:solidFill>
          <a:schemeClr val="tx1"/>
        </a:solidFill>
        <a:latin typeface="Arial" charset="0"/>
        <a:ea typeface="+mn-ea"/>
        <a:cs typeface="+mn-cs"/>
      </a:defRPr>
    </a:lvl4pPr>
    <a:lvl5pPr marL="1828800" algn="l" rtl="0" eaLnBrk="0" fontAlgn="base" hangingPunct="0">
      <a:spcBef>
        <a:spcPct val="0"/>
      </a:spcBef>
      <a:spcAft>
        <a:spcPct val="50000"/>
      </a:spcAft>
      <a:buClr>
        <a:schemeClr val="tx1"/>
      </a:buClr>
      <a:buFont typeface="Times New Roman" pitchFamily="18" charset="0"/>
      <a:defRPr sz="3200" b="1" kern="1200">
        <a:solidFill>
          <a:schemeClr val="tx1"/>
        </a:solidFill>
        <a:latin typeface="Arial" charset="0"/>
        <a:ea typeface="+mn-ea"/>
        <a:cs typeface="+mn-cs"/>
      </a:defRPr>
    </a:lvl5pPr>
    <a:lvl6pPr marL="2286000" algn="l" defTabSz="914400" rtl="0" eaLnBrk="1" latinLnBrk="0" hangingPunct="1">
      <a:defRPr sz="3200" b="1" kern="1200">
        <a:solidFill>
          <a:schemeClr val="tx1"/>
        </a:solidFill>
        <a:latin typeface="Arial" charset="0"/>
        <a:ea typeface="+mn-ea"/>
        <a:cs typeface="+mn-cs"/>
      </a:defRPr>
    </a:lvl6pPr>
    <a:lvl7pPr marL="2743200" algn="l" defTabSz="914400" rtl="0" eaLnBrk="1" latinLnBrk="0" hangingPunct="1">
      <a:defRPr sz="3200" b="1" kern="1200">
        <a:solidFill>
          <a:schemeClr val="tx1"/>
        </a:solidFill>
        <a:latin typeface="Arial" charset="0"/>
        <a:ea typeface="+mn-ea"/>
        <a:cs typeface="+mn-cs"/>
      </a:defRPr>
    </a:lvl7pPr>
    <a:lvl8pPr marL="3200400" algn="l" defTabSz="914400" rtl="0" eaLnBrk="1" latinLnBrk="0" hangingPunct="1">
      <a:defRPr sz="3200" b="1" kern="1200">
        <a:solidFill>
          <a:schemeClr val="tx1"/>
        </a:solidFill>
        <a:latin typeface="Arial" charset="0"/>
        <a:ea typeface="+mn-ea"/>
        <a:cs typeface="+mn-cs"/>
      </a:defRPr>
    </a:lvl8pPr>
    <a:lvl9pPr marL="3657600" algn="l" defTabSz="914400" rtl="0" eaLnBrk="1" latinLnBrk="0" hangingPunct="1">
      <a:defRPr sz="32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bw" frameSlides="1"/>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FFFF"/>
    <a:srgbClr val="16CC60"/>
    <a:srgbClr val="019905"/>
    <a:srgbClr val="95BEEB"/>
    <a:srgbClr val="DDDDDD"/>
    <a:srgbClr val="7BAEE7"/>
    <a:srgbClr val="91BCEB"/>
    <a:srgbClr val="4D4D4D"/>
    <a:srgbClr val="C0C0C0"/>
    <a:srgbClr val="FFFF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autoAdjust="0"/>
    <p:restoredTop sz="71407" autoAdjust="0"/>
  </p:normalViewPr>
  <p:slideViewPr>
    <p:cSldViewPr snapToGrid="0">
      <p:cViewPr>
        <p:scale>
          <a:sx n="80" d="100"/>
          <a:sy n="80" d="100"/>
        </p:scale>
        <p:origin x="-132" y="45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p:scale>
          <a:sx n="100" d="100"/>
          <a:sy n="100" d="100"/>
        </p:scale>
        <p:origin x="-1854" y="-78"/>
      </p:cViewPr>
      <p:guideLst>
        <p:guide orient="horz" pos="2909"/>
        <p:guide pos="2189"/>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font" Target="fonts/font4.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font" Target="fonts/font3.fntdata"/><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font" Target="fonts/font7.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2.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1"/>
            <a:ext cx="3012227" cy="460223"/>
          </a:xfrm>
          <a:prstGeom prst="rect">
            <a:avLst/>
          </a:prstGeom>
          <a:noFill/>
          <a:ln w="9525">
            <a:noFill/>
            <a:miter lim="800000"/>
            <a:headEnd/>
            <a:tailEnd/>
          </a:ln>
          <a:effectLst/>
        </p:spPr>
        <p:txBody>
          <a:bodyPr vert="horz" wrap="square" lIns="92447" tIns="46223" rIns="92447" bIns="46223" numCol="1" anchor="t" anchorCtr="0" compatLnSpc="1">
            <a:prstTxWarp prst="textNoShape">
              <a:avLst/>
            </a:prstTxWarp>
          </a:bodyPr>
          <a:lstStyle>
            <a:lvl1pPr defTabSz="924673">
              <a:spcAft>
                <a:spcPct val="0"/>
              </a:spcAft>
              <a:buClrTx/>
              <a:buFontTx/>
              <a:buNone/>
              <a:defRPr sz="1200" b="0">
                <a:latin typeface="Times New Roman" pitchFamily="18" charset="0"/>
              </a:defRPr>
            </a:lvl1pPr>
          </a:lstStyle>
          <a:p>
            <a:pPr>
              <a:defRPr/>
            </a:pPr>
            <a:r>
              <a:rPr lang="en-US"/>
              <a:t>Presentation Title    Presenter's Name</a:t>
            </a:r>
          </a:p>
        </p:txBody>
      </p:sp>
      <p:sp>
        <p:nvSpPr>
          <p:cNvPr id="35843" name="Rectangle 3"/>
          <p:cNvSpPr>
            <a:spLocks noGrp="1" noChangeArrowheads="1"/>
          </p:cNvSpPr>
          <p:nvPr>
            <p:ph type="dt" sz="quarter" idx="1"/>
          </p:nvPr>
        </p:nvSpPr>
        <p:spPr bwMode="auto">
          <a:xfrm>
            <a:off x="3937850" y="1"/>
            <a:ext cx="3012226" cy="460223"/>
          </a:xfrm>
          <a:prstGeom prst="rect">
            <a:avLst/>
          </a:prstGeom>
          <a:noFill/>
          <a:ln w="9525">
            <a:noFill/>
            <a:miter lim="800000"/>
            <a:headEnd/>
            <a:tailEnd/>
          </a:ln>
          <a:effectLst/>
        </p:spPr>
        <p:txBody>
          <a:bodyPr vert="horz" wrap="square" lIns="92447" tIns="46223" rIns="92447" bIns="46223" numCol="1" anchor="t" anchorCtr="0" compatLnSpc="1">
            <a:prstTxWarp prst="textNoShape">
              <a:avLst/>
            </a:prstTxWarp>
          </a:bodyPr>
          <a:lstStyle>
            <a:lvl1pPr algn="r" defTabSz="924673">
              <a:spcAft>
                <a:spcPct val="0"/>
              </a:spcAft>
              <a:buClrTx/>
              <a:buFontTx/>
              <a:buNone/>
              <a:defRPr sz="1200" b="0">
                <a:latin typeface="Times New Roman" pitchFamily="18" charset="0"/>
              </a:defRPr>
            </a:lvl1pPr>
          </a:lstStyle>
          <a:p>
            <a:pPr>
              <a:defRPr/>
            </a:pPr>
            <a:fld id="{DCEE1F1C-55EB-4358-AD1F-86A8A4784B76}" type="datetime1">
              <a:rPr lang="en-US"/>
              <a:pPr>
                <a:defRPr/>
              </a:pPr>
              <a:t>03/21/2012</a:t>
            </a:fld>
            <a:endParaRPr lang="en-US"/>
          </a:p>
        </p:txBody>
      </p:sp>
      <p:sp>
        <p:nvSpPr>
          <p:cNvPr id="35844" name="Rectangle 4"/>
          <p:cNvSpPr>
            <a:spLocks noGrp="1" noChangeArrowheads="1"/>
          </p:cNvSpPr>
          <p:nvPr>
            <p:ph type="ftr" sz="quarter" idx="2"/>
          </p:nvPr>
        </p:nvSpPr>
        <p:spPr bwMode="auto">
          <a:xfrm>
            <a:off x="0" y="8748968"/>
            <a:ext cx="3012227" cy="460223"/>
          </a:xfrm>
          <a:prstGeom prst="rect">
            <a:avLst/>
          </a:prstGeom>
          <a:noFill/>
          <a:ln w="9525">
            <a:noFill/>
            <a:miter lim="800000"/>
            <a:headEnd/>
            <a:tailEnd/>
          </a:ln>
          <a:effectLst/>
        </p:spPr>
        <p:txBody>
          <a:bodyPr vert="horz" wrap="square" lIns="92447" tIns="46223" rIns="92447" bIns="46223" numCol="1" anchor="b" anchorCtr="0" compatLnSpc="1">
            <a:prstTxWarp prst="textNoShape">
              <a:avLst/>
            </a:prstTxWarp>
          </a:bodyPr>
          <a:lstStyle>
            <a:lvl1pPr defTabSz="924673">
              <a:spcAft>
                <a:spcPct val="0"/>
              </a:spcAft>
              <a:buClrTx/>
              <a:buFontTx/>
              <a:buNone/>
              <a:defRPr sz="1200" b="0">
                <a:latin typeface="Times New Roman" pitchFamily="18" charset="0"/>
              </a:defRPr>
            </a:lvl1pPr>
          </a:lstStyle>
          <a:p>
            <a:pPr>
              <a:defRPr/>
            </a:pPr>
            <a:r>
              <a:rPr lang="en-US"/>
              <a:t>(c) 2002 Puget Sound Clean Air Agency</a:t>
            </a:r>
          </a:p>
        </p:txBody>
      </p:sp>
      <p:sp>
        <p:nvSpPr>
          <p:cNvPr id="35845" name="Rectangle 5"/>
          <p:cNvSpPr>
            <a:spLocks noGrp="1" noChangeArrowheads="1"/>
          </p:cNvSpPr>
          <p:nvPr>
            <p:ph type="sldNum" sz="quarter" idx="3"/>
          </p:nvPr>
        </p:nvSpPr>
        <p:spPr bwMode="auto">
          <a:xfrm>
            <a:off x="3937850" y="8748968"/>
            <a:ext cx="3012226" cy="460223"/>
          </a:xfrm>
          <a:prstGeom prst="rect">
            <a:avLst/>
          </a:prstGeom>
          <a:noFill/>
          <a:ln w="9525">
            <a:noFill/>
            <a:miter lim="800000"/>
            <a:headEnd/>
            <a:tailEnd/>
          </a:ln>
          <a:effectLst/>
        </p:spPr>
        <p:txBody>
          <a:bodyPr vert="horz" wrap="square" lIns="92447" tIns="46223" rIns="92447" bIns="46223" numCol="1" anchor="b" anchorCtr="0" compatLnSpc="1">
            <a:prstTxWarp prst="textNoShape">
              <a:avLst/>
            </a:prstTxWarp>
          </a:bodyPr>
          <a:lstStyle>
            <a:lvl1pPr algn="r" defTabSz="924673">
              <a:spcAft>
                <a:spcPct val="0"/>
              </a:spcAft>
              <a:buClrTx/>
              <a:buFontTx/>
              <a:buNone/>
              <a:defRPr sz="1200" b="0">
                <a:latin typeface="Times New Roman" pitchFamily="18" charset="0"/>
              </a:defRPr>
            </a:lvl1pPr>
          </a:lstStyle>
          <a:p>
            <a:pPr>
              <a:defRPr/>
            </a:pPr>
            <a:fld id="{1B8A75BA-A23E-4879-BBF0-5D71D892846E}" type="slidenum">
              <a:rPr lang="en-US"/>
              <a:pPr>
                <a:defRPr/>
              </a:pPr>
              <a:t>‹#›</a:t>
            </a:fld>
            <a:endParaRPr lang="en-US"/>
          </a:p>
        </p:txBody>
      </p:sp>
    </p:spTree>
    <p:extLst>
      <p:ext uri="{BB962C8B-B14F-4D97-AF65-F5344CB8AC3E}">
        <p14:creationId xmlns="" xmlns:p14="http://schemas.microsoft.com/office/powerpoint/2010/main" val="9396052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12227" cy="461804"/>
          </a:xfrm>
          <a:prstGeom prst="rect">
            <a:avLst/>
          </a:prstGeom>
          <a:noFill/>
          <a:ln w="9525">
            <a:noFill/>
            <a:miter lim="800000"/>
            <a:headEnd/>
            <a:tailEnd/>
          </a:ln>
          <a:effectLst/>
        </p:spPr>
        <p:txBody>
          <a:bodyPr vert="horz" wrap="square" lIns="92447" tIns="46223" rIns="92447" bIns="46223" numCol="1" anchor="t" anchorCtr="0" compatLnSpc="1">
            <a:prstTxWarp prst="textNoShape">
              <a:avLst/>
            </a:prstTxWarp>
          </a:bodyPr>
          <a:lstStyle>
            <a:lvl1pPr defTabSz="924673">
              <a:spcAft>
                <a:spcPct val="0"/>
              </a:spcAft>
              <a:buClrTx/>
              <a:buFontTx/>
              <a:buNone/>
              <a:defRPr sz="1200" b="0">
                <a:latin typeface="Times New Roman" pitchFamily="18" charset="0"/>
              </a:defRPr>
            </a:lvl1pPr>
          </a:lstStyle>
          <a:p>
            <a:pPr>
              <a:defRPr/>
            </a:pPr>
            <a:r>
              <a:rPr lang="en-US"/>
              <a:t>Presentation Title    Presenter's Name</a:t>
            </a:r>
          </a:p>
        </p:txBody>
      </p:sp>
      <p:sp>
        <p:nvSpPr>
          <p:cNvPr id="5123" name="Rectangle 3"/>
          <p:cNvSpPr>
            <a:spLocks noGrp="1" noChangeArrowheads="1"/>
          </p:cNvSpPr>
          <p:nvPr>
            <p:ph type="dt" idx="1"/>
          </p:nvPr>
        </p:nvSpPr>
        <p:spPr bwMode="auto">
          <a:xfrm>
            <a:off x="3937850" y="0"/>
            <a:ext cx="3012226" cy="461804"/>
          </a:xfrm>
          <a:prstGeom prst="rect">
            <a:avLst/>
          </a:prstGeom>
          <a:noFill/>
          <a:ln w="9525">
            <a:noFill/>
            <a:miter lim="800000"/>
            <a:headEnd/>
            <a:tailEnd/>
          </a:ln>
          <a:effectLst/>
        </p:spPr>
        <p:txBody>
          <a:bodyPr vert="horz" wrap="square" lIns="92447" tIns="46223" rIns="92447" bIns="46223" numCol="1" anchor="t" anchorCtr="0" compatLnSpc="1">
            <a:prstTxWarp prst="textNoShape">
              <a:avLst/>
            </a:prstTxWarp>
          </a:bodyPr>
          <a:lstStyle>
            <a:lvl1pPr algn="r" defTabSz="924673">
              <a:spcAft>
                <a:spcPct val="0"/>
              </a:spcAft>
              <a:buClrTx/>
              <a:buFontTx/>
              <a:buNone/>
              <a:defRPr sz="1200" b="0">
                <a:latin typeface="Times New Roman" pitchFamily="18" charset="0"/>
              </a:defRPr>
            </a:lvl1pPr>
          </a:lstStyle>
          <a:p>
            <a:pPr>
              <a:defRPr/>
            </a:pPr>
            <a:fld id="{91895821-4C6C-4170-82B0-A025FE119ECB}" type="datetime1">
              <a:rPr lang="en-US"/>
              <a:pPr>
                <a:defRPr/>
              </a:pPr>
              <a:t>03/21/2012</a:t>
            </a:fld>
            <a:endParaRPr lang="en-US"/>
          </a:p>
        </p:txBody>
      </p:sp>
      <p:sp>
        <p:nvSpPr>
          <p:cNvPr id="36868" name="Rectangle 4"/>
          <p:cNvSpPr>
            <a:spLocks noGrp="1" noRot="1" noChangeAspect="1" noChangeArrowheads="1" noTextEdit="1"/>
          </p:cNvSpPr>
          <p:nvPr>
            <p:ph type="sldImg" idx="2"/>
          </p:nvPr>
        </p:nvSpPr>
        <p:spPr bwMode="auto">
          <a:xfrm>
            <a:off x="1165225" y="692150"/>
            <a:ext cx="4616450" cy="3463925"/>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25624" y="4387136"/>
            <a:ext cx="5098827" cy="4156234"/>
          </a:xfrm>
          <a:prstGeom prst="rect">
            <a:avLst/>
          </a:prstGeom>
          <a:noFill/>
          <a:ln w="9525">
            <a:noFill/>
            <a:miter lim="800000"/>
            <a:headEnd/>
            <a:tailEnd/>
          </a:ln>
          <a:effectLst/>
        </p:spPr>
        <p:txBody>
          <a:bodyPr vert="horz" wrap="square" lIns="92447" tIns="46223" rIns="92447"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774271"/>
            <a:ext cx="3012227" cy="461804"/>
          </a:xfrm>
          <a:prstGeom prst="rect">
            <a:avLst/>
          </a:prstGeom>
          <a:noFill/>
          <a:ln w="9525">
            <a:noFill/>
            <a:miter lim="800000"/>
            <a:headEnd/>
            <a:tailEnd/>
          </a:ln>
          <a:effectLst/>
        </p:spPr>
        <p:txBody>
          <a:bodyPr vert="horz" wrap="square" lIns="92447" tIns="46223" rIns="92447" bIns="46223" numCol="1" anchor="b" anchorCtr="0" compatLnSpc="1">
            <a:prstTxWarp prst="textNoShape">
              <a:avLst/>
            </a:prstTxWarp>
          </a:bodyPr>
          <a:lstStyle>
            <a:lvl1pPr defTabSz="924673">
              <a:spcAft>
                <a:spcPct val="0"/>
              </a:spcAft>
              <a:buClrTx/>
              <a:buFontTx/>
              <a:buNone/>
              <a:defRPr sz="1200" b="0">
                <a:latin typeface="Times New Roman" pitchFamily="18" charset="0"/>
              </a:defRPr>
            </a:lvl1pPr>
          </a:lstStyle>
          <a:p>
            <a:pPr>
              <a:defRPr/>
            </a:pPr>
            <a:r>
              <a:rPr lang="en-US"/>
              <a:t>(c) 2002 Puget Sound Clean Air Agency</a:t>
            </a:r>
          </a:p>
        </p:txBody>
      </p:sp>
      <p:sp>
        <p:nvSpPr>
          <p:cNvPr id="5127" name="Rectangle 7"/>
          <p:cNvSpPr>
            <a:spLocks noGrp="1" noChangeArrowheads="1"/>
          </p:cNvSpPr>
          <p:nvPr>
            <p:ph type="sldNum" sz="quarter" idx="5"/>
          </p:nvPr>
        </p:nvSpPr>
        <p:spPr bwMode="auto">
          <a:xfrm>
            <a:off x="3937850" y="8774271"/>
            <a:ext cx="3012226" cy="461804"/>
          </a:xfrm>
          <a:prstGeom prst="rect">
            <a:avLst/>
          </a:prstGeom>
          <a:noFill/>
          <a:ln w="9525">
            <a:noFill/>
            <a:miter lim="800000"/>
            <a:headEnd/>
            <a:tailEnd/>
          </a:ln>
          <a:effectLst/>
        </p:spPr>
        <p:txBody>
          <a:bodyPr vert="horz" wrap="square" lIns="92447" tIns="46223" rIns="92447" bIns="46223" numCol="1" anchor="b" anchorCtr="0" compatLnSpc="1">
            <a:prstTxWarp prst="textNoShape">
              <a:avLst/>
            </a:prstTxWarp>
          </a:bodyPr>
          <a:lstStyle>
            <a:lvl1pPr algn="r" defTabSz="924673">
              <a:spcAft>
                <a:spcPct val="0"/>
              </a:spcAft>
              <a:buClrTx/>
              <a:buFontTx/>
              <a:buNone/>
              <a:defRPr sz="1200" b="0">
                <a:latin typeface="Times New Roman" pitchFamily="18" charset="0"/>
              </a:defRPr>
            </a:lvl1pPr>
          </a:lstStyle>
          <a:p>
            <a:pPr>
              <a:defRPr/>
            </a:pPr>
            <a:fld id="{554DEACF-ADA6-4083-8C1B-6AC723A17D2A}" type="slidenum">
              <a:rPr lang="en-US"/>
              <a:pPr>
                <a:defRPr/>
              </a:pPr>
              <a:t>‹#›</a:t>
            </a:fld>
            <a:endParaRPr lang="en-US"/>
          </a:p>
        </p:txBody>
      </p:sp>
    </p:spTree>
    <p:extLst>
      <p:ext uri="{BB962C8B-B14F-4D97-AF65-F5344CB8AC3E}">
        <p14:creationId xmlns="" xmlns:p14="http://schemas.microsoft.com/office/powerpoint/2010/main" val="1870426996"/>
      </p:ext>
    </p:extLst>
  </p:cSld>
  <p:clrMap bg1="lt1" tx1="dk1" bg2="lt2" tx2="dk2" accent1="accent1" accent2="accent2" accent3="accent3" accent4="accent4" accent5="accent5" accent6="accent6" hlink="hlink" folHlink="folHlink"/>
  <p:hf/>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a:noFill/>
        </p:spPr>
        <p:txBody>
          <a:bodyPr/>
          <a:lstStyle/>
          <a:p>
            <a:r>
              <a:rPr lang="en-US" smtClean="0"/>
              <a:t>Presentation Title    Presenter's Name</a:t>
            </a:r>
          </a:p>
        </p:txBody>
      </p:sp>
      <p:sp>
        <p:nvSpPr>
          <p:cNvPr id="37891" name="Rectangle 3"/>
          <p:cNvSpPr>
            <a:spLocks noGrp="1" noChangeArrowheads="1"/>
          </p:cNvSpPr>
          <p:nvPr>
            <p:ph type="dt" sz="quarter" idx="1"/>
          </p:nvPr>
        </p:nvSpPr>
        <p:spPr>
          <a:noFill/>
        </p:spPr>
        <p:txBody>
          <a:bodyPr/>
          <a:lstStyle/>
          <a:p>
            <a:fld id="{503190A3-1798-477B-BFBD-4379F626CCF0}" type="datetime1">
              <a:rPr lang="en-US" smtClean="0"/>
              <a:pPr/>
              <a:t>03/21/2012</a:t>
            </a:fld>
            <a:endParaRPr lang="en-US" smtClean="0"/>
          </a:p>
        </p:txBody>
      </p:sp>
      <p:sp>
        <p:nvSpPr>
          <p:cNvPr id="37892" name="Rectangle 6"/>
          <p:cNvSpPr>
            <a:spLocks noGrp="1" noChangeArrowheads="1"/>
          </p:cNvSpPr>
          <p:nvPr>
            <p:ph type="ftr" sz="quarter" idx="4"/>
          </p:nvPr>
        </p:nvSpPr>
        <p:spPr>
          <a:noFill/>
        </p:spPr>
        <p:txBody>
          <a:bodyPr/>
          <a:lstStyle/>
          <a:p>
            <a:r>
              <a:rPr lang="en-US" smtClean="0"/>
              <a:t>(c) 2002 Puget Sound Clean Air Agency</a:t>
            </a:r>
          </a:p>
        </p:txBody>
      </p:sp>
      <p:sp>
        <p:nvSpPr>
          <p:cNvPr id="37893" name="Rectangle 7"/>
          <p:cNvSpPr>
            <a:spLocks noGrp="1" noChangeArrowheads="1"/>
          </p:cNvSpPr>
          <p:nvPr>
            <p:ph type="sldNum" sz="quarter" idx="5"/>
          </p:nvPr>
        </p:nvSpPr>
        <p:spPr>
          <a:noFill/>
        </p:spPr>
        <p:txBody>
          <a:bodyPr/>
          <a:lstStyle/>
          <a:p>
            <a:fld id="{6A2A329F-3002-43E8-AB15-F428A1A9A4F2}" type="slidenum">
              <a:rPr lang="en-US" smtClean="0"/>
              <a:pPr/>
              <a:t>1</a:t>
            </a:fld>
            <a:endParaRPr lang="en-US" smtClean="0"/>
          </a:p>
        </p:txBody>
      </p:sp>
      <p:sp>
        <p:nvSpPr>
          <p:cNvPr id="37894" name="Rectangle 2"/>
          <p:cNvSpPr>
            <a:spLocks noChangeArrowheads="1"/>
          </p:cNvSpPr>
          <p:nvPr/>
        </p:nvSpPr>
        <p:spPr bwMode="auto">
          <a:xfrm>
            <a:off x="3934691" y="1"/>
            <a:ext cx="3015384" cy="458640"/>
          </a:xfrm>
          <a:prstGeom prst="rect">
            <a:avLst/>
          </a:prstGeom>
          <a:noFill/>
          <a:ln w="12700">
            <a:noFill/>
            <a:miter lim="800000"/>
            <a:headEnd/>
            <a:tailEnd/>
          </a:ln>
        </p:spPr>
        <p:txBody>
          <a:bodyPr wrap="none" lIns="91044" tIns="45523" rIns="91044" bIns="45523" anchor="ctr"/>
          <a:lstStyle/>
          <a:p>
            <a:endParaRPr lang="en-US"/>
          </a:p>
        </p:txBody>
      </p:sp>
      <p:sp>
        <p:nvSpPr>
          <p:cNvPr id="37895" name="Rectangle 3"/>
          <p:cNvSpPr>
            <a:spLocks noChangeArrowheads="1"/>
          </p:cNvSpPr>
          <p:nvPr/>
        </p:nvSpPr>
        <p:spPr bwMode="auto">
          <a:xfrm>
            <a:off x="3934691" y="8774271"/>
            <a:ext cx="3015384" cy="461804"/>
          </a:xfrm>
          <a:prstGeom prst="rect">
            <a:avLst/>
          </a:prstGeom>
          <a:noFill/>
          <a:ln w="12700">
            <a:noFill/>
            <a:miter lim="800000"/>
            <a:headEnd/>
            <a:tailEnd/>
          </a:ln>
        </p:spPr>
        <p:txBody>
          <a:bodyPr lIns="91665" tIns="45027" rIns="91665" bIns="45027" anchor="b"/>
          <a:lstStyle/>
          <a:p>
            <a:pPr algn="r" defTabSz="926254">
              <a:spcAft>
                <a:spcPct val="0"/>
              </a:spcAft>
              <a:buClrTx/>
            </a:pPr>
            <a:r>
              <a:rPr lang="en-US" sz="1200" b="0" dirty="0">
                <a:latin typeface="Times New Roman" pitchFamily="18" charset="0"/>
              </a:rPr>
              <a:t>1</a:t>
            </a:r>
          </a:p>
        </p:txBody>
      </p:sp>
      <p:sp>
        <p:nvSpPr>
          <p:cNvPr id="37896" name="Rectangle 4"/>
          <p:cNvSpPr>
            <a:spLocks noChangeArrowheads="1"/>
          </p:cNvSpPr>
          <p:nvPr/>
        </p:nvSpPr>
        <p:spPr bwMode="auto">
          <a:xfrm>
            <a:off x="0" y="8774271"/>
            <a:ext cx="3012227" cy="461804"/>
          </a:xfrm>
          <a:prstGeom prst="rect">
            <a:avLst/>
          </a:prstGeom>
          <a:noFill/>
          <a:ln w="12700">
            <a:noFill/>
            <a:miter lim="800000"/>
            <a:headEnd/>
            <a:tailEnd/>
          </a:ln>
        </p:spPr>
        <p:txBody>
          <a:bodyPr wrap="none" lIns="91044" tIns="45523" rIns="91044" bIns="45523" anchor="ctr"/>
          <a:lstStyle/>
          <a:p>
            <a:endParaRPr lang="en-US"/>
          </a:p>
        </p:txBody>
      </p:sp>
      <p:sp>
        <p:nvSpPr>
          <p:cNvPr id="37897" name="Rectangle 5"/>
          <p:cNvSpPr>
            <a:spLocks noChangeArrowheads="1"/>
          </p:cNvSpPr>
          <p:nvPr/>
        </p:nvSpPr>
        <p:spPr bwMode="auto">
          <a:xfrm>
            <a:off x="0" y="1"/>
            <a:ext cx="3012227" cy="458640"/>
          </a:xfrm>
          <a:prstGeom prst="rect">
            <a:avLst/>
          </a:prstGeom>
          <a:noFill/>
          <a:ln w="12700">
            <a:noFill/>
            <a:miter lim="800000"/>
            <a:headEnd/>
            <a:tailEnd/>
          </a:ln>
        </p:spPr>
        <p:txBody>
          <a:bodyPr wrap="none" lIns="91044" tIns="45523" rIns="91044" bIns="45523" anchor="ctr"/>
          <a:lstStyle/>
          <a:p>
            <a:endParaRPr lang="en-US"/>
          </a:p>
        </p:txBody>
      </p:sp>
      <p:sp>
        <p:nvSpPr>
          <p:cNvPr id="37898" name="Rectangle 6"/>
          <p:cNvSpPr>
            <a:spLocks noGrp="1" noRot="1" noChangeAspect="1" noChangeArrowheads="1" noTextEdit="1"/>
          </p:cNvSpPr>
          <p:nvPr>
            <p:ph type="sldImg"/>
          </p:nvPr>
        </p:nvSpPr>
        <p:spPr>
          <a:xfrm>
            <a:off x="1196975" y="693738"/>
            <a:ext cx="4560888" cy="3422650"/>
          </a:xfrm>
          <a:ln w="12700" cap="flat"/>
        </p:spPr>
      </p:sp>
      <p:sp>
        <p:nvSpPr>
          <p:cNvPr id="37899" name="Rectangle 7"/>
          <p:cNvSpPr>
            <a:spLocks noGrp="1" noChangeArrowheads="1"/>
          </p:cNvSpPr>
          <p:nvPr>
            <p:ph type="body" idx="1"/>
          </p:nvPr>
        </p:nvSpPr>
        <p:spPr>
          <a:xfrm>
            <a:off x="925624" y="4383974"/>
            <a:ext cx="5095669" cy="4154653"/>
          </a:xfrm>
          <a:noFill/>
          <a:ln/>
        </p:spPr>
        <p:txBody>
          <a:bodyPr lIns="91665" tIns="45027" rIns="91665" bIns="45027"/>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noFill/>
          <a:ln/>
        </p:spPr>
        <p:txBody>
          <a:bodyPr/>
          <a:lstStyle/>
          <a:p>
            <a:pPr eaLnBrk="1" hangingPunct="1"/>
            <a:r>
              <a:rPr lang="en-US" dirty="0" smtClean="0"/>
              <a:t>Eight of CSS’s Green Trucking C</a:t>
            </a:r>
            <a:r>
              <a:rPr lang="en-US" baseline="0" dirty="0" smtClean="0"/>
              <a:t>enters located along the I-5 corridor.</a:t>
            </a:r>
            <a:endParaRPr lang="en-US" dirty="0" smtClean="0"/>
          </a:p>
          <a:p>
            <a:pPr eaLnBrk="1" hangingPunct="1"/>
            <a:r>
              <a:rPr lang="en-US" dirty="0" smtClean="0"/>
              <a:t>Unbiased information for truckers--Only place</a:t>
            </a:r>
            <a:r>
              <a:rPr lang="en-US" baseline="0" dirty="0" smtClean="0"/>
              <a:t> where you’ll see Cummins and Caterpillar showcased together.  </a:t>
            </a:r>
          </a:p>
          <a:p>
            <a:pPr eaLnBrk="1" hangingPunct="1"/>
            <a:r>
              <a:rPr lang="en-US" baseline="0" dirty="0" smtClean="0"/>
              <a:t>We try and find technologies that can pay for themselves within a few years by reducing their fuel and maintenance costs. </a:t>
            </a:r>
          </a:p>
          <a:p>
            <a:pPr eaLnBrk="1" hangingPunct="1"/>
            <a:r>
              <a:rPr lang="en-US" baseline="0" dirty="0" smtClean="0"/>
              <a:t>Publishers of the Green Trucking Guide—quickly becoming a go-to reference for truckers, fleets, and clean-air agencies. More than 20,000 copies of the latest edition distributed to people in the industry.</a:t>
            </a:r>
          </a:p>
          <a:p>
            <a:pPr eaLnBrk="1" hangingPunct="1"/>
            <a:r>
              <a:rPr lang="en-US" baseline="0" dirty="0" smtClean="0"/>
              <a:t>CSS helps truckers understand the incentives available to them. Many truckers still find it difficult to qualify in today’s tight lending environment. We help them use grant financing and our unique credit scoring model to afford new or upgraded equipment</a:t>
            </a:r>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Why are diesel</a:t>
            </a:r>
            <a:r>
              <a:rPr lang="en-US" baseline="0" dirty="0" smtClean="0"/>
              <a:t> trucks the key to many of our environmental and air quality problems?</a:t>
            </a:r>
          </a:p>
          <a:p>
            <a:r>
              <a:rPr lang="en-US" baseline="0" dirty="0" smtClean="0"/>
              <a:t>Why not hybrid cars, mass transit, and other green solutions?</a:t>
            </a:r>
          </a:p>
          <a:p>
            <a:r>
              <a:rPr lang="en-US" baseline="0" dirty="0" smtClean="0"/>
              <a:t>For the price of five hybrid vehicles, you can get one dirty, older diesel truck off the road—with the polluting capacity equivalent to taking 40 passenger vehicles off the road. </a:t>
            </a:r>
          </a:p>
          <a:p>
            <a:r>
              <a:rPr lang="en-US" baseline="0" dirty="0" smtClean="0"/>
              <a:t>It is the most cost-effective way to make a big impact on air quality.</a:t>
            </a:r>
            <a:endParaRPr lang="en-US" dirty="0"/>
          </a:p>
        </p:txBody>
      </p:sp>
      <p:sp>
        <p:nvSpPr>
          <p:cNvPr id="4" name="Header Placeholder 3"/>
          <p:cNvSpPr>
            <a:spLocks noGrp="1"/>
          </p:cNvSpPr>
          <p:nvPr>
            <p:ph type="hdr" sz="quarter" idx="10"/>
          </p:nvPr>
        </p:nvSpPr>
        <p:spPr/>
        <p:txBody>
          <a:bodyPr/>
          <a:lstStyle/>
          <a:p>
            <a:pPr>
              <a:defRPr/>
            </a:pPr>
            <a:r>
              <a:rPr lang="en-US" smtClean="0"/>
              <a:t>Presentation Title    Presenter's Name</a:t>
            </a:r>
            <a:endParaRPr lang="en-US"/>
          </a:p>
        </p:txBody>
      </p:sp>
      <p:sp>
        <p:nvSpPr>
          <p:cNvPr id="5" name="Date Placeholder 4"/>
          <p:cNvSpPr>
            <a:spLocks noGrp="1"/>
          </p:cNvSpPr>
          <p:nvPr>
            <p:ph type="dt" idx="11"/>
          </p:nvPr>
        </p:nvSpPr>
        <p:spPr/>
        <p:txBody>
          <a:bodyPr/>
          <a:lstStyle/>
          <a:p>
            <a:pPr>
              <a:defRPr/>
            </a:pPr>
            <a:fld id="{91895821-4C6C-4170-82B0-A025FE119ECB}" type="datetime1">
              <a:rPr lang="en-US" smtClean="0"/>
              <a:pPr>
                <a:defRPr/>
              </a:pPr>
              <a:t>03/21/2012</a:t>
            </a:fld>
            <a:endParaRPr lang="en-US"/>
          </a:p>
        </p:txBody>
      </p:sp>
      <p:sp>
        <p:nvSpPr>
          <p:cNvPr id="6" name="Footer Placeholder 5"/>
          <p:cNvSpPr>
            <a:spLocks noGrp="1"/>
          </p:cNvSpPr>
          <p:nvPr>
            <p:ph type="ftr" sz="quarter" idx="12"/>
          </p:nvPr>
        </p:nvSpPr>
        <p:spPr/>
        <p:txBody>
          <a:bodyPr/>
          <a:lstStyle/>
          <a:p>
            <a:pPr>
              <a:defRPr/>
            </a:pPr>
            <a:r>
              <a:rPr lang="en-US" smtClean="0"/>
              <a:t>(c) 2002 Puget Sound Clean Air Agency</a:t>
            </a:r>
            <a:endParaRPr lang="en-US"/>
          </a:p>
        </p:txBody>
      </p:sp>
      <p:sp>
        <p:nvSpPr>
          <p:cNvPr id="7" name="Slide Number Placeholder 6"/>
          <p:cNvSpPr>
            <a:spLocks noGrp="1"/>
          </p:cNvSpPr>
          <p:nvPr>
            <p:ph type="sldNum" sz="quarter" idx="13"/>
          </p:nvPr>
        </p:nvSpPr>
        <p:spPr/>
        <p:txBody>
          <a:bodyPr/>
          <a:lstStyle/>
          <a:p>
            <a:pPr>
              <a:defRPr/>
            </a:pPr>
            <a:fld id="{554DEACF-ADA6-4083-8C1B-6AC723A17D2A}" type="slidenum">
              <a:rPr lang="en-US" smtClean="0"/>
              <a:pPr>
                <a:defRPr/>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r>
              <a:rPr lang="en-US" b="1" i="1" dirty="0" smtClean="0"/>
              <a:t>Progress to date </a:t>
            </a:r>
          </a:p>
          <a:p>
            <a:r>
              <a:rPr lang="en-US" dirty="0" smtClean="0"/>
              <a:t>1. CSS has </a:t>
            </a:r>
            <a:r>
              <a:rPr lang="en-US" b="1" dirty="0" smtClean="0"/>
              <a:t>upgraded or replaced more than 8,000 vehicles across the United States, saving over 35 million gallons of diesel fuel. </a:t>
            </a:r>
          </a:p>
          <a:p>
            <a:r>
              <a:rPr lang="en-US" dirty="0" smtClean="0"/>
              <a:t>2. CSS has garnered more than </a:t>
            </a:r>
            <a:r>
              <a:rPr lang="en-US" b="1" dirty="0" smtClean="0"/>
              <a:t>$45 million in grants to provide financial assistance to businesses who otherwise could not afford to change. </a:t>
            </a:r>
          </a:p>
          <a:p>
            <a:r>
              <a:rPr lang="en-US" dirty="0" smtClean="0"/>
              <a:t>3. CSS has provided over </a:t>
            </a:r>
            <a:r>
              <a:rPr lang="en-US" b="1" dirty="0" smtClean="0"/>
              <a:t>$54 million in financing clean, fuel efficient vehicles and upgrades. </a:t>
            </a:r>
          </a:p>
          <a:p>
            <a:r>
              <a:rPr lang="en-US" dirty="0" smtClean="0"/>
              <a:t>4. CSS has educated thousands of small trucking companies on </a:t>
            </a:r>
            <a:r>
              <a:rPr lang="en-US" b="1" dirty="0" smtClean="0"/>
              <a:t>best practices to save fuel and reduce emissions, serving as the R &amp; D department for small trucking companies. </a:t>
            </a:r>
          </a:p>
          <a:p>
            <a:r>
              <a:rPr lang="en-US" dirty="0" smtClean="0"/>
              <a:t>5. CSS is in the process of installing </a:t>
            </a:r>
            <a:r>
              <a:rPr lang="en-US" b="1" dirty="0" smtClean="0"/>
              <a:t>1,250 electrified parking spaces on five major freight corridors nationally. </a:t>
            </a:r>
          </a:p>
        </p:txBody>
      </p:sp>
      <p:sp>
        <p:nvSpPr>
          <p:cNvPr id="4" name="Header Placeholder 3"/>
          <p:cNvSpPr>
            <a:spLocks noGrp="1"/>
          </p:cNvSpPr>
          <p:nvPr>
            <p:ph type="hdr" sz="quarter" idx="10"/>
          </p:nvPr>
        </p:nvSpPr>
        <p:spPr/>
        <p:txBody>
          <a:bodyPr/>
          <a:lstStyle/>
          <a:p>
            <a:pPr>
              <a:defRPr/>
            </a:pPr>
            <a:r>
              <a:rPr lang="en-US" smtClean="0"/>
              <a:t>Presentation Title    Presenter's Name</a:t>
            </a:r>
            <a:endParaRPr lang="en-US"/>
          </a:p>
        </p:txBody>
      </p:sp>
      <p:sp>
        <p:nvSpPr>
          <p:cNvPr id="5" name="Date Placeholder 4"/>
          <p:cNvSpPr>
            <a:spLocks noGrp="1"/>
          </p:cNvSpPr>
          <p:nvPr>
            <p:ph type="dt" idx="11"/>
          </p:nvPr>
        </p:nvSpPr>
        <p:spPr/>
        <p:txBody>
          <a:bodyPr/>
          <a:lstStyle/>
          <a:p>
            <a:pPr>
              <a:defRPr/>
            </a:pPr>
            <a:fld id="{91895821-4C6C-4170-82B0-A025FE119ECB}" type="datetime1">
              <a:rPr lang="en-US" smtClean="0"/>
              <a:pPr>
                <a:defRPr/>
              </a:pPr>
              <a:t>03/21/2012</a:t>
            </a:fld>
            <a:endParaRPr lang="en-US"/>
          </a:p>
        </p:txBody>
      </p:sp>
      <p:sp>
        <p:nvSpPr>
          <p:cNvPr id="6" name="Footer Placeholder 5"/>
          <p:cNvSpPr>
            <a:spLocks noGrp="1"/>
          </p:cNvSpPr>
          <p:nvPr>
            <p:ph type="ftr" sz="quarter" idx="12"/>
          </p:nvPr>
        </p:nvSpPr>
        <p:spPr/>
        <p:txBody>
          <a:bodyPr/>
          <a:lstStyle/>
          <a:p>
            <a:pPr>
              <a:defRPr/>
            </a:pPr>
            <a:r>
              <a:rPr lang="en-US" smtClean="0"/>
              <a:t>(c) 2002 Puget Sound Clean Air Agency</a:t>
            </a:r>
            <a:endParaRPr lang="en-US"/>
          </a:p>
        </p:txBody>
      </p:sp>
      <p:sp>
        <p:nvSpPr>
          <p:cNvPr id="7" name="Slide Number Placeholder 6"/>
          <p:cNvSpPr>
            <a:spLocks noGrp="1"/>
          </p:cNvSpPr>
          <p:nvPr>
            <p:ph type="sldNum" sz="quarter" idx="13"/>
          </p:nvPr>
        </p:nvSpPr>
        <p:spPr/>
        <p:txBody>
          <a:bodyPr/>
          <a:lstStyle/>
          <a:p>
            <a:pPr>
              <a:defRPr/>
            </a:pPr>
            <a:fld id="{554DEACF-ADA6-4083-8C1B-6AC723A17D2A}" type="slidenum">
              <a:rPr lang="en-US" smtClean="0"/>
              <a:pPr>
                <a:defRPr/>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r>
              <a:rPr lang="en-US" b="1" i="1" dirty="0" smtClean="0"/>
              <a:t>Goals for 2012 </a:t>
            </a:r>
          </a:p>
          <a:p>
            <a:r>
              <a:rPr lang="en-US" dirty="0" smtClean="0"/>
              <a:t>• </a:t>
            </a:r>
            <a:r>
              <a:rPr lang="en-US" b="1" dirty="0" smtClean="0"/>
              <a:t>Replace more than 500 dirty diesel trucks with natural gas or clean diesel alternatives </a:t>
            </a:r>
          </a:p>
          <a:p>
            <a:r>
              <a:rPr lang="en-US" dirty="0" smtClean="0"/>
              <a:t>• </a:t>
            </a:r>
            <a:r>
              <a:rPr lang="en-US" b="1" dirty="0" smtClean="0"/>
              <a:t>Conduct natural gas trucking pilot with emerging retrofit technology </a:t>
            </a:r>
          </a:p>
          <a:p>
            <a:r>
              <a:rPr lang="en-US" dirty="0" smtClean="0"/>
              <a:t>• </a:t>
            </a:r>
            <a:r>
              <a:rPr lang="en-US" b="1" dirty="0" smtClean="0"/>
              <a:t>Construct more than 1,000 electrified pedestals at truck stops nationwide </a:t>
            </a:r>
          </a:p>
          <a:p>
            <a:r>
              <a:rPr lang="en-US" dirty="0" smtClean="0"/>
              <a:t>• </a:t>
            </a:r>
            <a:r>
              <a:rPr lang="en-US" b="1" dirty="0" smtClean="0"/>
              <a:t>Provide grants for 4,800 trucks to upgrade for plug-in idle-reduction technologies </a:t>
            </a:r>
          </a:p>
          <a:p>
            <a:r>
              <a:rPr lang="en-US" dirty="0" smtClean="0"/>
              <a:t>• </a:t>
            </a:r>
            <a:r>
              <a:rPr lang="en-US" b="1" dirty="0" smtClean="0"/>
              <a:t>Open Dallas/Fort Worth outreach center </a:t>
            </a:r>
          </a:p>
          <a:p>
            <a:r>
              <a:rPr lang="en-US" dirty="0" smtClean="0"/>
              <a:t>• </a:t>
            </a:r>
            <a:r>
              <a:rPr lang="en-US" b="1" dirty="0" smtClean="0"/>
              <a:t>Open Medford, Oregon outreach center </a:t>
            </a:r>
          </a:p>
        </p:txBody>
      </p:sp>
      <p:sp>
        <p:nvSpPr>
          <p:cNvPr id="4" name="Header Placeholder 3"/>
          <p:cNvSpPr>
            <a:spLocks noGrp="1"/>
          </p:cNvSpPr>
          <p:nvPr>
            <p:ph type="hdr" sz="quarter" idx="10"/>
          </p:nvPr>
        </p:nvSpPr>
        <p:spPr/>
        <p:txBody>
          <a:bodyPr/>
          <a:lstStyle/>
          <a:p>
            <a:pPr>
              <a:defRPr/>
            </a:pPr>
            <a:r>
              <a:rPr lang="en-US" smtClean="0"/>
              <a:t>Presentation Title    Presenter's Name</a:t>
            </a:r>
            <a:endParaRPr lang="en-US"/>
          </a:p>
        </p:txBody>
      </p:sp>
      <p:sp>
        <p:nvSpPr>
          <p:cNvPr id="5" name="Date Placeholder 4"/>
          <p:cNvSpPr>
            <a:spLocks noGrp="1"/>
          </p:cNvSpPr>
          <p:nvPr>
            <p:ph type="dt" idx="11"/>
          </p:nvPr>
        </p:nvSpPr>
        <p:spPr/>
        <p:txBody>
          <a:bodyPr/>
          <a:lstStyle/>
          <a:p>
            <a:pPr>
              <a:defRPr/>
            </a:pPr>
            <a:fld id="{91895821-4C6C-4170-82B0-A025FE119ECB}" type="datetime1">
              <a:rPr lang="en-US" smtClean="0"/>
              <a:pPr>
                <a:defRPr/>
              </a:pPr>
              <a:t>03/21/2012</a:t>
            </a:fld>
            <a:endParaRPr lang="en-US"/>
          </a:p>
        </p:txBody>
      </p:sp>
      <p:sp>
        <p:nvSpPr>
          <p:cNvPr id="6" name="Footer Placeholder 5"/>
          <p:cNvSpPr>
            <a:spLocks noGrp="1"/>
          </p:cNvSpPr>
          <p:nvPr>
            <p:ph type="ftr" sz="quarter" idx="12"/>
          </p:nvPr>
        </p:nvSpPr>
        <p:spPr/>
        <p:txBody>
          <a:bodyPr/>
          <a:lstStyle/>
          <a:p>
            <a:pPr>
              <a:defRPr/>
            </a:pPr>
            <a:r>
              <a:rPr lang="en-US" smtClean="0"/>
              <a:t>(c) 2002 Puget Sound Clean Air Agency</a:t>
            </a:r>
            <a:endParaRPr lang="en-US"/>
          </a:p>
        </p:txBody>
      </p:sp>
      <p:sp>
        <p:nvSpPr>
          <p:cNvPr id="7" name="Slide Number Placeholder 6"/>
          <p:cNvSpPr>
            <a:spLocks noGrp="1"/>
          </p:cNvSpPr>
          <p:nvPr>
            <p:ph type="sldNum" sz="quarter" idx="13"/>
          </p:nvPr>
        </p:nvSpPr>
        <p:spPr/>
        <p:txBody>
          <a:bodyPr/>
          <a:lstStyle/>
          <a:p>
            <a:pPr>
              <a:defRPr/>
            </a:pPr>
            <a:fld id="{554DEACF-ADA6-4083-8C1B-6AC723A17D2A}" type="slidenum">
              <a:rPr lang="en-US" smtClean="0"/>
              <a:pPr>
                <a:defRPr/>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pPr>
              <a:defRPr/>
            </a:pPr>
            <a:r>
              <a:rPr lang="en-US" smtClean="0"/>
              <a:t>Presentation Title    Presenter's Name</a:t>
            </a:r>
            <a:endParaRPr lang="en-US"/>
          </a:p>
        </p:txBody>
      </p:sp>
      <p:sp>
        <p:nvSpPr>
          <p:cNvPr id="5" name="Date Placeholder 4"/>
          <p:cNvSpPr>
            <a:spLocks noGrp="1"/>
          </p:cNvSpPr>
          <p:nvPr>
            <p:ph type="dt" idx="11"/>
          </p:nvPr>
        </p:nvSpPr>
        <p:spPr/>
        <p:txBody>
          <a:bodyPr/>
          <a:lstStyle/>
          <a:p>
            <a:pPr>
              <a:defRPr/>
            </a:pPr>
            <a:fld id="{91895821-4C6C-4170-82B0-A025FE119ECB}" type="datetime1">
              <a:rPr lang="en-US" smtClean="0"/>
              <a:pPr>
                <a:defRPr/>
              </a:pPr>
              <a:t>03/21/2012</a:t>
            </a:fld>
            <a:endParaRPr lang="en-US"/>
          </a:p>
        </p:txBody>
      </p:sp>
      <p:sp>
        <p:nvSpPr>
          <p:cNvPr id="6" name="Footer Placeholder 5"/>
          <p:cNvSpPr>
            <a:spLocks noGrp="1"/>
          </p:cNvSpPr>
          <p:nvPr>
            <p:ph type="ftr" sz="quarter" idx="12"/>
          </p:nvPr>
        </p:nvSpPr>
        <p:spPr/>
        <p:txBody>
          <a:bodyPr/>
          <a:lstStyle/>
          <a:p>
            <a:pPr>
              <a:defRPr/>
            </a:pPr>
            <a:r>
              <a:rPr lang="en-US" smtClean="0"/>
              <a:t>(c) 2002 Puget Sound Clean Air Agency</a:t>
            </a:r>
            <a:endParaRPr lang="en-US"/>
          </a:p>
        </p:txBody>
      </p:sp>
      <p:sp>
        <p:nvSpPr>
          <p:cNvPr id="7" name="Slide Number Placeholder 6"/>
          <p:cNvSpPr>
            <a:spLocks noGrp="1"/>
          </p:cNvSpPr>
          <p:nvPr>
            <p:ph type="sldNum" sz="quarter" idx="13"/>
          </p:nvPr>
        </p:nvSpPr>
        <p:spPr/>
        <p:txBody>
          <a:bodyPr/>
          <a:lstStyle/>
          <a:p>
            <a:pPr>
              <a:defRPr/>
            </a:pPr>
            <a:fld id="{554DEACF-ADA6-4083-8C1B-6AC723A17D2A}" type="slidenum">
              <a:rPr lang="en-US" smtClean="0"/>
              <a:pPr>
                <a:defRPr/>
              </a:pPr>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8.xml"/><Relationship Id="rId7"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tags" Target="../tags/tag9.xml"/><Relationship Id="rId9"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slideMaster" Target="../slideMasters/slideMaster1.xml"/><Relationship Id="rId4" Type="http://schemas.openxmlformats.org/officeDocument/2006/relationships/tags" Target="../tags/tag21.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9.xml"/><Relationship Id="rId1" Type="http://schemas.openxmlformats.org/officeDocument/2006/relationships/tags" Target="../tags/tag2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ags" Target="../tags/tag34.xml"/><Relationship Id="rId5" Type="http://schemas.openxmlformats.org/officeDocument/2006/relationships/slideMaster" Target="../slideMasters/slideMaster1.xml"/><Relationship Id="rId4" Type="http://schemas.openxmlformats.org/officeDocument/2006/relationships/tags" Target="../tags/tag37.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tags" Target="../tags/tag38.xml"/><Relationship Id="rId5" Type="http://schemas.openxmlformats.org/officeDocument/2006/relationships/slideMaster" Target="../slideMasters/slideMaster1.xml"/><Relationship Id="rId4" Type="http://schemas.openxmlformats.org/officeDocument/2006/relationships/tags" Target="../tags/tag4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slideMaster" Target="../slideMasters/slideMaster2.xml"/><Relationship Id="rId5" Type="http://schemas.openxmlformats.org/officeDocument/2006/relationships/tags" Target="../tags/tag51.xml"/><Relationship Id="rId4" Type="http://schemas.openxmlformats.org/officeDocument/2006/relationships/tags" Target="../tags/tag50.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slideMaster" Target="../slideMasters/slideMaster2.xml"/><Relationship Id="rId5" Type="http://schemas.openxmlformats.org/officeDocument/2006/relationships/tags" Target="../tags/tag56.xml"/><Relationship Id="rId4" Type="http://schemas.openxmlformats.org/officeDocument/2006/relationships/tags" Target="../tags/tag55.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slideMaster" Target="../slideMasters/slideMaster2.xml"/><Relationship Id="rId5" Type="http://schemas.openxmlformats.org/officeDocument/2006/relationships/tags" Target="../tags/tag61.xml"/><Relationship Id="rId4" Type="http://schemas.openxmlformats.org/officeDocument/2006/relationships/tags" Target="../tags/tag60.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64.xml"/><Relationship Id="rId7" Type="http://schemas.openxmlformats.org/officeDocument/2006/relationships/slideMaster" Target="../slideMasters/slideMaster2.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75.xml"/><Relationship Id="rId3" Type="http://schemas.openxmlformats.org/officeDocument/2006/relationships/tags" Target="../tags/tag70.xml"/><Relationship Id="rId7" Type="http://schemas.openxmlformats.org/officeDocument/2006/relationships/tags" Target="../tags/tag74.xml"/><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tags" Target="../tags/tag73.xml"/><Relationship Id="rId5" Type="http://schemas.openxmlformats.org/officeDocument/2006/relationships/tags" Target="../tags/tag72.xml"/><Relationship Id="rId4" Type="http://schemas.openxmlformats.org/officeDocument/2006/relationships/tags" Target="../tags/tag71.xml"/><Relationship Id="rId9"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5" Type="http://schemas.openxmlformats.org/officeDocument/2006/relationships/slideMaster" Target="../slideMasters/slideMaster2.xml"/><Relationship Id="rId4" Type="http://schemas.openxmlformats.org/officeDocument/2006/relationships/tags" Target="../tags/tag79.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82.xml"/><Relationship Id="rId2" Type="http://schemas.openxmlformats.org/officeDocument/2006/relationships/tags" Target="../tags/tag81.xml"/><Relationship Id="rId1" Type="http://schemas.openxmlformats.org/officeDocument/2006/relationships/tags" Target="../tags/tag80.xml"/><Relationship Id="rId4"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85.xml"/><Relationship Id="rId7" Type="http://schemas.openxmlformats.org/officeDocument/2006/relationships/slideMaster" Target="../slideMasters/slideMaster2.xml"/><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tags" Target="../tags/tag88.xml"/><Relationship Id="rId5" Type="http://schemas.openxmlformats.org/officeDocument/2006/relationships/tags" Target="../tags/tag87.xml"/><Relationship Id="rId4" Type="http://schemas.openxmlformats.org/officeDocument/2006/relationships/tags" Target="../tags/tag86.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91.xml"/><Relationship Id="rId7" Type="http://schemas.openxmlformats.org/officeDocument/2006/relationships/slideMaster" Target="../slideMasters/slideMaster2.xml"/><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tags" Target="../tags/tag94.xml"/><Relationship Id="rId5" Type="http://schemas.openxmlformats.org/officeDocument/2006/relationships/tags" Target="../tags/tag93.xml"/><Relationship Id="rId4" Type="http://schemas.openxmlformats.org/officeDocument/2006/relationships/tags" Target="../tags/tag92.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97.xml"/><Relationship Id="rId2" Type="http://schemas.openxmlformats.org/officeDocument/2006/relationships/tags" Target="../tags/tag96.xml"/><Relationship Id="rId1" Type="http://schemas.openxmlformats.org/officeDocument/2006/relationships/tags" Target="../tags/tag95.xml"/><Relationship Id="rId6" Type="http://schemas.openxmlformats.org/officeDocument/2006/relationships/slideMaster" Target="../slideMasters/slideMaster2.xml"/><Relationship Id="rId5" Type="http://schemas.openxmlformats.org/officeDocument/2006/relationships/tags" Target="../tags/tag99.xml"/><Relationship Id="rId4" Type="http://schemas.openxmlformats.org/officeDocument/2006/relationships/tags" Target="../tags/tag98.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102.xml"/><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slideMaster" Target="../slideMasters/slideMaster2.xml"/><Relationship Id="rId5" Type="http://schemas.openxmlformats.org/officeDocument/2006/relationships/tags" Target="../tags/tag104.xml"/><Relationship Id="rId4" Type="http://schemas.openxmlformats.org/officeDocument/2006/relationships/tags" Target="../tags/tag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61"/>
          <p:cNvGrpSpPr>
            <a:grpSpLocks/>
          </p:cNvGrpSpPr>
          <p:nvPr>
            <p:custDataLst>
              <p:tags r:id="rId1"/>
            </p:custDataLst>
          </p:nvPr>
        </p:nvGrpSpPr>
        <p:grpSpPr bwMode="auto">
          <a:xfrm>
            <a:off x="0" y="0"/>
            <a:ext cx="9144000" cy="6858000"/>
            <a:chOff x="0" y="0"/>
            <a:chExt cx="5760" cy="4320"/>
          </a:xfrm>
        </p:grpSpPr>
        <p:sp>
          <p:nvSpPr>
            <p:cNvPr id="5" name="Rectangle 15"/>
            <p:cNvSpPr>
              <a:spLocks noChangeArrowheads="1"/>
            </p:cNvSpPr>
            <p:nvPr/>
          </p:nvSpPr>
          <p:spPr bwMode="auto">
            <a:xfrm>
              <a:off x="0" y="0"/>
              <a:ext cx="1920" cy="1440"/>
            </a:xfrm>
            <a:prstGeom prst="rect">
              <a:avLst/>
            </a:prstGeom>
            <a:noFill/>
            <a:ln w="9525">
              <a:noFill/>
              <a:miter lim="800000"/>
              <a:headEnd/>
              <a:tailEnd/>
            </a:ln>
          </p:spPr>
          <p:txBody>
            <a:bodyPr wrap="none" anchor="ctr"/>
            <a:lstStyle/>
            <a:p>
              <a:endParaRPr lang="en-US"/>
            </a:p>
          </p:txBody>
        </p:sp>
        <p:sp>
          <p:nvSpPr>
            <p:cNvPr id="6" name="Rectangle 16"/>
            <p:cNvSpPr>
              <a:spLocks noChangeArrowheads="1"/>
            </p:cNvSpPr>
            <p:nvPr/>
          </p:nvSpPr>
          <p:spPr bwMode="auto">
            <a:xfrm>
              <a:off x="1920" y="0"/>
              <a:ext cx="1920" cy="1440"/>
            </a:xfrm>
            <a:prstGeom prst="rect">
              <a:avLst/>
            </a:prstGeom>
            <a:noFill/>
            <a:ln w="9525">
              <a:noFill/>
              <a:miter lim="800000"/>
              <a:headEnd/>
              <a:tailEnd/>
            </a:ln>
          </p:spPr>
          <p:txBody>
            <a:bodyPr wrap="none" anchor="ctr"/>
            <a:lstStyle/>
            <a:p>
              <a:endParaRPr lang="en-US"/>
            </a:p>
          </p:txBody>
        </p:sp>
        <p:sp>
          <p:nvSpPr>
            <p:cNvPr id="7" name="Rectangle 17"/>
            <p:cNvSpPr>
              <a:spLocks noChangeArrowheads="1"/>
            </p:cNvSpPr>
            <p:nvPr/>
          </p:nvSpPr>
          <p:spPr bwMode="auto">
            <a:xfrm>
              <a:off x="3840" y="0"/>
              <a:ext cx="1920" cy="1440"/>
            </a:xfrm>
            <a:prstGeom prst="rect">
              <a:avLst/>
            </a:prstGeom>
            <a:noFill/>
            <a:ln w="9525">
              <a:noFill/>
              <a:miter lim="800000"/>
              <a:headEnd/>
              <a:tailEnd/>
            </a:ln>
          </p:spPr>
          <p:txBody>
            <a:bodyPr wrap="none" anchor="ctr"/>
            <a:lstStyle/>
            <a:p>
              <a:endParaRPr lang="en-US"/>
            </a:p>
          </p:txBody>
        </p:sp>
        <p:sp>
          <p:nvSpPr>
            <p:cNvPr id="8" name="Rectangle 18"/>
            <p:cNvSpPr>
              <a:spLocks noChangeArrowheads="1"/>
            </p:cNvSpPr>
            <p:nvPr/>
          </p:nvSpPr>
          <p:spPr bwMode="auto">
            <a:xfrm>
              <a:off x="0" y="1440"/>
              <a:ext cx="1920" cy="1440"/>
            </a:xfrm>
            <a:prstGeom prst="rect">
              <a:avLst/>
            </a:prstGeom>
            <a:noFill/>
            <a:ln w="9525">
              <a:noFill/>
              <a:miter lim="800000"/>
              <a:headEnd/>
              <a:tailEnd/>
            </a:ln>
          </p:spPr>
          <p:txBody>
            <a:bodyPr wrap="none" anchor="ctr"/>
            <a:lstStyle/>
            <a:p>
              <a:endParaRPr lang="en-US"/>
            </a:p>
          </p:txBody>
        </p:sp>
        <p:sp>
          <p:nvSpPr>
            <p:cNvPr id="9" name="Rectangle 19"/>
            <p:cNvSpPr>
              <a:spLocks noChangeArrowheads="1"/>
            </p:cNvSpPr>
            <p:nvPr/>
          </p:nvSpPr>
          <p:spPr bwMode="auto">
            <a:xfrm>
              <a:off x="1920" y="1440"/>
              <a:ext cx="1920" cy="1440"/>
            </a:xfrm>
            <a:prstGeom prst="rect">
              <a:avLst/>
            </a:prstGeom>
            <a:noFill/>
            <a:ln w="9525">
              <a:noFill/>
              <a:miter lim="800000"/>
              <a:headEnd/>
              <a:tailEnd/>
            </a:ln>
          </p:spPr>
          <p:txBody>
            <a:bodyPr wrap="none" anchor="ctr"/>
            <a:lstStyle/>
            <a:p>
              <a:endParaRPr lang="en-US"/>
            </a:p>
          </p:txBody>
        </p:sp>
        <p:sp>
          <p:nvSpPr>
            <p:cNvPr id="10" name="Rectangle 20"/>
            <p:cNvSpPr>
              <a:spLocks noChangeArrowheads="1"/>
            </p:cNvSpPr>
            <p:nvPr/>
          </p:nvSpPr>
          <p:spPr bwMode="auto">
            <a:xfrm>
              <a:off x="3840" y="1440"/>
              <a:ext cx="1920" cy="1440"/>
            </a:xfrm>
            <a:prstGeom prst="rect">
              <a:avLst/>
            </a:prstGeom>
            <a:noFill/>
            <a:ln w="9525">
              <a:noFill/>
              <a:miter lim="800000"/>
              <a:headEnd/>
              <a:tailEnd/>
            </a:ln>
          </p:spPr>
          <p:txBody>
            <a:bodyPr wrap="none" anchor="ctr"/>
            <a:lstStyle/>
            <a:p>
              <a:endParaRPr lang="en-US"/>
            </a:p>
          </p:txBody>
        </p:sp>
        <p:sp>
          <p:nvSpPr>
            <p:cNvPr id="11" name="Rectangle 21"/>
            <p:cNvSpPr>
              <a:spLocks noChangeArrowheads="1"/>
            </p:cNvSpPr>
            <p:nvPr/>
          </p:nvSpPr>
          <p:spPr bwMode="auto">
            <a:xfrm>
              <a:off x="0" y="2880"/>
              <a:ext cx="1920" cy="1440"/>
            </a:xfrm>
            <a:prstGeom prst="rect">
              <a:avLst/>
            </a:prstGeom>
            <a:noFill/>
            <a:ln w="9525">
              <a:noFill/>
              <a:miter lim="800000"/>
              <a:headEnd/>
              <a:tailEnd/>
            </a:ln>
          </p:spPr>
          <p:txBody>
            <a:bodyPr wrap="none" anchor="ctr"/>
            <a:lstStyle/>
            <a:p>
              <a:endParaRPr lang="en-US"/>
            </a:p>
          </p:txBody>
        </p:sp>
        <p:sp>
          <p:nvSpPr>
            <p:cNvPr id="12" name="Rectangle 22"/>
            <p:cNvSpPr>
              <a:spLocks noChangeArrowheads="1"/>
            </p:cNvSpPr>
            <p:nvPr/>
          </p:nvSpPr>
          <p:spPr bwMode="auto">
            <a:xfrm>
              <a:off x="1920" y="2880"/>
              <a:ext cx="1920" cy="1440"/>
            </a:xfrm>
            <a:prstGeom prst="rect">
              <a:avLst/>
            </a:prstGeom>
            <a:noFill/>
            <a:ln w="9525">
              <a:noFill/>
              <a:miter lim="800000"/>
              <a:headEnd/>
              <a:tailEnd/>
            </a:ln>
          </p:spPr>
          <p:txBody>
            <a:bodyPr wrap="none" anchor="ctr"/>
            <a:lstStyle/>
            <a:p>
              <a:endParaRPr lang="en-US"/>
            </a:p>
          </p:txBody>
        </p:sp>
        <p:sp>
          <p:nvSpPr>
            <p:cNvPr id="13" name="Rectangle 23"/>
            <p:cNvSpPr>
              <a:spLocks noChangeArrowheads="1"/>
            </p:cNvSpPr>
            <p:nvPr/>
          </p:nvSpPr>
          <p:spPr bwMode="auto">
            <a:xfrm>
              <a:off x="3840" y="2880"/>
              <a:ext cx="1920" cy="1440"/>
            </a:xfrm>
            <a:prstGeom prst="rect">
              <a:avLst/>
            </a:prstGeom>
            <a:noFill/>
            <a:ln w="9525">
              <a:noFill/>
              <a:miter lim="800000"/>
              <a:headEnd/>
              <a:tailEnd/>
            </a:ln>
          </p:spPr>
          <p:txBody>
            <a:bodyPr wrap="none" anchor="ctr"/>
            <a:lstStyle/>
            <a:p>
              <a:endParaRPr lang="en-US"/>
            </a:p>
          </p:txBody>
        </p:sp>
      </p:grpSp>
      <p:pic>
        <p:nvPicPr>
          <p:cNvPr id="14" name="Picture 115" descr="kids-park-kites-2x275"/>
          <p:cNvPicPr>
            <a:picLocks noChangeAspect="1" noChangeArrowheads="1"/>
          </p:cNvPicPr>
          <p:nvPr>
            <p:custDataLst>
              <p:tags r:id="rId2"/>
            </p:custDataLst>
          </p:nvPr>
        </p:nvPicPr>
        <p:blipFill>
          <a:blip r:embed="rId8" cstate="print"/>
          <a:srcRect/>
          <a:stretch>
            <a:fillRect/>
          </a:stretch>
        </p:blipFill>
        <p:spPr bwMode="auto">
          <a:xfrm>
            <a:off x="381000" y="2084388"/>
            <a:ext cx="2514600" cy="1827212"/>
          </a:xfrm>
          <a:prstGeom prst="rect">
            <a:avLst/>
          </a:prstGeom>
          <a:noFill/>
          <a:ln w="9525">
            <a:noFill/>
            <a:miter lim="800000"/>
            <a:headEnd/>
            <a:tailEnd/>
          </a:ln>
          <a:effectLst>
            <a:outerShdw dist="35921" dir="2700000" algn="ctr" rotWithShape="0">
              <a:schemeClr val="bg1"/>
            </a:outerShdw>
          </a:effectLst>
        </p:spPr>
      </p:pic>
      <p:pic>
        <p:nvPicPr>
          <p:cNvPr id="15" name="Picture 116" descr="pptmtrainier"/>
          <p:cNvPicPr>
            <a:picLocks noChangeAspect="1" noChangeArrowheads="1"/>
          </p:cNvPicPr>
          <p:nvPr>
            <p:custDataLst>
              <p:tags r:id="rId3"/>
            </p:custDataLst>
          </p:nvPr>
        </p:nvPicPr>
        <p:blipFill>
          <a:blip r:embed="rId9" cstate="print"/>
          <a:srcRect/>
          <a:stretch>
            <a:fillRect/>
          </a:stretch>
        </p:blipFill>
        <p:spPr bwMode="auto">
          <a:xfrm>
            <a:off x="381000" y="4519613"/>
            <a:ext cx="2511425" cy="1830387"/>
          </a:xfrm>
          <a:prstGeom prst="rect">
            <a:avLst/>
          </a:prstGeom>
          <a:noFill/>
          <a:ln w="3175">
            <a:noFill/>
            <a:miter lim="800000"/>
            <a:headEnd/>
            <a:tailEnd/>
          </a:ln>
          <a:effectLst>
            <a:outerShdw dist="35921" dir="2700000" algn="ctr" rotWithShape="0">
              <a:schemeClr val="bg1">
                <a:alpha val="50000"/>
              </a:schemeClr>
            </a:outerShdw>
          </a:effectLst>
        </p:spPr>
      </p:pic>
      <p:sp>
        <p:nvSpPr>
          <p:cNvPr id="16" name="Text Box 117"/>
          <p:cNvSpPr txBox="1">
            <a:spLocks noChangeArrowheads="1"/>
          </p:cNvSpPr>
          <p:nvPr>
            <p:custDataLst>
              <p:tags r:id="rId4"/>
            </p:custDataLst>
          </p:nvPr>
        </p:nvSpPr>
        <p:spPr bwMode="auto">
          <a:xfrm>
            <a:off x="6015412" y="393700"/>
            <a:ext cx="2719013" cy="338554"/>
          </a:xfrm>
          <a:prstGeom prst="rect">
            <a:avLst/>
          </a:prstGeom>
          <a:noFill/>
          <a:ln w="9525">
            <a:noFill/>
            <a:miter lim="800000"/>
            <a:headEnd/>
            <a:tailEnd/>
          </a:ln>
          <a:effectLst>
            <a:outerShdw dist="17961" dir="2700000" algn="ctr" rotWithShape="0">
              <a:schemeClr val="bg1"/>
            </a:outerShdw>
          </a:effectLst>
        </p:spPr>
        <p:txBody>
          <a:bodyPr wrap="none">
            <a:spAutoFit/>
          </a:bodyPr>
          <a:lstStyle/>
          <a:p>
            <a:pPr algn="r">
              <a:spcAft>
                <a:spcPct val="0"/>
              </a:spcAft>
              <a:buClrTx/>
              <a:buFontTx/>
              <a:buNone/>
            </a:pPr>
            <a:r>
              <a:rPr lang="en-US" sz="1600" b="0" i="1" dirty="0" err="1" smtClean="0"/>
              <a:t>Workg</a:t>
            </a:r>
            <a:r>
              <a:rPr lang="en-US" sz="1600" b="0" i="1" dirty="0" smtClean="0"/>
              <a:t> </a:t>
            </a:r>
            <a:r>
              <a:rPr lang="en-US" sz="1600" b="0" i="1" dirty="0"/>
              <a:t>together for clean air</a:t>
            </a:r>
          </a:p>
        </p:txBody>
      </p:sp>
      <p:sp>
        <p:nvSpPr>
          <p:cNvPr id="86018" name="Rectangle 2"/>
          <p:cNvSpPr>
            <a:spLocks noGrp="1" noChangeArrowheads="1"/>
          </p:cNvSpPr>
          <p:nvPr>
            <p:ph type="ctrTitle"/>
            <p:custDataLst>
              <p:tags r:id="rId5"/>
            </p:custDataLst>
          </p:nvPr>
        </p:nvSpPr>
        <p:spPr>
          <a:xfrm>
            <a:off x="3349625" y="1612900"/>
            <a:ext cx="5548313" cy="2959100"/>
          </a:xfrm>
        </p:spPr>
        <p:txBody>
          <a:bodyPr anchor="ctr"/>
          <a:lstStyle>
            <a:lvl1pPr algn="ctr">
              <a:lnSpc>
                <a:spcPct val="100000"/>
              </a:lnSpc>
              <a:defRPr sz="4400"/>
            </a:lvl1pPr>
          </a:lstStyle>
          <a:p>
            <a:r>
              <a:rPr lang="en-US" dirty="0"/>
              <a:t>Click to edit Master title style</a:t>
            </a:r>
          </a:p>
        </p:txBody>
      </p:sp>
      <p:sp>
        <p:nvSpPr>
          <p:cNvPr id="86019" name="Rectangle 3"/>
          <p:cNvSpPr>
            <a:spLocks noGrp="1" noChangeArrowheads="1"/>
          </p:cNvSpPr>
          <p:nvPr>
            <p:ph type="subTitle" idx="1"/>
            <p:custDataLst>
              <p:tags r:id="rId6"/>
            </p:custDataLst>
          </p:nvPr>
        </p:nvSpPr>
        <p:spPr>
          <a:xfrm>
            <a:off x="3344863" y="4560888"/>
            <a:ext cx="5553075" cy="2035175"/>
          </a:xfrm>
        </p:spPr>
        <p:txBody>
          <a:bodyPr lIns="228600" rIns="228600" bIns="228600" anchor="ctr" anchorCtr="1"/>
          <a:lstStyle>
            <a:lvl1pPr algn="ctr">
              <a:defRPr/>
            </a:lvl1pPr>
          </a:lstStyle>
          <a:p>
            <a:r>
              <a:rPr lang="en-US" dirty="0"/>
              <a:t>Click to edit Master subtitle style</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dirty="0" smtClean="0"/>
              <a:t>Click to edit Master title style</a:t>
            </a:r>
            <a:endParaRPr lang="en-US" dirty="0"/>
          </a:p>
        </p:txBody>
      </p:sp>
      <p:sp>
        <p:nvSpPr>
          <p:cNvPr id="3" name="Content Placeholder 2"/>
          <p:cNvSpPr>
            <a:spLocks noGrp="1"/>
          </p:cNvSpPr>
          <p:nvPr>
            <p:ph idx="1"/>
            <p:custDataLst>
              <p:tags r:id="rId2"/>
            </p:custDataLst>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custDataLst>
              <p:tags r:id="rId3"/>
            </p:custDataLst>
          </p:nvPr>
        </p:nvSpPr>
        <p:spPr/>
        <p:txBody>
          <a:bodyPr/>
          <a:lstStyle>
            <a:lvl1pPr>
              <a:defRPr/>
            </a:lvl1pPr>
          </a:lstStyle>
          <a:p>
            <a:pPr>
              <a:defRPr/>
            </a:pPr>
            <a:r>
              <a:rPr lang="x-none"/>
              <a:t>ﴀ</a:t>
            </a:r>
            <a:r>
              <a:rPr lang="en-US"/>
              <a:t>Slide 0 Presentation Title    Presenter's Name</a:t>
            </a: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722313" y="4406900"/>
            <a:ext cx="7772400" cy="1362075"/>
          </a:xfrm>
        </p:spPr>
        <p:txBody>
          <a:bodyPr/>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custDataLst>
              <p:tags r:id="rId2"/>
            </p:custDataLst>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
        <p:nvSpPr>
          <p:cNvPr id="4" name="Footer Placeholder 3"/>
          <p:cNvSpPr>
            <a:spLocks noGrp="1"/>
          </p:cNvSpPr>
          <p:nvPr>
            <p:ph type="ftr" sz="quarter" idx="10"/>
            <p:custDataLst>
              <p:tags r:id="rId3"/>
            </p:custDataLst>
          </p:nvPr>
        </p:nvSpPr>
        <p:spPr/>
        <p:txBody>
          <a:bodyPr/>
          <a:lstStyle>
            <a:lvl1pPr>
              <a:defRPr/>
            </a:lvl1pPr>
          </a:lstStyle>
          <a:p>
            <a:pPr>
              <a:defRPr/>
            </a:pPr>
            <a:r>
              <a:rPr lang="x-none"/>
              <a:t>ﴀ</a:t>
            </a:r>
            <a:r>
              <a:rPr lang="en-US"/>
              <a:t>Slide 0 Presentation Title    Presenter's Name</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lvl1pPr>
              <a:defRPr>
                <a:latin typeface="Arial Narrow" pitchFamily="34" charset="0"/>
              </a:defRPr>
            </a:lvl1pPr>
          </a:lstStyle>
          <a:p>
            <a:r>
              <a:rPr lang="en-US" dirty="0" smtClean="0"/>
              <a:t>Click to edit Master title style</a:t>
            </a:r>
            <a:endParaRPr lang="en-US" dirty="0"/>
          </a:p>
        </p:txBody>
      </p:sp>
      <p:sp>
        <p:nvSpPr>
          <p:cNvPr id="3" name="Content Placeholder 2"/>
          <p:cNvSpPr>
            <a:spLocks noGrp="1"/>
          </p:cNvSpPr>
          <p:nvPr>
            <p:ph sz="half" idx="1"/>
            <p:custDataLst>
              <p:tags r:id="rId2"/>
            </p:custDataLst>
          </p:nvPr>
        </p:nvSpPr>
        <p:spPr>
          <a:xfrm>
            <a:off x="0" y="1252538"/>
            <a:ext cx="4495800" cy="4781550"/>
          </a:xfrm>
        </p:spPr>
        <p:txBody>
          <a:bodyPr/>
          <a:lstStyle>
            <a:lvl1pPr>
              <a:defRPr sz="2800">
                <a:latin typeface="Arial Narrow" pitchFamily="34" charset="0"/>
              </a:defRPr>
            </a:lvl1pPr>
            <a:lvl2pPr>
              <a:defRPr sz="2400">
                <a:latin typeface="Arial Narrow" pitchFamily="34" charset="0"/>
              </a:defRPr>
            </a:lvl2pPr>
            <a:lvl3pPr>
              <a:defRPr sz="2000">
                <a:latin typeface="Arial Narrow" pitchFamily="34" charset="0"/>
              </a:defRPr>
            </a:lvl3pPr>
            <a:lvl4pPr>
              <a:defRPr sz="1800">
                <a:latin typeface="Arial Narrow" pitchFamily="34" charset="0"/>
              </a:defRPr>
            </a:lvl4pPr>
            <a:lvl5pPr>
              <a:defRPr sz="1800">
                <a:latin typeface="Arial Narrow"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custDataLst>
              <p:tags r:id="rId3"/>
            </p:custDataLst>
          </p:nvPr>
        </p:nvSpPr>
        <p:spPr>
          <a:xfrm>
            <a:off x="4648200" y="1252538"/>
            <a:ext cx="4495800" cy="4781550"/>
          </a:xfrm>
        </p:spPr>
        <p:txBody>
          <a:bodyPr/>
          <a:lstStyle>
            <a:lvl1pPr>
              <a:defRPr sz="2800">
                <a:latin typeface="Arial Narrow" pitchFamily="34" charset="0"/>
              </a:defRPr>
            </a:lvl1pPr>
            <a:lvl2pPr>
              <a:defRPr sz="2400">
                <a:latin typeface="Arial Narrow" pitchFamily="34" charset="0"/>
              </a:defRPr>
            </a:lvl2pPr>
            <a:lvl3pPr>
              <a:defRPr sz="2000">
                <a:latin typeface="Arial Narrow" pitchFamily="34" charset="0"/>
              </a:defRPr>
            </a:lvl3pPr>
            <a:lvl4pPr>
              <a:defRPr sz="1800">
                <a:latin typeface="Arial Narrow" pitchFamily="34" charset="0"/>
              </a:defRPr>
            </a:lvl4pPr>
            <a:lvl5pPr>
              <a:defRPr sz="1800">
                <a:latin typeface="Arial Narrow"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0"/>
            <p:custDataLst>
              <p:tags r:id="rId4"/>
            </p:custDataLst>
          </p:nvPr>
        </p:nvSpPr>
        <p:spPr/>
        <p:txBody>
          <a:bodyPr/>
          <a:lstStyle>
            <a:lvl1pPr>
              <a:defRPr/>
            </a:lvl1pPr>
          </a:lstStyle>
          <a:p>
            <a:pPr>
              <a:defRPr/>
            </a:pPr>
            <a:r>
              <a:rPr lang="x-none"/>
              <a:t>ﴀ</a:t>
            </a:r>
            <a:r>
              <a:rPr lang="en-US"/>
              <a:t>Slide 0 Presentation Title    Presenter's Name</a:t>
            </a: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457200" y="274638"/>
            <a:ext cx="8229600" cy="1143000"/>
          </a:xfrm>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p:custDataLst>
              <p:tags r:id="rId2"/>
            </p:custDataLst>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custDataLst>
              <p:tags r:id="rId3"/>
            </p:custDataLst>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custDataLst>
              <p:tags r:id="rId4"/>
            </p:custDataLst>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custDataLst>
              <p:tags r:id="rId5"/>
            </p:custDataLst>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Footer Placeholder 6"/>
          <p:cNvSpPr>
            <a:spLocks noGrp="1"/>
          </p:cNvSpPr>
          <p:nvPr>
            <p:ph type="ftr" sz="quarter" idx="10"/>
            <p:custDataLst>
              <p:tags r:id="rId6"/>
            </p:custDataLst>
          </p:nvPr>
        </p:nvSpPr>
        <p:spPr/>
        <p:txBody>
          <a:bodyPr/>
          <a:lstStyle>
            <a:lvl1pPr>
              <a:defRPr/>
            </a:lvl1pPr>
          </a:lstStyle>
          <a:p>
            <a:pPr>
              <a:defRPr/>
            </a:pPr>
            <a:r>
              <a:rPr lang="x-none"/>
              <a:t>ﴀ</a:t>
            </a:r>
            <a:r>
              <a:rPr lang="en-US"/>
              <a:t>Slide 0 Presentation Title    Presenter's Name</a:t>
            </a: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lvl1pPr>
              <a:defRPr sz="3600" b="1">
                <a:latin typeface="Arial Narrow" pitchFamily="34" charset="0"/>
              </a:defRPr>
            </a:lvl1pPr>
          </a:lstStyle>
          <a:p>
            <a:r>
              <a:rPr lang="en-US" dirty="0" smtClean="0"/>
              <a:t>Click to edit Master title style</a:t>
            </a:r>
            <a:endParaRPr lang="en-US" dirty="0"/>
          </a:p>
        </p:txBody>
      </p:sp>
      <p:sp>
        <p:nvSpPr>
          <p:cNvPr id="3" name="Footer Placeholder 2"/>
          <p:cNvSpPr>
            <a:spLocks noGrp="1"/>
          </p:cNvSpPr>
          <p:nvPr>
            <p:ph type="ftr" sz="quarter" idx="10"/>
            <p:custDataLst>
              <p:tags r:id="rId2"/>
            </p:custDataLst>
          </p:nvPr>
        </p:nvSpPr>
        <p:spPr/>
        <p:txBody>
          <a:bodyPr/>
          <a:lstStyle>
            <a:lvl1pPr>
              <a:defRPr/>
            </a:lvl1pPr>
          </a:lstStyle>
          <a:p>
            <a:pPr>
              <a:defRPr/>
            </a:pPr>
            <a:r>
              <a:rPr lang="x-none"/>
              <a:t>ﴀ</a:t>
            </a:r>
            <a:r>
              <a:rPr lang="en-US"/>
              <a:t>Slide 0 Presentation Title    Presenter's Name</a:t>
            </a: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custDataLst>
              <p:tags r:id="rId1"/>
            </p:custDataLst>
          </p:nvPr>
        </p:nvSpPr>
        <p:spPr/>
        <p:txBody>
          <a:bodyPr/>
          <a:lstStyle>
            <a:lvl1pPr>
              <a:defRPr/>
            </a:lvl1pPr>
          </a:lstStyle>
          <a:p>
            <a:pPr>
              <a:defRPr/>
            </a:pPr>
            <a:r>
              <a:rPr lang="x-none"/>
              <a:t>ﴀ</a:t>
            </a:r>
            <a:r>
              <a:rPr lang="en-US"/>
              <a:t>Slide 0 Presentation Title    Presenter's Name</a:t>
            </a: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custDataLst>
              <p:tags r:id="rId1"/>
            </p:custDataLst>
          </p:nvPr>
        </p:nvSpPr>
        <p:spPr>
          <a:xfrm>
            <a:off x="3575050" y="273050"/>
            <a:ext cx="5111750" cy="5853113"/>
          </a:xfrm>
        </p:spPr>
        <p:txBody>
          <a:bodyPr/>
          <a:lstStyle>
            <a:lvl1pPr>
              <a:defRPr sz="3200">
                <a:latin typeface="Arial Narrow" pitchFamily="34" charset="0"/>
              </a:defRPr>
            </a:lvl1pPr>
            <a:lvl2pPr>
              <a:defRPr sz="2800">
                <a:latin typeface="Arial Narrow" pitchFamily="34" charset="0"/>
              </a:defRPr>
            </a:lvl2pPr>
            <a:lvl3pPr>
              <a:defRPr sz="2400">
                <a:latin typeface="Arial Narrow" pitchFamily="34" charset="0"/>
              </a:defRPr>
            </a:lvl3pPr>
            <a:lvl4pPr>
              <a:defRPr sz="2000">
                <a:latin typeface="Arial Narrow" pitchFamily="34" charset="0"/>
              </a:defRPr>
            </a:lvl4pPr>
            <a:lvl5pPr>
              <a:defRPr sz="2000">
                <a:latin typeface="Arial Narrow" pitchFamily="34" charset="0"/>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custDataLst>
              <p:tags r:id="rId2"/>
            </p:custDataLst>
          </p:nvPr>
        </p:nvSpPr>
        <p:spPr>
          <a:xfrm>
            <a:off x="457200" y="1435100"/>
            <a:ext cx="3008313" cy="4691063"/>
          </a:xfrm>
        </p:spPr>
        <p:txBody>
          <a:bodyPr/>
          <a:lstStyle>
            <a:lvl1pPr marL="0" indent="0">
              <a:buNone/>
              <a:defRPr sz="1600" b="1">
                <a:latin typeface="Arial Narrow"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Footer Placeholder 4"/>
          <p:cNvSpPr>
            <a:spLocks noGrp="1"/>
          </p:cNvSpPr>
          <p:nvPr>
            <p:ph type="ftr" sz="quarter" idx="10"/>
            <p:custDataLst>
              <p:tags r:id="rId3"/>
            </p:custDataLst>
          </p:nvPr>
        </p:nvSpPr>
        <p:spPr/>
        <p:txBody>
          <a:bodyPr/>
          <a:lstStyle>
            <a:lvl1pPr>
              <a:defRPr/>
            </a:lvl1pPr>
          </a:lstStyle>
          <a:p>
            <a:pPr>
              <a:defRPr/>
            </a:pPr>
            <a:r>
              <a:rPr lang="x-none"/>
              <a:t>ﴀ</a:t>
            </a:r>
            <a:r>
              <a:rPr lang="en-US"/>
              <a:t>Slide 0 Presentation Title    Presenter's Name</a:t>
            </a:r>
          </a:p>
        </p:txBody>
      </p:sp>
      <p:sp>
        <p:nvSpPr>
          <p:cNvPr id="6" name="Title 5"/>
          <p:cNvSpPr>
            <a:spLocks noGrp="1"/>
          </p:cNvSpPr>
          <p:nvPr>
            <p:ph type="title"/>
          </p:nvPr>
        </p:nvSpPr>
        <p:spPr>
          <a:xfrm>
            <a:off x="0" y="0"/>
            <a:ext cx="9144000" cy="866899"/>
          </a:xfrm>
        </p:spPr>
        <p:txBody>
          <a:bodyPr/>
          <a:lstStyle>
            <a:lvl1pPr>
              <a:defRPr b="1">
                <a:latin typeface="Arial Narrow" pitchFamily="34" charset="0"/>
              </a:defRPr>
            </a:lvl1pPr>
          </a:lstStyle>
          <a:p>
            <a:r>
              <a:rPr lang="en-US" dirty="0" smtClean="0"/>
              <a:t>Click to edit Master title style</a:t>
            </a:r>
            <a:endParaRPr lang="en-US"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792288" y="4800600"/>
            <a:ext cx="5486400" cy="566738"/>
          </a:xfrm>
        </p:spPr>
        <p:txBody>
          <a:bodyPr anchor="b"/>
          <a:lstStyle>
            <a:lvl1pPr algn="l">
              <a:defRPr sz="2400" b="1">
                <a:latin typeface="Arial Narrow" pitchFamily="34" charset="0"/>
              </a:defRPr>
            </a:lvl1pPr>
          </a:lstStyle>
          <a:p>
            <a:r>
              <a:rPr lang="en-US" dirty="0" smtClean="0"/>
              <a:t>Click to edit Master title style</a:t>
            </a:r>
            <a:endParaRPr lang="en-US" dirty="0"/>
          </a:p>
        </p:txBody>
      </p:sp>
      <p:sp>
        <p:nvSpPr>
          <p:cNvPr id="3" name="Picture Placeholder 2"/>
          <p:cNvSpPr>
            <a:spLocks noGrp="1"/>
          </p:cNvSpPr>
          <p:nvPr>
            <p:ph type="pic" idx="1"/>
            <p:custDataLst>
              <p:tags r:id="rId2"/>
            </p:custDataLst>
          </p:nvPr>
        </p:nvSpPr>
        <p:spPr>
          <a:xfrm>
            <a:off x="1792288" y="612775"/>
            <a:ext cx="5486400" cy="4114800"/>
          </a:xfrm>
        </p:spPr>
        <p:txBody>
          <a:bodyPr/>
          <a:lstStyle>
            <a:lvl1pPr marL="0" indent="0">
              <a:buNone/>
              <a:defRPr sz="3200">
                <a:latin typeface="Arial Narrow"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custDataLst>
              <p:tags r:id="rId3"/>
            </p:custDataLst>
          </p:nvPr>
        </p:nvSpPr>
        <p:spPr>
          <a:xfrm>
            <a:off x="1792288" y="5367338"/>
            <a:ext cx="5486400" cy="804862"/>
          </a:xfrm>
        </p:spPr>
        <p:txBody>
          <a:bodyPr/>
          <a:lstStyle>
            <a:lvl1pPr marL="0" indent="0">
              <a:buNone/>
              <a:defRPr sz="1600" b="0" i="1">
                <a:latin typeface="Arial Narrow"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Footer Placeholder 4"/>
          <p:cNvSpPr>
            <a:spLocks noGrp="1"/>
          </p:cNvSpPr>
          <p:nvPr>
            <p:ph type="ftr" sz="quarter" idx="10"/>
            <p:custDataLst>
              <p:tags r:id="rId4"/>
            </p:custDataLst>
          </p:nvPr>
        </p:nvSpPr>
        <p:spPr/>
        <p:txBody>
          <a:bodyPr/>
          <a:lstStyle>
            <a:lvl1pPr>
              <a:defRPr/>
            </a:lvl1pPr>
          </a:lstStyle>
          <a:p>
            <a:pPr>
              <a:defRPr/>
            </a:pPr>
            <a:r>
              <a:rPr lang="x-none"/>
              <a:t>ﴀ</a:t>
            </a:r>
            <a:r>
              <a:rPr lang="en-US"/>
              <a:t>Slide 0 Presentation Title    Presenter's Name</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0" y="0"/>
            <a:ext cx="9144000" cy="1252538"/>
          </a:xfrm>
        </p:spPr>
        <p:txBody>
          <a:bodyPr/>
          <a:lstStyle>
            <a:lvl1pPr>
              <a:defRPr>
                <a:latin typeface="Arial Narrow" pitchFamily="34" charset="0"/>
              </a:defRPr>
            </a:lvl1pPr>
          </a:lstStyle>
          <a:p>
            <a:r>
              <a:rPr lang="en-US" dirty="0" smtClean="0"/>
              <a:t>Click to edit Master title style</a:t>
            </a:r>
            <a:endParaRPr lang="en-US" dirty="0"/>
          </a:p>
        </p:txBody>
      </p:sp>
      <p:sp>
        <p:nvSpPr>
          <p:cNvPr id="3" name="Text Placeholder 2"/>
          <p:cNvSpPr>
            <a:spLocks noGrp="1"/>
          </p:cNvSpPr>
          <p:nvPr>
            <p:ph type="body" sz="half" idx="1"/>
            <p:custDataLst>
              <p:tags r:id="rId2"/>
            </p:custDataLst>
          </p:nvPr>
        </p:nvSpPr>
        <p:spPr>
          <a:xfrm>
            <a:off x="0" y="1252538"/>
            <a:ext cx="4495800" cy="4781550"/>
          </a:xfrm>
        </p:spPr>
        <p:txBody>
          <a:bodyPr/>
          <a:lstStyle>
            <a:lvl1pPr>
              <a:defRPr>
                <a:latin typeface="Arial Narrow" pitchFamily="34" charset="0"/>
              </a:defRPr>
            </a:lvl1pPr>
            <a:lvl2pPr>
              <a:defRPr>
                <a:latin typeface="Arial Narrow" pitchFamily="34" charset="0"/>
              </a:defRPr>
            </a:lvl2pPr>
            <a:lvl3pPr>
              <a:defRPr>
                <a:latin typeface="Arial Narrow" pitchFamily="34" charset="0"/>
              </a:defRPr>
            </a:lvl3pPr>
            <a:lvl4pPr>
              <a:defRPr>
                <a:latin typeface="Arial Narrow" pitchFamily="34" charset="0"/>
              </a:defRPr>
            </a:lvl4pPr>
            <a:lvl5pPr>
              <a:defRPr>
                <a:latin typeface="Arial Narrow"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custDataLst>
              <p:tags r:id="rId3"/>
            </p:custDataLst>
          </p:nvPr>
        </p:nvSpPr>
        <p:spPr>
          <a:xfrm>
            <a:off x="4648200" y="1252538"/>
            <a:ext cx="4495800" cy="4781550"/>
          </a:xfrm>
        </p:spPr>
        <p:txBody>
          <a:bodyPr/>
          <a:lstStyle>
            <a:lvl1pPr>
              <a:defRPr>
                <a:latin typeface="Arial Narrow" pitchFamily="34" charset="0"/>
              </a:defRPr>
            </a:lvl1pPr>
            <a:lvl2pPr>
              <a:defRPr>
                <a:latin typeface="Arial Narrow" pitchFamily="34" charset="0"/>
              </a:defRPr>
            </a:lvl2pPr>
            <a:lvl3pPr>
              <a:defRPr>
                <a:latin typeface="Arial Narrow" pitchFamily="34" charset="0"/>
              </a:defRPr>
            </a:lvl3pPr>
            <a:lvl4pPr>
              <a:defRPr>
                <a:latin typeface="Arial Narrow" pitchFamily="34" charset="0"/>
              </a:defRPr>
            </a:lvl4pPr>
            <a:lvl5pPr>
              <a:defRPr>
                <a:latin typeface="Arial Narrow"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0"/>
            <p:custDataLst>
              <p:tags r:id="rId4"/>
            </p:custDataLst>
          </p:nvPr>
        </p:nvSpPr>
        <p:spPr/>
        <p:txBody>
          <a:bodyPr/>
          <a:lstStyle>
            <a:lvl1pPr>
              <a:defRPr/>
            </a:lvl1pPr>
          </a:lstStyle>
          <a:p>
            <a:pPr>
              <a:defRPr/>
            </a:pPr>
            <a:r>
              <a:rPr lang="x-none"/>
              <a:t>ﴀ</a:t>
            </a:r>
            <a:r>
              <a:rPr lang="en-US" dirty="0"/>
              <a:t>Slide 0 Presentation Title    Presenter's Name</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custDataLst>
              <p:tags r:id="rId1"/>
            </p:custDataLst>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custDataLst>
              <p:tags r:id="rId2"/>
            </p:custDataLst>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custDataLst>
              <p:tags r:id="rId3"/>
            </p:custDataLst>
          </p:nvPr>
        </p:nvSpPr>
        <p:spPr/>
        <p:txBody>
          <a:bodyPr/>
          <a:lstStyle/>
          <a:p>
            <a:fld id="{3AAC9E4E-EF24-44DE-994C-E6E9FAFA1D0B}" type="datetimeFigureOut">
              <a:rPr lang="en-US" smtClean="0"/>
              <a:pPr/>
              <a:t>03/21/2012</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smtClean="0"/>
              <a:t>Click to edit Master title style</a:t>
            </a:r>
            <a:endParaRPr lang="en-US"/>
          </a:p>
        </p:txBody>
      </p:sp>
      <p:sp>
        <p:nvSpPr>
          <p:cNvPr id="3" name="Content Placeholder 2"/>
          <p:cNvSpPr>
            <a:spLocks noGrp="1"/>
          </p:cNvSpPr>
          <p:nvPr>
            <p:ph idx="1"/>
            <p:custDataLst>
              <p:tags r:id="rId2"/>
            </p:custDataLst>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3"/>
            </p:custDataLst>
          </p:nvPr>
        </p:nvSpPr>
        <p:spPr/>
        <p:txBody>
          <a:bodyPr/>
          <a:lstStyle/>
          <a:p>
            <a:fld id="{3AAC9E4E-EF24-44DE-994C-E6E9FAFA1D0B}" type="datetimeFigureOut">
              <a:rPr lang="en-US" smtClean="0"/>
              <a:pPr/>
              <a:t>03/21/2012</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custDataLst>
              <p:tags r:id="rId2"/>
            </p:custDataLst>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custDataLst>
              <p:tags r:id="rId3"/>
            </p:custDataLst>
          </p:nvPr>
        </p:nvSpPr>
        <p:spPr/>
        <p:txBody>
          <a:bodyPr/>
          <a:lstStyle/>
          <a:p>
            <a:fld id="{3AAC9E4E-EF24-44DE-994C-E6E9FAFA1D0B}" type="datetimeFigureOut">
              <a:rPr lang="en-US" smtClean="0"/>
              <a:pPr/>
              <a:t>03/21/2012</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smtClean="0"/>
              <a:t>Click to edit Master title style</a:t>
            </a:r>
            <a:endParaRPr lang="en-US"/>
          </a:p>
        </p:txBody>
      </p:sp>
      <p:sp>
        <p:nvSpPr>
          <p:cNvPr id="3" name="Content Placeholder 2"/>
          <p:cNvSpPr>
            <a:spLocks noGrp="1"/>
          </p:cNvSpPr>
          <p:nvPr>
            <p:ph sz="half" idx="1"/>
            <p:custDataLst>
              <p:tags r:id="rId2"/>
            </p:custDataLst>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custDataLst>
              <p:tags r:id="rId3"/>
            </p:custDataLst>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custDataLst>
              <p:tags r:id="rId4"/>
            </p:custDataLst>
          </p:nvPr>
        </p:nvSpPr>
        <p:spPr/>
        <p:txBody>
          <a:bodyPr/>
          <a:lstStyle/>
          <a:p>
            <a:fld id="{3AAC9E4E-EF24-44DE-994C-E6E9FAFA1D0B}" type="datetimeFigureOut">
              <a:rPr lang="en-US" smtClean="0"/>
              <a:pPr/>
              <a:t>03/21/2012</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custDataLst>
              <p:tags r:id="rId2"/>
            </p:custDataLst>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custDataLst>
              <p:tags r:id="rId3"/>
            </p:custDataLst>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custDataLst>
              <p:tags r:id="rId4"/>
            </p:custDataLst>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custDataLst>
              <p:tags r:id="rId5"/>
            </p:custDataLst>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custDataLst>
              <p:tags r:id="rId6"/>
            </p:custDataLst>
          </p:nvPr>
        </p:nvSpPr>
        <p:spPr/>
        <p:txBody>
          <a:bodyPr/>
          <a:lstStyle/>
          <a:p>
            <a:fld id="{3AAC9E4E-EF24-44DE-994C-E6E9FAFA1D0B}" type="datetimeFigureOut">
              <a:rPr lang="en-US" smtClean="0"/>
              <a:pPr/>
              <a:t>03/21/2012</a:t>
            </a:fld>
            <a:endParaRPr lang="en-US"/>
          </a:p>
        </p:txBody>
      </p:sp>
      <p:sp>
        <p:nvSpPr>
          <p:cNvPr id="8" name="Footer Placeholder 7"/>
          <p:cNvSpPr>
            <a:spLocks noGrp="1"/>
          </p:cNvSpPr>
          <p:nvPr>
            <p:ph type="ftr" sz="quarter" idx="11"/>
            <p:custDataLst>
              <p:tags r:id="rId7"/>
            </p:custDataLst>
          </p:nvPr>
        </p:nvSpPr>
        <p:spPr/>
        <p:txBody>
          <a:bodyPr/>
          <a:lstStyle/>
          <a:p>
            <a:endParaRPr lang="en-US"/>
          </a:p>
        </p:txBody>
      </p:sp>
      <p:sp>
        <p:nvSpPr>
          <p:cNvPr id="9" name="Slide Number Placeholder 8"/>
          <p:cNvSpPr>
            <a:spLocks noGrp="1"/>
          </p:cNvSpPr>
          <p:nvPr>
            <p:ph type="sldNum" sz="quarter" idx="12"/>
            <p:custDataLst>
              <p:tags r:id="rId8"/>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smtClean="0"/>
              <a:t>Click to edit Master title style</a:t>
            </a:r>
            <a:endParaRPr lang="en-US"/>
          </a:p>
        </p:txBody>
      </p:sp>
      <p:sp>
        <p:nvSpPr>
          <p:cNvPr id="3" name="Date Placeholder 2"/>
          <p:cNvSpPr>
            <a:spLocks noGrp="1"/>
          </p:cNvSpPr>
          <p:nvPr>
            <p:ph type="dt" sz="half" idx="10"/>
            <p:custDataLst>
              <p:tags r:id="rId2"/>
            </p:custDataLst>
          </p:nvPr>
        </p:nvSpPr>
        <p:spPr/>
        <p:txBody>
          <a:bodyPr/>
          <a:lstStyle/>
          <a:p>
            <a:fld id="{3AAC9E4E-EF24-44DE-994C-E6E9FAFA1D0B}" type="datetimeFigureOut">
              <a:rPr lang="en-US" smtClean="0"/>
              <a:pPr/>
              <a:t>03/21/2012</a:t>
            </a:fld>
            <a:endParaRPr lang="en-US"/>
          </a:p>
        </p:txBody>
      </p:sp>
      <p:sp>
        <p:nvSpPr>
          <p:cNvPr id="4" name="Footer Placeholder 3"/>
          <p:cNvSpPr>
            <a:spLocks noGrp="1"/>
          </p:cNvSpPr>
          <p:nvPr>
            <p:ph type="ftr" sz="quarter" idx="11"/>
            <p:custDataLst>
              <p:tags r:id="rId3"/>
            </p:custDataLst>
          </p:nvPr>
        </p:nvSpPr>
        <p:spPr/>
        <p:txBody>
          <a:bodyPr/>
          <a:lstStyle/>
          <a:p>
            <a:endParaRPr lang="en-US"/>
          </a:p>
        </p:txBody>
      </p:sp>
      <p:sp>
        <p:nvSpPr>
          <p:cNvPr id="5" name="Slide Number Placeholder 4"/>
          <p:cNvSpPr>
            <a:spLocks noGrp="1"/>
          </p:cNvSpPr>
          <p:nvPr>
            <p:ph type="sldNum" sz="quarter" idx="12"/>
            <p:custDataLst>
              <p:tags r:id="rId4"/>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custDataLst>
              <p:tags r:id="rId1"/>
            </p:custDataLst>
          </p:nvPr>
        </p:nvSpPr>
        <p:spPr/>
        <p:txBody>
          <a:bodyPr/>
          <a:lstStyle/>
          <a:p>
            <a:fld id="{3AAC9E4E-EF24-44DE-994C-E6E9FAFA1D0B}" type="datetimeFigureOut">
              <a:rPr lang="en-US" smtClean="0"/>
              <a:pPr/>
              <a:t>03/21/2012</a:t>
            </a:fld>
            <a:endParaRPr lang="en-US"/>
          </a:p>
        </p:txBody>
      </p:sp>
      <p:sp>
        <p:nvSpPr>
          <p:cNvPr id="3" name="Footer Placeholder 2"/>
          <p:cNvSpPr>
            <a:spLocks noGrp="1"/>
          </p:cNvSpPr>
          <p:nvPr>
            <p:ph type="ftr" sz="quarter" idx="11"/>
            <p:custDataLst>
              <p:tags r:id="rId2"/>
            </p:custDataLst>
          </p:nvPr>
        </p:nvSpPr>
        <p:spPr/>
        <p:txBody>
          <a:bodyPr/>
          <a:lstStyle/>
          <a:p>
            <a:endParaRPr lang="en-US"/>
          </a:p>
        </p:txBody>
      </p:sp>
      <p:sp>
        <p:nvSpPr>
          <p:cNvPr id="4" name="Slide Number Placeholder 3"/>
          <p:cNvSpPr>
            <a:spLocks noGrp="1"/>
          </p:cNvSpPr>
          <p:nvPr>
            <p:ph type="sldNum" sz="quarter" idx="12"/>
            <p:custDataLst>
              <p:tags r:id="rId3"/>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custDataLst>
              <p:tags r:id="rId2"/>
            </p:custDataLst>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custDataLst>
              <p:tags r:id="rId3"/>
            </p:custDataLst>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custDataLst>
              <p:tags r:id="rId4"/>
            </p:custDataLst>
          </p:nvPr>
        </p:nvSpPr>
        <p:spPr/>
        <p:txBody>
          <a:bodyPr/>
          <a:lstStyle/>
          <a:p>
            <a:fld id="{3AAC9E4E-EF24-44DE-994C-E6E9FAFA1D0B}" type="datetimeFigureOut">
              <a:rPr lang="en-US" smtClean="0"/>
              <a:pPr/>
              <a:t>03/21/2012</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custDataLst>
              <p:tags r:id="rId2"/>
            </p:custDataLst>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custDataLst>
              <p:tags r:id="rId3"/>
            </p:custDataLst>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custDataLst>
              <p:tags r:id="rId4"/>
            </p:custDataLst>
          </p:nvPr>
        </p:nvSpPr>
        <p:spPr/>
        <p:txBody>
          <a:bodyPr/>
          <a:lstStyle/>
          <a:p>
            <a:fld id="{3AAC9E4E-EF24-44DE-994C-E6E9FAFA1D0B}" type="datetimeFigureOut">
              <a:rPr lang="en-US" smtClean="0"/>
              <a:pPr/>
              <a:t>03/21/2012</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smtClean="0"/>
              <a:t>Click to edit Master title style</a:t>
            </a:r>
            <a:endParaRPr lang="en-US"/>
          </a:p>
        </p:txBody>
      </p:sp>
      <p:sp>
        <p:nvSpPr>
          <p:cNvPr id="3" name="Vertical Text Placeholder 2"/>
          <p:cNvSpPr>
            <a:spLocks noGrp="1"/>
          </p:cNvSpPr>
          <p:nvPr>
            <p:ph type="body" orient="vert" idx="1"/>
            <p:custDataLst>
              <p:tags r:id="rId2"/>
            </p:custDataLst>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3"/>
            </p:custDataLst>
          </p:nvPr>
        </p:nvSpPr>
        <p:spPr/>
        <p:txBody>
          <a:bodyPr/>
          <a:lstStyle/>
          <a:p>
            <a:fld id="{3AAC9E4E-EF24-44DE-994C-E6E9FAFA1D0B}" type="datetimeFigureOut">
              <a:rPr lang="en-US" smtClean="0"/>
              <a:pPr/>
              <a:t>03/21/2012</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9CDD7D3C-BB85-4367-848C-F94D36C8C5D0}"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custDataLst>
              <p:tags r:id="rId1"/>
            </p:custDataLs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custDataLst>
              <p:tags r:id="rId2"/>
            </p:custDataLst>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3"/>
            </p:custDataLst>
          </p:nvPr>
        </p:nvSpPr>
        <p:spPr/>
        <p:txBody>
          <a:bodyPr/>
          <a:lstStyle/>
          <a:p>
            <a:fld id="{3AAC9E4E-EF24-44DE-994C-E6E9FAFA1D0B}" type="datetimeFigureOut">
              <a:rPr lang="en-US" smtClean="0"/>
              <a:pPr/>
              <a:t>03/21/2012</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9CDD7D3C-BB85-4367-848C-F94D36C8C5D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1.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ags" Target="../tags/tag5.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tags" Target="../tags/tag4.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ags" Target="../tags/tag42.xml"/><Relationship Id="rId18" Type="http://schemas.openxmlformats.org/officeDocument/2006/relationships/image" Target="../media/image1.jpe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17" Type="http://schemas.openxmlformats.org/officeDocument/2006/relationships/tags" Target="../tags/tag46.xml"/><Relationship Id="rId2" Type="http://schemas.openxmlformats.org/officeDocument/2006/relationships/slideLayout" Target="../slideLayouts/slideLayout12.xml"/><Relationship Id="rId16" Type="http://schemas.openxmlformats.org/officeDocument/2006/relationships/tags" Target="../tags/tag45.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tags" Target="../tags/tag44.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ags" Target="../tags/tag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7" cstate="print">
            <a:lum contrast="25000"/>
          </a:blip>
          <a:srcRect/>
          <a:stretch>
            <a:fillRect r="-35000" b="-58000"/>
          </a:stretch>
        </a:blipFill>
        <a:effectLst/>
      </p:bgPr>
    </p:bg>
    <p:spTree>
      <p:nvGrpSpPr>
        <p:cNvPr id="1" name=""/>
        <p:cNvGrpSpPr/>
        <p:nvPr/>
      </p:nvGrpSpPr>
      <p:grpSpPr>
        <a:xfrm>
          <a:off x="0" y="0"/>
          <a:ext cx="0" cy="0"/>
          <a:chOff x="0" y="0"/>
          <a:chExt cx="0" cy="0"/>
        </a:xfrm>
      </p:grpSpPr>
      <p:sp>
        <p:nvSpPr>
          <p:cNvPr id="1026" name="Rectangle 48"/>
          <p:cNvSpPr>
            <a:spLocks noGrp="1" noChangeArrowheads="1"/>
          </p:cNvSpPr>
          <p:nvPr>
            <p:ph type="body" idx="1"/>
            <p:custDataLst>
              <p:tags r:id="rId12"/>
            </p:custDataLst>
          </p:nvPr>
        </p:nvSpPr>
        <p:spPr bwMode="auto">
          <a:xfrm>
            <a:off x="0" y="1252538"/>
            <a:ext cx="9144000" cy="4781550"/>
          </a:xfrm>
          <a:prstGeom prst="rect">
            <a:avLst/>
          </a:prstGeom>
          <a:noFill/>
          <a:ln w="9525">
            <a:noFill/>
            <a:miter lim="800000"/>
            <a:headEnd/>
            <a:tailEnd/>
          </a:ln>
          <a:effectLst>
            <a:outerShdw dist="17961" dir="2700000" algn="ctr" rotWithShape="0">
              <a:schemeClr val="bg1"/>
            </a:outerShdw>
          </a:effectLst>
        </p:spPr>
        <p:txBody>
          <a:bodyPr vert="horz" wrap="square" lIns="457200" tIns="228600" rIns="457200" bIns="45720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027" name="Rectangle 49"/>
          <p:cNvSpPr>
            <a:spLocks noGrp="1" noChangeArrowheads="1"/>
          </p:cNvSpPr>
          <p:nvPr>
            <p:ph type="title"/>
            <p:custDataLst>
              <p:tags r:id="rId13"/>
            </p:custDataLst>
          </p:nvPr>
        </p:nvSpPr>
        <p:spPr bwMode="auto">
          <a:xfrm>
            <a:off x="0" y="0"/>
            <a:ext cx="9144000" cy="1252538"/>
          </a:xfrm>
          <a:prstGeom prst="rect">
            <a:avLst/>
          </a:prstGeom>
          <a:noFill/>
          <a:ln w="9525">
            <a:noFill/>
            <a:miter lim="800000"/>
            <a:headEnd/>
            <a:tailEnd/>
          </a:ln>
          <a:effectLst>
            <a:outerShdw dist="17961" dir="2700000" algn="ctr" rotWithShape="0">
              <a:schemeClr val="bg1"/>
            </a:outerShdw>
          </a:effectLst>
        </p:spPr>
        <p:txBody>
          <a:bodyPr vert="horz" wrap="square" lIns="228600" tIns="228600" rIns="228600" bIns="228600" numCol="1" anchor="t" anchorCtr="0" compatLnSpc="1">
            <a:prstTxWarp prst="textNoShape">
              <a:avLst/>
            </a:prstTxWarp>
          </a:bodyPr>
          <a:lstStyle/>
          <a:p>
            <a:pPr lvl="0"/>
            <a:r>
              <a:rPr lang="en-US" dirty="0" smtClean="0"/>
              <a:t>Click to edit Master title style</a:t>
            </a:r>
          </a:p>
        </p:txBody>
      </p:sp>
      <p:sp>
        <p:nvSpPr>
          <p:cNvPr id="61490" name="Rectangle 50"/>
          <p:cNvSpPr>
            <a:spLocks noGrp="1" noChangeArrowheads="1"/>
          </p:cNvSpPr>
          <p:nvPr>
            <p:ph type="ftr" sz="quarter" idx="3"/>
            <p:custDataLst>
              <p:tags r:id="rId14"/>
            </p:custDataLst>
          </p:nvPr>
        </p:nvSpPr>
        <p:spPr bwMode="auto">
          <a:xfrm>
            <a:off x="2759075" y="6424613"/>
            <a:ext cx="3870325" cy="304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spcAft>
                <a:spcPct val="0"/>
              </a:spcAft>
              <a:buClrTx/>
              <a:buFontTx/>
              <a:buNone/>
              <a:defRPr sz="1000">
                <a:solidFill>
                  <a:schemeClr val="bg1"/>
                </a:solidFill>
                <a:latin typeface="Arial" pitchFamily="34" charset="0"/>
                <a:cs typeface="Arial" pitchFamily="34" charset="0"/>
              </a:defRPr>
            </a:lvl1pPr>
          </a:lstStyle>
          <a:p>
            <a:pPr>
              <a:defRPr/>
            </a:pPr>
            <a:r>
              <a:rPr lang="x-none"/>
              <a:t>ﴀ</a:t>
            </a:r>
            <a:r>
              <a:rPr lang="en-US"/>
              <a:t>Slide 0 Presentation Title    Presenter's Name</a:t>
            </a:r>
          </a:p>
        </p:txBody>
      </p:sp>
      <p:pic>
        <p:nvPicPr>
          <p:cNvPr id="1029" name="Picture 57" descr="logo_pscleanair_2007_negative"/>
          <p:cNvPicPr>
            <a:picLocks noChangeAspect="1" noChangeArrowheads="1"/>
          </p:cNvPicPr>
          <p:nvPr>
            <p:custDataLst>
              <p:tags r:id="rId15"/>
            </p:custDataLst>
          </p:nvPr>
        </p:nvPicPr>
        <p:blipFill>
          <a:blip r:embed="rId18" cstate="print">
            <a:clrChange>
              <a:clrFrom>
                <a:srgbClr val="000000"/>
              </a:clrFrom>
              <a:clrTo>
                <a:srgbClr val="000000">
                  <a:alpha val="0"/>
                </a:srgbClr>
              </a:clrTo>
            </a:clrChange>
          </a:blip>
          <a:srcRect l="3009" t="6641" r="2124" b="9961"/>
          <a:stretch>
            <a:fillRect/>
          </a:stretch>
        </p:blipFill>
        <p:spPr bwMode="auto">
          <a:xfrm>
            <a:off x="7250113" y="6088063"/>
            <a:ext cx="1701800" cy="677862"/>
          </a:xfrm>
          <a:prstGeom prst="rect">
            <a:avLst/>
          </a:prstGeom>
          <a:noFill/>
          <a:ln w="9525">
            <a:noFill/>
            <a:miter lim="800000"/>
            <a:headEnd/>
            <a:tailEnd/>
          </a:ln>
        </p:spPr>
      </p:pic>
      <p:sp>
        <p:nvSpPr>
          <p:cNvPr id="1030" name="Line 58"/>
          <p:cNvSpPr>
            <a:spLocks noChangeShapeType="1"/>
          </p:cNvSpPr>
          <p:nvPr>
            <p:custDataLst>
              <p:tags r:id="rId16"/>
            </p:custDataLst>
          </p:nvPr>
        </p:nvSpPr>
        <p:spPr bwMode="auto">
          <a:xfrm>
            <a:off x="0" y="6372225"/>
            <a:ext cx="6953250" cy="1588"/>
          </a:xfrm>
          <a:prstGeom prst="line">
            <a:avLst/>
          </a:prstGeom>
          <a:noFill/>
          <a:ln w="12700">
            <a:solidFill>
              <a:schemeClr val="tx1"/>
            </a:solidFill>
            <a:round/>
            <a:headEnd/>
            <a:tailEnd/>
          </a:ln>
        </p:spPr>
        <p:txBody>
          <a:bodyPr/>
          <a:lstStyle/>
          <a:p>
            <a:endParaRPr lang="en-US"/>
          </a:p>
        </p:txBody>
      </p:sp>
    </p:spTree>
  </p:cSld>
  <p:clrMap bg1="dk2" tx1="lt1" bg2="dk1"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5" r:id="rId10"/>
  </p:sldLayoutIdLst>
  <p:transition/>
  <p:timing>
    <p:tnLst>
      <p:par>
        <p:cTn id="1" dur="indefinite" restart="never" nodeType="tmRoot"/>
      </p:par>
    </p:tnLst>
  </p:timing>
  <p:txStyles>
    <p:titleStyle>
      <a:lvl1pPr algn="l" rtl="0" eaLnBrk="0" fontAlgn="base" hangingPunct="0">
        <a:lnSpc>
          <a:spcPct val="85000"/>
        </a:lnSpc>
        <a:spcBef>
          <a:spcPct val="0"/>
        </a:spcBef>
        <a:spcAft>
          <a:spcPct val="0"/>
        </a:spcAft>
        <a:defRPr sz="3600" b="1">
          <a:solidFill>
            <a:schemeClr val="tx1"/>
          </a:solidFill>
          <a:latin typeface="Arial Narrow" pitchFamily="34" charset="0"/>
          <a:ea typeface="+mj-ea"/>
          <a:cs typeface="+mj-cs"/>
        </a:defRPr>
      </a:lvl1pPr>
      <a:lvl2pPr algn="l" rtl="0" eaLnBrk="0" fontAlgn="base" hangingPunct="0">
        <a:lnSpc>
          <a:spcPct val="85000"/>
        </a:lnSpc>
        <a:spcBef>
          <a:spcPct val="0"/>
        </a:spcBef>
        <a:spcAft>
          <a:spcPct val="0"/>
        </a:spcAft>
        <a:defRPr sz="2800">
          <a:solidFill>
            <a:schemeClr val="tx1"/>
          </a:solidFill>
          <a:latin typeface="Arial Black" pitchFamily="34" charset="0"/>
        </a:defRPr>
      </a:lvl2pPr>
      <a:lvl3pPr algn="l" rtl="0" eaLnBrk="0" fontAlgn="base" hangingPunct="0">
        <a:lnSpc>
          <a:spcPct val="85000"/>
        </a:lnSpc>
        <a:spcBef>
          <a:spcPct val="0"/>
        </a:spcBef>
        <a:spcAft>
          <a:spcPct val="0"/>
        </a:spcAft>
        <a:defRPr sz="2800">
          <a:solidFill>
            <a:schemeClr val="tx1"/>
          </a:solidFill>
          <a:latin typeface="Arial Black" pitchFamily="34" charset="0"/>
        </a:defRPr>
      </a:lvl3pPr>
      <a:lvl4pPr algn="l" rtl="0" eaLnBrk="0" fontAlgn="base" hangingPunct="0">
        <a:lnSpc>
          <a:spcPct val="85000"/>
        </a:lnSpc>
        <a:spcBef>
          <a:spcPct val="0"/>
        </a:spcBef>
        <a:spcAft>
          <a:spcPct val="0"/>
        </a:spcAft>
        <a:defRPr sz="2800">
          <a:solidFill>
            <a:schemeClr val="tx1"/>
          </a:solidFill>
          <a:latin typeface="Arial Black" pitchFamily="34" charset="0"/>
        </a:defRPr>
      </a:lvl4pPr>
      <a:lvl5pPr algn="l" rtl="0" eaLnBrk="0" fontAlgn="base" hangingPunct="0">
        <a:lnSpc>
          <a:spcPct val="85000"/>
        </a:lnSpc>
        <a:spcBef>
          <a:spcPct val="0"/>
        </a:spcBef>
        <a:spcAft>
          <a:spcPct val="0"/>
        </a:spcAft>
        <a:defRPr sz="2800">
          <a:solidFill>
            <a:schemeClr val="tx1"/>
          </a:solidFill>
          <a:latin typeface="Arial Black" pitchFamily="34" charset="0"/>
        </a:defRPr>
      </a:lvl5pPr>
      <a:lvl6pPr marL="457200" algn="l" rtl="0" eaLnBrk="0" fontAlgn="base" hangingPunct="0">
        <a:lnSpc>
          <a:spcPct val="85000"/>
        </a:lnSpc>
        <a:spcBef>
          <a:spcPct val="0"/>
        </a:spcBef>
        <a:spcAft>
          <a:spcPct val="0"/>
        </a:spcAft>
        <a:defRPr sz="2800">
          <a:solidFill>
            <a:schemeClr val="tx1"/>
          </a:solidFill>
          <a:latin typeface="Arial Black" pitchFamily="34" charset="0"/>
        </a:defRPr>
      </a:lvl6pPr>
      <a:lvl7pPr marL="914400" algn="l" rtl="0" eaLnBrk="0" fontAlgn="base" hangingPunct="0">
        <a:lnSpc>
          <a:spcPct val="85000"/>
        </a:lnSpc>
        <a:spcBef>
          <a:spcPct val="0"/>
        </a:spcBef>
        <a:spcAft>
          <a:spcPct val="0"/>
        </a:spcAft>
        <a:defRPr sz="2800">
          <a:solidFill>
            <a:schemeClr val="tx1"/>
          </a:solidFill>
          <a:latin typeface="Arial Black" pitchFamily="34" charset="0"/>
        </a:defRPr>
      </a:lvl7pPr>
      <a:lvl8pPr marL="1371600" algn="l" rtl="0" eaLnBrk="0" fontAlgn="base" hangingPunct="0">
        <a:lnSpc>
          <a:spcPct val="85000"/>
        </a:lnSpc>
        <a:spcBef>
          <a:spcPct val="0"/>
        </a:spcBef>
        <a:spcAft>
          <a:spcPct val="0"/>
        </a:spcAft>
        <a:defRPr sz="2800">
          <a:solidFill>
            <a:schemeClr val="tx1"/>
          </a:solidFill>
          <a:latin typeface="Arial Black" pitchFamily="34" charset="0"/>
        </a:defRPr>
      </a:lvl8pPr>
      <a:lvl9pPr marL="1828800" algn="l" rtl="0" eaLnBrk="0" fontAlgn="base" hangingPunct="0">
        <a:lnSpc>
          <a:spcPct val="85000"/>
        </a:lnSpc>
        <a:spcBef>
          <a:spcPct val="0"/>
        </a:spcBef>
        <a:spcAft>
          <a:spcPct val="0"/>
        </a:spcAft>
        <a:defRPr sz="2800">
          <a:solidFill>
            <a:schemeClr val="tx1"/>
          </a:solidFill>
          <a:latin typeface="Arial Black" pitchFamily="34" charset="0"/>
        </a:defRPr>
      </a:lvl9pPr>
    </p:titleStyle>
    <p:bodyStyle>
      <a:lvl1pPr marL="342900" indent="-342900" algn="l" rtl="0" eaLnBrk="0" fontAlgn="base" hangingPunct="0">
        <a:spcBef>
          <a:spcPct val="75000"/>
        </a:spcBef>
        <a:spcAft>
          <a:spcPct val="50000"/>
        </a:spcAft>
        <a:buClr>
          <a:schemeClr val="tx1"/>
        </a:buClr>
        <a:buFont typeface="Wingdings" pitchFamily="2" charset="2"/>
        <a:tabLst>
          <a:tab pos="685800" algn="l"/>
          <a:tab pos="1033463" algn="l"/>
          <a:tab pos="1427163" algn="l"/>
          <a:tab pos="1430338" algn="l"/>
          <a:tab pos="1770063" algn="l"/>
          <a:tab pos="1773238" algn="l"/>
        </a:tabLst>
        <a:defRPr sz="2800" b="1">
          <a:solidFill>
            <a:schemeClr val="tx1"/>
          </a:solidFill>
          <a:latin typeface="Arial Narrow" pitchFamily="34" charset="0"/>
          <a:ea typeface="+mn-ea"/>
          <a:cs typeface="+mn-cs"/>
        </a:defRPr>
      </a:lvl1pPr>
      <a:lvl2pPr marL="682625" indent="-338138" algn="l" rtl="0" eaLnBrk="0" fontAlgn="base" hangingPunct="0">
        <a:spcBef>
          <a:spcPct val="0"/>
        </a:spcBef>
        <a:spcAft>
          <a:spcPct val="50000"/>
        </a:spcAft>
        <a:buClr>
          <a:schemeClr val="tx1"/>
        </a:buClr>
        <a:buFont typeface="Wingdings 2" pitchFamily="18" charset="2"/>
        <a:buChar char=""/>
        <a:tabLst>
          <a:tab pos="685800" algn="l"/>
          <a:tab pos="1033463" algn="l"/>
          <a:tab pos="1427163" algn="l"/>
          <a:tab pos="1430338" algn="l"/>
          <a:tab pos="1770063" algn="l"/>
          <a:tab pos="1773238" algn="l"/>
        </a:tabLst>
        <a:defRPr b="1">
          <a:solidFill>
            <a:schemeClr val="tx1"/>
          </a:solidFill>
          <a:latin typeface="Arial Narrow" pitchFamily="34" charset="0"/>
        </a:defRPr>
      </a:lvl2pPr>
      <a:lvl3pPr marL="1025525" indent="-228600" algn="l" rtl="0" eaLnBrk="0" fontAlgn="base" hangingPunct="0">
        <a:spcBef>
          <a:spcPct val="0"/>
        </a:spcBef>
        <a:spcAft>
          <a:spcPct val="50000"/>
        </a:spcAft>
        <a:buClr>
          <a:schemeClr val="tx1"/>
        </a:buClr>
        <a:buFont typeface="Wingdings" pitchFamily="2" charset="2"/>
        <a:buChar char="n"/>
        <a:tabLst>
          <a:tab pos="685800" algn="l"/>
          <a:tab pos="1033463" algn="l"/>
          <a:tab pos="1427163" algn="l"/>
          <a:tab pos="1430338" algn="l"/>
          <a:tab pos="1770063" algn="l"/>
          <a:tab pos="1773238" algn="l"/>
        </a:tabLst>
        <a:defRPr sz="1600" b="1">
          <a:solidFill>
            <a:schemeClr val="tx1"/>
          </a:solidFill>
          <a:latin typeface="Arial Narrow" pitchFamily="34" charset="0"/>
        </a:defRPr>
      </a:lvl3pPr>
      <a:lvl4pPr marL="1427163" indent="-287338" algn="l" rtl="0" eaLnBrk="0" fontAlgn="base" hangingPunct="0">
        <a:spcBef>
          <a:spcPct val="0"/>
        </a:spcBef>
        <a:spcAft>
          <a:spcPct val="50000"/>
        </a:spcAft>
        <a:buClr>
          <a:schemeClr val="tx1"/>
        </a:buClr>
        <a:buFont typeface="Wingdings 3" pitchFamily="18" charset="2"/>
        <a:buChar char="p"/>
        <a:tabLst>
          <a:tab pos="685800" algn="l"/>
          <a:tab pos="1033463" algn="l"/>
          <a:tab pos="1427163" algn="l"/>
          <a:tab pos="1430338" algn="l"/>
          <a:tab pos="1770063" algn="l"/>
          <a:tab pos="1773238" algn="l"/>
        </a:tabLst>
        <a:defRPr sz="1400" b="1">
          <a:solidFill>
            <a:schemeClr val="tx1"/>
          </a:solidFill>
          <a:latin typeface="Arial Narrow" pitchFamily="34" charset="0"/>
        </a:defRPr>
      </a:lvl4pPr>
      <a:lvl5pPr marL="1770063" indent="-228600" algn="l" rtl="0" eaLnBrk="0" fontAlgn="base" hangingPunct="0">
        <a:spcBef>
          <a:spcPct val="0"/>
        </a:spcBef>
        <a:spcAft>
          <a:spcPct val="50000"/>
        </a:spcAft>
        <a:buClr>
          <a:schemeClr val="tx1"/>
        </a:buClr>
        <a:buFont typeface="Wingdings 2" pitchFamily="18" charset="2"/>
        <a:buChar char="¿"/>
        <a:tabLst>
          <a:tab pos="685800" algn="l"/>
          <a:tab pos="1033463" algn="l"/>
          <a:tab pos="1427163" algn="l"/>
          <a:tab pos="1430338" algn="l"/>
          <a:tab pos="1770063" algn="l"/>
          <a:tab pos="1773238" algn="l"/>
        </a:tabLst>
        <a:defRPr sz="1400" b="1">
          <a:solidFill>
            <a:schemeClr val="tx1"/>
          </a:solidFill>
          <a:latin typeface="Arial Narrow" pitchFamily="34" charset="0"/>
        </a:defRPr>
      </a:lvl5pPr>
      <a:lvl6pPr marL="2227263" indent="-228600" algn="l" rtl="0" eaLnBrk="0" fontAlgn="base" hangingPunct="0">
        <a:spcBef>
          <a:spcPct val="0"/>
        </a:spcBef>
        <a:spcAft>
          <a:spcPct val="50000"/>
        </a:spcAft>
        <a:buClr>
          <a:schemeClr val="tx1"/>
        </a:buClr>
        <a:buFont typeface="Wingdings 2" pitchFamily="18" charset="2"/>
        <a:buChar char="¿"/>
        <a:tabLst>
          <a:tab pos="685800" algn="l"/>
          <a:tab pos="1033463" algn="l"/>
          <a:tab pos="1427163" algn="l"/>
          <a:tab pos="1430338" algn="l"/>
          <a:tab pos="1770063" algn="l"/>
          <a:tab pos="1773238" algn="l"/>
        </a:tabLst>
        <a:defRPr sz="1400" b="1">
          <a:solidFill>
            <a:schemeClr val="tx1"/>
          </a:solidFill>
          <a:latin typeface="+mn-lt"/>
        </a:defRPr>
      </a:lvl6pPr>
      <a:lvl7pPr marL="2684463" indent="-228600" algn="l" rtl="0" eaLnBrk="0" fontAlgn="base" hangingPunct="0">
        <a:spcBef>
          <a:spcPct val="0"/>
        </a:spcBef>
        <a:spcAft>
          <a:spcPct val="50000"/>
        </a:spcAft>
        <a:buClr>
          <a:schemeClr val="tx1"/>
        </a:buClr>
        <a:buFont typeface="Wingdings 2" pitchFamily="18" charset="2"/>
        <a:buChar char="¿"/>
        <a:tabLst>
          <a:tab pos="685800" algn="l"/>
          <a:tab pos="1033463" algn="l"/>
          <a:tab pos="1427163" algn="l"/>
          <a:tab pos="1430338" algn="l"/>
          <a:tab pos="1770063" algn="l"/>
          <a:tab pos="1773238" algn="l"/>
        </a:tabLst>
        <a:defRPr sz="1400" b="1">
          <a:solidFill>
            <a:schemeClr val="tx1"/>
          </a:solidFill>
          <a:latin typeface="+mn-lt"/>
        </a:defRPr>
      </a:lvl7pPr>
      <a:lvl8pPr marL="3141663" indent="-228600" algn="l" rtl="0" eaLnBrk="0" fontAlgn="base" hangingPunct="0">
        <a:spcBef>
          <a:spcPct val="0"/>
        </a:spcBef>
        <a:spcAft>
          <a:spcPct val="50000"/>
        </a:spcAft>
        <a:buClr>
          <a:schemeClr val="tx1"/>
        </a:buClr>
        <a:buFont typeface="Wingdings 2" pitchFamily="18" charset="2"/>
        <a:buChar char="¿"/>
        <a:tabLst>
          <a:tab pos="685800" algn="l"/>
          <a:tab pos="1033463" algn="l"/>
          <a:tab pos="1427163" algn="l"/>
          <a:tab pos="1430338" algn="l"/>
          <a:tab pos="1770063" algn="l"/>
          <a:tab pos="1773238" algn="l"/>
        </a:tabLst>
        <a:defRPr sz="1400" b="1">
          <a:solidFill>
            <a:schemeClr val="tx1"/>
          </a:solidFill>
          <a:latin typeface="+mn-lt"/>
        </a:defRPr>
      </a:lvl8pPr>
      <a:lvl9pPr marL="3598863" indent="-228600" algn="l" rtl="0" eaLnBrk="0" fontAlgn="base" hangingPunct="0">
        <a:spcBef>
          <a:spcPct val="0"/>
        </a:spcBef>
        <a:spcAft>
          <a:spcPct val="50000"/>
        </a:spcAft>
        <a:buClr>
          <a:schemeClr val="tx1"/>
        </a:buClr>
        <a:buFont typeface="Wingdings 2" pitchFamily="18" charset="2"/>
        <a:buChar char="¿"/>
        <a:tabLst>
          <a:tab pos="685800" algn="l"/>
          <a:tab pos="1033463" algn="l"/>
          <a:tab pos="1427163" algn="l"/>
          <a:tab pos="1430338" algn="l"/>
          <a:tab pos="1770063" algn="l"/>
          <a:tab pos="1773238" algn="l"/>
        </a:tabLst>
        <a:defRPr sz="1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8" cstate="print">
            <a:lum contrast="25000"/>
          </a:blip>
          <a:srcRect/>
          <a:stretch>
            <a:fillRect r="-35000" b="-5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custDataLst>
              <p:tags r:id="rId13"/>
            </p:custDataLst>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custDataLst>
              <p:tags r:id="rId14"/>
            </p:custDataLst>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custDataLst>
              <p:tags r:id="rId15"/>
            </p:custDataLst>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AC9E4E-EF24-44DE-994C-E6E9FAFA1D0B}" type="datetimeFigureOut">
              <a:rPr lang="en-US" smtClean="0"/>
              <a:pPr/>
              <a:t>03/21/2012</a:t>
            </a:fld>
            <a:endParaRPr lang="en-US"/>
          </a:p>
        </p:txBody>
      </p:sp>
      <p:sp>
        <p:nvSpPr>
          <p:cNvPr id="5" name="Footer Placeholder 4"/>
          <p:cNvSpPr>
            <a:spLocks noGrp="1"/>
          </p:cNvSpPr>
          <p:nvPr>
            <p:ph type="ftr" sz="quarter" idx="3"/>
            <p:custDataLst>
              <p:tags r:id="rId16"/>
            </p:custDataLst>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custDataLst>
              <p:tags r:id="rId17"/>
            </p:custDataLst>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D7D3C-BB85-4367-848C-F94D36C8C5D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Lst>
  <p:txStyles>
    <p:titleStyle>
      <a:lvl1pPr algn="ctr" defTabSz="914400" rtl="0" eaLnBrk="1" latinLnBrk="0" hangingPunct="1">
        <a:spcBef>
          <a:spcPct val="0"/>
        </a:spcBef>
        <a:buNone/>
        <a:defRPr sz="4400" kern="1200">
          <a:solidFill>
            <a:schemeClr val="tx1"/>
          </a:solidFill>
          <a:latin typeface="Arial Narrow"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rial Narrow"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Narrow"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Narrow"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Narrow"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Narrow"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tags" Target="../tags/tag107.xml"/><Relationship Id="rId7" Type="http://schemas.openxmlformats.org/officeDocument/2006/relationships/image" Target="../media/image6.png"/><Relationship Id="rId2" Type="http://schemas.openxmlformats.org/officeDocument/2006/relationships/tags" Target="../tags/tag106.xml"/><Relationship Id="rId1" Type="http://schemas.openxmlformats.org/officeDocument/2006/relationships/tags" Target="../tags/tag105.xml"/><Relationship Id="rId6" Type="http://schemas.openxmlformats.org/officeDocument/2006/relationships/image" Target="../media/image5.jpe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09.xml"/><Relationship Id="rId1" Type="http://schemas.openxmlformats.org/officeDocument/2006/relationships/tags" Target="../tags/tag108.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11.xml"/><Relationship Id="rId1" Type="http://schemas.openxmlformats.org/officeDocument/2006/relationships/tags" Target="../tags/tag110.xml"/><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tags" Target="../tags/tag114.xml"/><Relationship Id="rId7" Type="http://schemas.openxmlformats.org/officeDocument/2006/relationships/notesSlide" Target="../notesSlides/notesSlide6.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slideLayout" Target="../slideLayouts/slideLayout6.xml"/><Relationship Id="rId5" Type="http://schemas.openxmlformats.org/officeDocument/2006/relationships/tags" Target="../tags/tag116.xml"/><Relationship Id="rId4" Type="http://schemas.openxmlformats.org/officeDocument/2006/relationships/tags" Target="../tags/tag115.xml"/><Relationship Id="rId9" Type="http://schemas.openxmlformats.org/officeDocument/2006/relationships/image" Target="../media/image7.gi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6" cstate="print">
            <a:lum/>
          </a:blip>
          <a:srcRect/>
          <a:stretch>
            <a:fillRect l="-1000" r="-1000" b="-18000"/>
          </a:stretch>
        </a:blipFill>
        <a:effectLst/>
      </p:bgPr>
    </p:bg>
    <p:spTree>
      <p:nvGrpSpPr>
        <p:cNvPr id="1" name=""/>
        <p:cNvGrpSpPr/>
        <p:nvPr/>
      </p:nvGrpSpPr>
      <p:grpSpPr>
        <a:xfrm>
          <a:off x="0" y="0"/>
          <a:ext cx="0" cy="0"/>
          <a:chOff x="0" y="0"/>
          <a:chExt cx="0" cy="0"/>
        </a:xfrm>
      </p:grpSpPr>
      <p:sp>
        <p:nvSpPr>
          <p:cNvPr id="10" name="TextBox 9"/>
          <p:cNvSpPr txBox="1"/>
          <p:nvPr>
            <p:custDataLst>
              <p:tags r:id="rId2"/>
            </p:custDataLst>
          </p:nvPr>
        </p:nvSpPr>
        <p:spPr>
          <a:xfrm>
            <a:off x="5013984" y="4192655"/>
            <a:ext cx="4130016" cy="2049792"/>
          </a:xfrm>
          <a:prstGeom prst="rect">
            <a:avLst/>
          </a:prstGeom>
          <a:noFill/>
        </p:spPr>
        <p:txBody>
          <a:bodyPr wrap="square" rtlCol="0">
            <a:spAutoFit/>
          </a:bodyPr>
          <a:lstStyle/>
          <a:p>
            <a:pPr>
              <a:lnSpc>
                <a:spcPct val="90000"/>
              </a:lnSpc>
              <a:spcAft>
                <a:spcPct val="0"/>
              </a:spcAft>
            </a:pPr>
            <a:r>
              <a:rPr lang="en-US" sz="2000" dirty="0" smtClean="0">
                <a:ln w="0" cmpd="sng">
                  <a:solidFill>
                    <a:schemeClr val="tx1"/>
                  </a:solidFill>
                </a:ln>
                <a:latin typeface="Arial Narrow" pitchFamily="34" charset="0"/>
              </a:rPr>
              <a:t>Presented by : </a:t>
            </a:r>
          </a:p>
          <a:p>
            <a:pPr>
              <a:lnSpc>
                <a:spcPct val="90000"/>
              </a:lnSpc>
              <a:spcAft>
                <a:spcPct val="0"/>
              </a:spcAft>
            </a:pPr>
            <a:endParaRPr lang="en-US" sz="2000" dirty="0" smtClean="0">
              <a:ln w="0" cmpd="sng">
                <a:solidFill>
                  <a:schemeClr val="tx1"/>
                </a:solidFill>
              </a:ln>
              <a:latin typeface="Arial Narrow" pitchFamily="34" charset="0"/>
            </a:endParaRPr>
          </a:p>
          <a:p>
            <a:pPr>
              <a:spcAft>
                <a:spcPct val="0"/>
              </a:spcAft>
            </a:pPr>
            <a:r>
              <a:rPr lang="en-US" sz="2000" dirty="0" smtClean="0">
                <a:ln w="0" cmpd="sng">
                  <a:solidFill>
                    <a:schemeClr val="tx1"/>
                  </a:solidFill>
                </a:ln>
                <a:latin typeface="Arial Narrow" pitchFamily="34" charset="0"/>
              </a:rPr>
              <a:t>Ian Burkheimer, </a:t>
            </a:r>
            <a:r>
              <a:rPr lang="en-US" sz="2000" b="0" dirty="0" smtClean="0">
                <a:ln w="0" cmpd="sng">
                  <a:solidFill>
                    <a:schemeClr val="tx1"/>
                  </a:solidFill>
                </a:ln>
                <a:latin typeface="Arial Narrow" pitchFamily="34" charset="0"/>
              </a:rPr>
              <a:t>Development Specialist</a:t>
            </a:r>
          </a:p>
          <a:p>
            <a:pPr>
              <a:spcAft>
                <a:spcPct val="0"/>
              </a:spcAft>
            </a:pPr>
            <a:r>
              <a:rPr lang="en-US" sz="2000" dirty="0" smtClean="0">
                <a:ln w="0" cmpd="sng">
                  <a:solidFill>
                    <a:schemeClr val="tx1"/>
                  </a:solidFill>
                </a:ln>
                <a:latin typeface="Arial Narrow" pitchFamily="34" charset="0"/>
              </a:rPr>
              <a:t>Cascade Sierra Solutions</a:t>
            </a:r>
          </a:p>
          <a:p>
            <a:pPr>
              <a:lnSpc>
                <a:spcPct val="80000"/>
              </a:lnSpc>
              <a:spcAft>
                <a:spcPct val="0"/>
              </a:spcAft>
            </a:pPr>
            <a:endParaRPr lang="en-US" sz="2400" dirty="0" smtClean="0">
              <a:ln w="0" cmpd="sng">
                <a:solidFill>
                  <a:schemeClr val="tx1"/>
                </a:solidFill>
              </a:ln>
              <a:latin typeface="+mj-lt"/>
            </a:endParaRPr>
          </a:p>
          <a:p>
            <a:endParaRPr lang="en-US" dirty="0"/>
          </a:p>
        </p:txBody>
      </p:sp>
      <p:sp>
        <p:nvSpPr>
          <p:cNvPr id="19" name="Title 3"/>
          <p:cNvSpPr>
            <a:spLocks noGrp="1"/>
          </p:cNvSpPr>
          <p:nvPr>
            <p:ph type="ctrTitle" idx="4294967295"/>
          </p:nvPr>
        </p:nvSpPr>
        <p:spPr>
          <a:xfrm>
            <a:off x="380009" y="187862"/>
            <a:ext cx="6685809" cy="845292"/>
          </a:xfrm>
        </p:spPr>
        <p:txBody>
          <a:bodyPr/>
          <a:lstStyle/>
          <a:p>
            <a:r>
              <a:rPr lang="en-US" sz="4000" dirty="0" smtClean="0">
                <a:effectLst>
                  <a:outerShdw blurRad="38100" dist="38100" dir="2700000" algn="tl">
                    <a:srgbClr val="000000">
                      <a:alpha val="43137"/>
                    </a:srgbClr>
                  </a:outerShdw>
                </a:effectLst>
              </a:rPr>
              <a:t>Cascade Sierra Solutions</a:t>
            </a:r>
            <a:r>
              <a:rPr lang="en-US" dirty="0" smtClean="0">
                <a:effectLst>
                  <a:outerShdw blurRad="38100" dist="38100" dir="2700000" algn="tl">
                    <a:srgbClr val="000000">
                      <a:alpha val="43137"/>
                    </a:srgbClr>
                  </a:outerShdw>
                </a:effectLst>
              </a:rPr>
              <a:t/>
            </a:r>
            <a:br>
              <a:rPr lang="en-US" dirty="0" smtClean="0">
                <a:effectLst>
                  <a:outerShdw blurRad="38100" dist="38100" dir="2700000" algn="tl">
                    <a:srgbClr val="000000">
                      <a:alpha val="43137"/>
                    </a:srgbClr>
                  </a:outerShdw>
                </a:effectLst>
              </a:rPr>
            </a:br>
            <a:endParaRPr lang="en-US" dirty="0"/>
          </a:p>
        </p:txBody>
      </p:sp>
      <p:sp>
        <p:nvSpPr>
          <p:cNvPr id="20" name="TextBox 19"/>
          <p:cNvSpPr txBox="1"/>
          <p:nvPr/>
        </p:nvSpPr>
        <p:spPr>
          <a:xfrm>
            <a:off x="1413165" y="1092531"/>
            <a:ext cx="7220196" cy="523220"/>
          </a:xfrm>
          <a:prstGeom prst="rect">
            <a:avLst/>
          </a:prstGeom>
          <a:noFill/>
        </p:spPr>
        <p:txBody>
          <a:bodyPr wrap="square" rtlCol="0">
            <a:spAutoFit/>
          </a:bodyPr>
          <a:lstStyle/>
          <a:p>
            <a:r>
              <a:rPr lang="en-US" sz="2800" i="1" dirty="0" smtClean="0">
                <a:effectLst>
                  <a:outerShdw blurRad="50800" dist="38100" dir="2700000" algn="tl" rotWithShape="0">
                    <a:prstClr val="black">
                      <a:alpha val="40000"/>
                    </a:prstClr>
                  </a:outerShdw>
                </a:effectLst>
                <a:latin typeface="Arial Narrow" pitchFamily="34" charset="0"/>
              </a:rPr>
              <a:t>Driving the green trucking revolution</a:t>
            </a:r>
            <a:endParaRPr lang="en-US" sz="2800" i="1" dirty="0">
              <a:effectLst>
                <a:outerShdw blurRad="50800" dist="38100" dir="2700000" algn="tl" rotWithShape="0">
                  <a:prstClr val="black">
                    <a:alpha val="40000"/>
                  </a:prstClr>
                </a:outerShdw>
              </a:effectLst>
              <a:latin typeface="Arial Narrow" pitchFamily="34" charset="0"/>
            </a:endParaRPr>
          </a:p>
        </p:txBody>
      </p:sp>
      <p:pic>
        <p:nvPicPr>
          <p:cNvPr id="21" name="Picture 20" descr="GreenHighwaysLogo.png"/>
          <p:cNvPicPr>
            <a:picLocks noChangeAspect="1"/>
          </p:cNvPicPr>
          <p:nvPr/>
        </p:nvPicPr>
        <p:blipFill>
          <a:blip r:embed="rId7" cstate="print"/>
          <a:stretch>
            <a:fillRect/>
          </a:stretch>
        </p:blipFill>
        <p:spPr>
          <a:xfrm>
            <a:off x="6691650" y="1799300"/>
            <a:ext cx="1403863" cy="1502039"/>
          </a:xfrm>
          <a:prstGeom prst="rect">
            <a:avLst/>
          </a:prstGeom>
        </p:spPr>
      </p:pic>
      <p:pic>
        <p:nvPicPr>
          <p:cNvPr id="23" name="Picture 22" descr="CSS logo small copy.gif"/>
          <p:cNvPicPr>
            <a:picLocks noChangeAspect="1"/>
          </p:cNvPicPr>
          <p:nvPr>
            <p:custDataLst>
              <p:tags r:id="rId3"/>
            </p:custDataLst>
          </p:nvPr>
        </p:nvPicPr>
        <p:blipFill>
          <a:blip r:embed="rId8" cstate="print"/>
          <a:stretch>
            <a:fillRect/>
          </a:stretch>
        </p:blipFill>
        <p:spPr>
          <a:xfrm>
            <a:off x="257837" y="5093154"/>
            <a:ext cx="2136808" cy="1409700"/>
          </a:xfrm>
          <a:prstGeom prst="rect">
            <a:avLst/>
          </a:prstGeom>
        </p:spPr>
        <p:style>
          <a:lnRef idx="3">
            <a:schemeClr val="lt1"/>
          </a:lnRef>
          <a:fillRef idx="1">
            <a:schemeClr val="accent2"/>
          </a:fillRef>
          <a:effectRef idx="1">
            <a:schemeClr val="accent2"/>
          </a:effectRef>
          <a:fontRef idx="minor">
            <a:schemeClr val="lt1"/>
          </a:fontRef>
        </p:style>
      </p:pic>
    </p:spTree>
    <p:custDataLst>
      <p:tags r:id="rId1"/>
    </p:custData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2"/>
          <p:cNvSpPr>
            <a:spLocks noGrp="1" noChangeArrowheads="1"/>
          </p:cNvSpPr>
          <p:nvPr>
            <p:ph type="title"/>
            <p:custDataLst>
              <p:tags r:id="rId2"/>
            </p:custDataLst>
          </p:nvPr>
        </p:nvSpPr>
        <p:spPr>
          <a:noFill/>
        </p:spPr>
        <p:txBody>
          <a:bodyPr/>
          <a:lstStyle/>
          <a:p>
            <a:r>
              <a:rPr lang="en-US" dirty="0" smtClean="0"/>
              <a:t>About CSS: What We Do</a:t>
            </a:r>
          </a:p>
        </p:txBody>
      </p:sp>
      <p:sp>
        <p:nvSpPr>
          <p:cNvPr id="15" name="TextBox 14"/>
          <p:cNvSpPr txBox="1"/>
          <p:nvPr/>
        </p:nvSpPr>
        <p:spPr>
          <a:xfrm>
            <a:off x="1100406" y="1021279"/>
            <a:ext cx="6844186" cy="4278094"/>
          </a:xfrm>
          <a:prstGeom prst="rect">
            <a:avLst/>
          </a:prstGeom>
          <a:noFill/>
        </p:spPr>
        <p:txBody>
          <a:bodyPr wrap="square" rtlCol="0">
            <a:spAutoFit/>
          </a:bodyPr>
          <a:lstStyle/>
          <a:p>
            <a:pPr marL="457200" indent="-457200">
              <a:buFont typeface="Arial"/>
              <a:buChar char="•"/>
            </a:pPr>
            <a:r>
              <a:rPr lang="en-US" dirty="0" smtClean="0">
                <a:effectLst>
                  <a:outerShdw blurRad="38100" dist="38100" dir="2700000" algn="tl">
                    <a:srgbClr val="000000">
                      <a:alpha val="43137"/>
                    </a:srgbClr>
                  </a:outerShdw>
                </a:effectLst>
                <a:latin typeface="Arial Narrow" pitchFamily="34" charset="0"/>
              </a:rPr>
              <a:t>Education/Outreach at </a:t>
            </a:r>
            <a:br>
              <a:rPr lang="en-US" dirty="0" smtClean="0">
                <a:effectLst>
                  <a:outerShdw blurRad="38100" dist="38100" dir="2700000" algn="tl">
                    <a:srgbClr val="000000">
                      <a:alpha val="43137"/>
                    </a:srgbClr>
                  </a:outerShdw>
                </a:effectLst>
                <a:latin typeface="Arial Narrow" pitchFamily="34" charset="0"/>
              </a:rPr>
            </a:br>
            <a:r>
              <a:rPr lang="en-US" dirty="0" smtClean="0">
                <a:effectLst>
                  <a:outerShdw blurRad="38100" dist="38100" dir="2700000" algn="tl">
                    <a:srgbClr val="000000">
                      <a:alpha val="43137"/>
                    </a:srgbClr>
                  </a:outerShdw>
                </a:effectLst>
                <a:latin typeface="Arial Narrow" pitchFamily="34" charset="0"/>
              </a:rPr>
              <a:t>Green Trucking Centers</a:t>
            </a:r>
          </a:p>
          <a:p>
            <a:pPr marL="457200" indent="-457200">
              <a:buFont typeface="Arial"/>
              <a:buChar char="•"/>
            </a:pPr>
            <a:r>
              <a:rPr lang="en-US" dirty="0" smtClean="0">
                <a:effectLst>
                  <a:outerShdw blurRad="38100" dist="38100" dir="2700000" algn="tl">
                    <a:srgbClr val="000000">
                      <a:alpha val="43137"/>
                    </a:srgbClr>
                  </a:outerShdw>
                </a:effectLst>
                <a:latin typeface="Arial Narrow" pitchFamily="34" charset="0"/>
              </a:rPr>
              <a:t>Financial Incentives</a:t>
            </a:r>
            <a:br>
              <a:rPr lang="en-US" dirty="0" smtClean="0">
                <a:effectLst>
                  <a:outerShdw blurRad="38100" dist="38100" dir="2700000" algn="tl">
                    <a:srgbClr val="000000">
                      <a:alpha val="43137"/>
                    </a:srgbClr>
                  </a:outerShdw>
                </a:effectLst>
                <a:latin typeface="Arial Narrow" pitchFamily="34" charset="0"/>
              </a:rPr>
            </a:br>
            <a:r>
              <a:rPr lang="en-US" dirty="0" smtClean="0">
                <a:effectLst>
                  <a:outerShdw blurRad="38100" dist="38100" dir="2700000" algn="tl">
                    <a:srgbClr val="000000">
                      <a:alpha val="43137"/>
                    </a:srgbClr>
                  </a:outerShdw>
                </a:effectLst>
                <a:latin typeface="Arial Narrow" pitchFamily="34" charset="0"/>
              </a:rPr>
              <a:t>(grants and loans) </a:t>
            </a:r>
          </a:p>
          <a:p>
            <a:pPr marL="457200" indent="-457200">
              <a:buFont typeface="Arial"/>
              <a:buChar char="•"/>
            </a:pPr>
            <a:r>
              <a:rPr lang="en-US" dirty="0" smtClean="0">
                <a:effectLst>
                  <a:outerShdw blurRad="38100" dist="38100" dir="2700000" algn="tl">
                    <a:srgbClr val="000000">
                      <a:alpha val="43137"/>
                    </a:srgbClr>
                  </a:outerShdw>
                </a:effectLst>
                <a:latin typeface="Arial Narrow" pitchFamily="34" charset="0"/>
              </a:rPr>
              <a:t>Access to non-biased information about new technologies for saving fuel</a:t>
            </a:r>
          </a:p>
          <a:p>
            <a:endParaRPr lang="en-US" dirty="0"/>
          </a:p>
        </p:txBody>
      </p:sp>
      <p:pic>
        <p:nvPicPr>
          <p:cNvPr id="17" name="Picture 16" descr="043.JPG"/>
          <p:cNvPicPr>
            <a:picLocks noChangeAspect="1"/>
          </p:cNvPicPr>
          <p:nvPr/>
        </p:nvPicPr>
        <p:blipFill>
          <a:blip r:embed="rId5" cstate="print"/>
          <a:srcRect l="7510" t="14464"/>
          <a:stretch>
            <a:fillRect/>
          </a:stretch>
        </p:blipFill>
        <p:spPr>
          <a:xfrm>
            <a:off x="463138" y="4762005"/>
            <a:ext cx="2632363" cy="1825836"/>
          </a:xfrm>
          <a:prstGeom prst="rect">
            <a:avLst/>
          </a:prstGeom>
          <a:ln>
            <a:solidFill>
              <a:schemeClr val="bg2"/>
            </a:solidFill>
          </a:ln>
          <a:effectLst>
            <a:outerShdw blurRad="50800" dist="38100" dir="2700000" algn="tl" rotWithShape="0">
              <a:prstClr val="black">
                <a:alpha val="40000"/>
              </a:prstClr>
            </a:outerShdw>
          </a:effectLst>
        </p:spPr>
      </p:pic>
      <p:sp>
        <p:nvSpPr>
          <p:cNvPr id="6" name="TextBox 5"/>
          <p:cNvSpPr txBox="1"/>
          <p:nvPr/>
        </p:nvSpPr>
        <p:spPr>
          <a:xfrm>
            <a:off x="3289463" y="4928258"/>
            <a:ext cx="5058890" cy="923330"/>
          </a:xfrm>
          <a:prstGeom prst="rect">
            <a:avLst/>
          </a:prstGeom>
          <a:noFill/>
        </p:spPr>
        <p:txBody>
          <a:bodyPr wrap="square" rtlCol="0">
            <a:spAutoFit/>
          </a:bodyPr>
          <a:lstStyle/>
          <a:p>
            <a:r>
              <a:rPr lang="en-US" sz="1800" i="1" dirty="0" smtClean="0"/>
              <a:t>Team members at each CSS Green Trucking Center connect truckers with affordable solutions to increase profitability.</a:t>
            </a:r>
            <a:endParaRPr lang="en-US" sz="1800" i="1" dirty="0"/>
          </a:p>
        </p:txBody>
      </p:sp>
      <p:pic>
        <p:nvPicPr>
          <p:cNvPr id="10" name="Picture 9" descr="TonyD_SamanthaCropped.JPG"/>
          <p:cNvPicPr>
            <a:picLocks noChangeAspect="1"/>
          </p:cNvPicPr>
          <p:nvPr/>
        </p:nvPicPr>
        <p:blipFill>
          <a:blip r:embed="rId6" cstate="print"/>
          <a:stretch>
            <a:fillRect/>
          </a:stretch>
        </p:blipFill>
        <p:spPr>
          <a:xfrm>
            <a:off x="5973288" y="469471"/>
            <a:ext cx="2612572" cy="2190206"/>
          </a:xfrm>
          <a:prstGeom prst="rect">
            <a:avLst/>
          </a:prstGeom>
        </p:spPr>
      </p:pic>
      <p:sp>
        <p:nvSpPr>
          <p:cNvPr id="11" name="TextBox 10"/>
          <p:cNvSpPr txBox="1"/>
          <p:nvPr/>
        </p:nvSpPr>
        <p:spPr>
          <a:xfrm>
            <a:off x="5937661" y="2648197"/>
            <a:ext cx="2731325" cy="830997"/>
          </a:xfrm>
          <a:prstGeom prst="rect">
            <a:avLst/>
          </a:prstGeom>
          <a:noFill/>
        </p:spPr>
        <p:txBody>
          <a:bodyPr wrap="square" rtlCol="0">
            <a:spAutoFit/>
          </a:bodyPr>
          <a:lstStyle/>
          <a:p>
            <a:r>
              <a:rPr lang="en-US" sz="1200" b="0" i="1" dirty="0" smtClean="0"/>
              <a:t>“CSS was really an advocate for us… we now have a new, reliable truck that I can count on.”—Tony </a:t>
            </a:r>
            <a:r>
              <a:rPr lang="en-US" sz="1200" b="0" i="1" dirty="0" err="1" smtClean="0"/>
              <a:t>Dulas</a:t>
            </a:r>
            <a:r>
              <a:rPr lang="en-US" sz="1200" b="0" i="1" dirty="0" smtClean="0"/>
              <a:t>, with daughter Samantha.</a:t>
            </a:r>
            <a:endParaRPr lang="en-US" sz="1200" b="0" i="1" dirty="0"/>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55023"/>
          </a:xfrm>
        </p:spPr>
        <p:txBody>
          <a:bodyPr/>
          <a:lstStyle/>
          <a:p>
            <a:r>
              <a:rPr lang="en-US" dirty="0" smtClean="0"/>
              <a:t>About CSS: Why we do it</a:t>
            </a:r>
            <a:endParaRPr lang="en-US" dirty="0"/>
          </a:p>
        </p:txBody>
      </p:sp>
      <p:pic>
        <p:nvPicPr>
          <p:cNvPr id="1026" name="Picture 2"/>
          <p:cNvPicPr>
            <a:picLocks noChangeAspect="1" noChangeArrowheads="1"/>
          </p:cNvPicPr>
          <p:nvPr/>
        </p:nvPicPr>
        <p:blipFill>
          <a:blip r:embed="rId2" cstate="print"/>
          <a:srcRect/>
          <a:stretch>
            <a:fillRect/>
          </a:stretch>
        </p:blipFill>
        <p:spPr bwMode="auto">
          <a:xfrm>
            <a:off x="343990" y="1856036"/>
            <a:ext cx="4267200" cy="4752975"/>
          </a:xfrm>
          <a:prstGeom prst="rect">
            <a:avLst/>
          </a:prstGeom>
          <a:noFill/>
          <a:ln w="9525">
            <a:solidFill>
              <a:srgbClr val="1F60AA"/>
            </a:solidFill>
            <a:miter lim="800000"/>
            <a:headEnd/>
            <a:tailEnd/>
          </a:ln>
          <a:effectLst>
            <a:outerShdw blurRad="50800" dist="38100" dir="2700000" algn="tl" rotWithShape="0">
              <a:prstClr val="black">
                <a:alpha val="40000"/>
              </a:prstClr>
            </a:outerShdw>
          </a:effectLst>
        </p:spPr>
      </p:pic>
      <p:pic>
        <p:nvPicPr>
          <p:cNvPr id="1028" name="Picture 4" descr="http://www.catf.us/diesel/dieselhealth/logo.gif"/>
          <p:cNvPicPr>
            <a:picLocks noChangeAspect="1" noChangeArrowheads="1"/>
          </p:cNvPicPr>
          <p:nvPr/>
        </p:nvPicPr>
        <p:blipFill>
          <a:blip r:embed="rId3" cstate="print"/>
          <a:srcRect/>
          <a:stretch>
            <a:fillRect/>
          </a:stretch>
        </p:blipFill>
        <p:spPr bwMode="auto">
          <a:xfrm>
            <a:off x="3361931" y="5521531"/>
            <a:ext cx="1200150" cy="400050"/>
          </a:xfrm>
          <a:prstGeom prst="rect">
            <a:avLst/>
          </a:prstGeom>
          <a:noFill/>
        </p:spPr>
      </p:pic>
      <p:pic>
        <p:nvPicPr>
          <p:cNvPr id="1029" name="Picture 5"/>
          <p:cNvPicPr>
            <a:picLocks noChangeAspect="1" noChangeArrowheads="1"/>
          </p:cNvPicPr>
          <p:nvPr/>
        </p:nvPicPr>
        <p:blipFill>
          <a:blip r:embed="rId4" cstate="print"/>
          <a:srcRect/>
          <a:stretch>
            <a:fillRect/>
          </a:stretch>
        </p:blipFill>
        <p:spPr bwMode="auto">
          <a:xfrm>
            <a:off x="4775201" y="1827811"/>
            <a:ext cx="4078952" cy="1597664"/>
          </a:xfrm>
          <a:prstGeom prst="rect">
            <a:avLst/>
          </a:prstGeom>
          <a:noFill/>
          <a:ln w="9525">
            <a:solidFill>
              <a:srgbClr val="1F60AA"/>
            </a:solidFill>
            <a:miter lim="800000"/>
            <a:headEnd/>
            <a:tailEnd/>
          </a:ln>
          <a:effectLst>
            <a:outerShdw blurRad="50800" dist="38100" dir="2700000" algn="tl" rotWithShape="0">
              <a:prstClr val="black">
                <a:alpha val="40000"/>
              </a:prstClr>
            </a:outerShdw>
          </a:effectLst>
        </p:spPr>
      </p:pic>
      <p:pic>
        <p:nvPicPr>
          <p:cNvPr id="3" name="Picture 2"/>
          <p:cNvPicPr>
            <a:picLocks noChangeAspect="1"/>
          </p:cNvPicPr>
          <p:nvPr/>
        </p:nvPicPr>
        <p:blipFill rotWithShape="1">
          <a:blip r:embed="rId5" cstate="print"/>
          <a:srcRect l="13615" t="1756" r="23594" b="546"/>
          <a:stretch/>
        </p:blipFill>
        <p:spPr>
          <a:xfrm>
            <a:off x="4778376" y="3652816"/>
            <a:ext cx="4079874" cy="2695576"/>
          </a:xfrm>
          <a:prstGeom prst="rect">
            <a:avLst/>
          </a:prstGeom>
          <a:ln>
            <a:solidFill>
              <a:srgbClr val="1F60AA"/>
            </a:solidFill>
          </a:ln>
          <a:effectLst>
            <a:outerShdw blurRad="50800" dist="38100" dir="2700000" algn="tl" rotWithShape="0">
              <a:prstClr val="black">
                <a:alpha val="40000"/>
              </a:prstClr>
            </a:outerShdw>
          </a:effectLst>
        </p:spPr>
      </p:pic>
    </p:spTree>
    <p:extLst>
      <p:ext uri="{BB962C8B-B14F-4D97-AF65-F5344CB8AC3E}">
        <p14:creationId xmlns="" xmlns:p14="http://schemas.microsoft.com/office/powerpoint/2010/main" val="361989085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Why Trucks?</a:t>
            </a:r>
            <a:endParaRPr lang="en-US" dirty="0"/>
          </a:p>
        </p:txBody>
      </p:sp>
      <p:sp>
        <p:nvSpPr>
          <p:cNvPr id="4" name="Content Placeholder 3"/>
          <p:cNvSpPr>
            <a:spLocks noGrp="1"/>
          </p:cNvSpPr>
          <p:nvPr>
            <p:ph idx="1"/>
          </p:nvPr>
        </p:nvSpPr>
        <p:spPr>
          <a:xfrm>
            <a:off x="593767" y="748146"/>
            <a:ext cx="7398328" cy="3443844"/>
          </a:xfrm>
        </p:spPr>
        <p:txBody>
          <a:bodyPr/>
          <a:lstStyle/>
          <a:p>
            <a:pPr marL="344488">
              <a:spcBef>
                <a:spcPts val="0"/>
              </a:spcBef>
              <a:spcAft>
                <a:spcPts val="1800"/>
              </a:spcAft>
              <a:buFont typeface="Arial" pitchFamily="34" charset="0"/>
              <a:buChar char="•"/>
              <a:tabLst>
                <a:tab pos="1033463" algn="l"/>
                <a:tab pos="1427163" algn="l"/>
                <a:tab pos="1430338" algn="l"/>
                <a:tab pos="1770063" algn="l"/>
                <a:tab pos="1773238" algn="l"/>
              </a:tabLst>
            </a:pPr>
            <a:r>
              <a:rPr lang="en-US" sz="3200" dirty="0" smtClean="0"/>
              <a:t>Fastest, most affordable impact on </a:t>
            </a:r>
            <a:br>
              <a:rPr lang="en-US" sz="3200" dirty="0" smtClean="0"/>
            </a:br>
            <a:r>
              <a:rPr lang="en-US" sz="3200" dirty="0" smtClean="0"/>
              <a:t>air quality</a:t>
            </a:r>
          </a:p>
          <a:p>
            <a:pPr marL="344488">
              <a:spcBef>
                <a:spcPts val="0"/>
              </a:spcBef>
              <a:spcAft>
                <a:spcPts val="1800"/>
              </a:spcAft>
              <a:buFont typeface="Arial" pitchFamily="34" charset="0"/>
              <a:buChar char="•"/>
              <a:tabLst>
                <a:tab pos="1033463" algn="l"/>
                <a:tab pos="1427163" algn="l"/>
                <a:tab pos="1430338" algn="l"/>
                <a:tab pos="1770063" algn="l"/>
                <a:tab pos="1773238" algn="l"/>
              </a:tabLst>
            </a:pPr>
            <a:r>
              <a:rPr lang="en-US" sz="3200" dirty="0" smtClean="0"/>
              <a:t>New diesel truck nearly 100 times less polluting than the truck it replaces</a:t>
            </a:r>
          </a:p>
          <a:p>
            <a:pPr marL="344488">
              <a:spcBef>
                <a:spcPts val="0"/>
              </a:spcBef>
              <a:spcAft>
                <a:spcPts val="1800"/>
              </a:spcAft>
              <a:buFont typeface="Arial" pitchFamily="34" charset="0"/>
              <a:buChar char="•"/>
              <a:tabLst>
                <a:tab pos="1033463" algn="l"/>
                <a:tab pos="1427163" algn="l"/>
                <a:tab pos="1430338" algn="l"/>
                <a:tab pos="1770063" algn="l"/>
                <a:tab pos="1773238" algn="l"/>
              </a:tabLst>
            </a:pPr>
            <a:r>
              <a:rPr lang="en-US" sz="3200" dirty="0" smtClean="0"/>
              <a:t>One new truck = 20 cars off the road</a:t>
            </a:r>
          </a:p>
          <a:p>
            <a:pPr>
              <a:buFont typeface="Arial" pitchFamily="34" charset="0"/>
              <a:buChar char="•"/>
            </a:pPr>
            <a:endParaRPr lang="en-US" dirty="0"/>
          </a:p>
        </p:txBody>
      </p:sp>
      <p:pic>
        <p:nvPicPr>
          <p:cNvPr id="5" name="Picture 4" descr="Smokey Joe cropped-sm.jpg"/>
          <p:cNvPicPr>
            <a:picLocks noChangeAspect="1"/>
          </p:cNvPicPr>
          <p:nvPr/>
        </p:nvPicPr>
        <p:blipFill>
          <a:blip r:embed="rId3" cstate="print"/>
          <a:srcRect t="18411" r="8553"/>
          <a:stretch>
            <a:fillRect/>
          </a:stretch>
        </p:blipFill>
        <p:spPr>
          <a:xfrm>
            <a:off x="855029" y="4152639"/>
            <a:ext cx="3443844" cy="2475830"/>
          </a:xfrm>
          <a:prstGeom prst="rect">
            <a:avLst/>
          </a:prstGeom>
          <a:ln>
            <a:solidFill>
              <a:schemeClr val="bg2"/>
            </a:solidFill>
          </a:ln>
          <a:effectLst>
            <a:outerShdw blurRad="50800" dist="38100" dir="2700000" algn="tl" rotWithShape="0">
              <a:prstClr val="black">
                <a:alpha val="40000"/>
              </a:prstClr>
            </a:outerShdw>
          </a:effectLst>
        </p:spPr>
      </p:pic>
      <p:pic>
        <p:nvPicPr>
          <p:cNvPr id="6" name="Picture 5" descr="CropCascadia-sm.jpg"/>
          <p:cNvPicPr>
            <a:picLocks noChangeAspect="1"/>
          </p:cNvPicPr>
          <p:nvPr/>
        </p:nvPicPr>
        <p:blipFill>
          <a:blip r:embed="rId4" cstate="print"/>
          <a:stretch>
            <a:fillRect/>
          </a:stretch>
        </p:blipFill>
        <p:spPr>
          <a:xfrm>
            <a:off x="4667004" y="4151543"/>
            <a:ext cx="3206338" cy="2457076"/>
          </a:xfrm>
          <a:prstGeom prst="rect">
            <a:avLst/>
          </a:prstGeom>
          <a:ln>
            <a:solidFill>
              <a:schemeClr val="bg2"/>
            </a:solidFill>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custDataLst>
              <p:tags r:id="rId2"/>
            </p:custDataLst>
          </p:nvPr>
        </p:nvSpPr>
        <p:spPr>
          <a:xfrm>
            <a:off x="1128156" y="1852549"/>
            <a:ext cx="7481453" cy="4555093"/>
          </a:xfrm>
          <a:prstGeom prst="rect">
            <a:avLst/>
          </a:prstGeom>
          <a:noFill/>
        </p:spPr>
        <p:txBody>
          <a:bodyPr wrap="square" rtlCol="0">
            <a:spAutoFit/>
          </a:bodyPr>
          <a:lstStyle/>
          <a:p>
            <a:pPr marL="344488" indent="-344488">
              <a:spcAft>
                <a:spcPts val="1200"/>
              </a:spcAft>
              <a:buFont typeface="Arial" pitchFamily="34" charset="0"/>
              <a:buChar char="•"/>
            </a:pPr>
            <a:r>
              <a:rPr lang="en-US" sz="3000" dirty="0" smtClean="0">
                <a:effectLst>
                  <a:outerShdw blurRad="38100" dist="38100" dir="2700000" algn="tl">
                    <a:srgbClr val="000000">
                      <a:alpha val="43137"/>
                    </a:srgbClr>
                  </a:outerShdw>
                </a:effectLst>
                <a:latin typeface="Arial Narrow" pitchFamily="34" charset="0"/>
              </a:rPr>
              <a:t>Upgraded or replaced more than 9,500 trucks</a:t>
            </a:r>
          </a:p>
          <a:p>
            <a:pPr marL="344488" indent="-344488">
              <a:spcAft>
                <a:spcPts val="1200"/>
              </a:spcAft>
              <a:buFont typeface="Arial" pitchFamily="34" charset="0"/>
              <a:buChar char="•"/>
            </a:pPr>
            <a:r>
              <a:rPr lang="en-US" sz="3000" dirty="0" smtClean="0">
                <a:effectLst>
                  <a:outerShdw blurRad="38100" dist="38100" dir="2700000" algn="tl">
                    <a:srgbClr val="000000">
                      <a:alpha val="43137"/>
                    </a:srgbClr>
                  </a:outerShdw>
                </a:effectLst>
                <a:latin typeface="Arial Narrow" pitchFamily="34" charset="0"/>
              </a:rPr>
              <a:t>Garnered more than $45 million in grants to help truckers</a:t>
            </a:r>
          </a:p>
          <a:p>
            <a:pPr marL="344488" indent="-344488">
              <a:spcAft>
                <a:spcPts val="1200"/>
              </a:spcAft>
              <a:buFont typeface="Arial" pitchFamily="34" charset="0"/>
              <a:buChar char="•"/>
            </a:pPr>
            <a:r>
              <a:rPr lang="en-US" sz="3000" dirty="0" smtClean="0">
                <a:effectLst>
                  <a:outerShdw blurRad="38100" dist="38100" dir="2700000" algn="tl">
                    <a:srgbClr val="000000">
                      <a:alpha val="43137"/>
                    </a:srgbClr>
                  </a:outerShdw>
                </a:effectLst>
                <a:latin typeface="Arial Narrow" pitchFamily="34" charset="0"/>
              </a:rPr>
              <a:t>Provided more than $54 million in financing</a:t>
            </a:r>
          </a:p>
          <a:p>
            <a:pPr marL="344488" indent="-344488">
              <a:spcAft>
                <a:spcPts val="1200"/>
              </a:spcAft>
              <a:buFont typeface="Arial" pitchFamily="34" charset="0"/>
              <a:buChar char="•"/>
            </a:pPr>
            <a:r>
              <a:rPr lang="en-US" sz="3000" dirty="0" smtClean="0">
                <a:effectLst>
                  <a:outerShdw blurRad="38100" dist="38100" dir="2700000" algn="tl">
                    <a:srgbClr val="000000">
                      <a:alpha val="43137"/>
                    </a:srgbClr>
                  </a:outerShdw>
                </a:effectLst>
                <a:latin typeface="Arial Narrow" pitchFamily="34" charset="0"/>
              </a:rPr>
              <a:t>Educated truckers on best practices to save fuel and reduce emissions</a:t>
            </a:r>
          </a:p>
          <a:p>
            <a:pPr marL="344488" indent="-344488">
              <a:spcAft>
                <a:spcPts val="1200"/>
              </a:spcAft>
              <a:buFont typeface="Arial" pitchFamily="34" charset="0"/>
              <a:buChar char="•"/>
            </a:pPr>
            <a:r>
              <a:rPr lang="en-US" sz="3000" dirty="0" smtClean="0">
                <a:effectLst>
                  <a:outerShdw blurRad="38100" dist="38100" dir="2700000" algn="tl">
                    <a:srgbClr val="000000">
                      <a:alpha val="43137"/>
                    </a:srgbClr>
                  </a:outerShdw>
                </a:effectLst>
                <a:latin typeface="Arial Narrow" pitchFamily="34" charset="0"/>
              </a:rPr>
              <a:t>Installed 1,250 electrified truck spaces</a:t>
            </a:r>
            <a:endParaRPr lang="en-US" sz="2800" dirty="0">
              <a:latin typeface="+mn-lt"/>
            </a:endParaRPr>
          </a:p>
          <a:p>
            <a:pPr marL="344488" indent="-344488">
              <a:spcAft>
                <a:spcPts val="1200"/>
              </a:spcAft>
              <a:buFont typeface="Arial" pitchFamily="34" charset="0"/>
              <a:buChar char="•"/>
            </a:pPr>
            <a:r>
              <a:rPr lang="en-US" sz="2800" dirty="0" smtClean="0">
                <a:effectLst>
                  <a:outerShdw blurRad="38100" dist="38100" dir="2700000" algn="tl">
                    <a:srgbClr val="000000">
                      <a:alpha val="43137"/>
                    </a:srgbClr>
                  </a:outerShdw>
                </a:effectLst>
                <a:latin typeface="+mn-lt"/>
              </a:rPr>
              <a:t>Saved over 42,000,000 gallons of Diesel</a:t>
            </a:r>
            <a:endParaRPr lang="en-US" sz="3000" dirty="0" smtClean="0">
              <a:effectLst>
                <a:outerShdw blurRad="38100" dist="38100" dir="2700000" algn="tl">
                  <a:srgbClr val="000000">
                    <a:alpha val="43137"/>
                  </a:srgbClr>
                </a:outerShdw>
              </a:effectLst>
              <a:latin typeface="Arial Narrow" pitchFamily="34" charset="0"/>
            </a:endParaRPr>
          </a:p>
        </p:txBody>
      </p:sp>
      <p:sp>
        <p:nvSpPr>
          <p:cNvPr id="7" name="Title 1"/>
          <p:cNvSpPr txBox="1">
            <a:spLocks/>
          </p:cNvSpPr>
          <p:nvPr/>
        </p:nvSpPr>
        <p:spPr bwMode="auto">
          <a:xfrm>
            <a:off x="1900052" y="166256"/>
            <a:ext cx="7243947" cy="1294410"/>
          </a:xfrm>
          <a:prstGeom prst="rect">
            <a:avLst/>
          </a:prstGeom>
          <a:noFill/>
          <a:ln w="9525">
            <a:noFill/>
            <a:miter lim="800000"/>
            <a:headEnd/>
            <a:tailEnd/>
          </a:ln>
          <a:effectLst>
            <a:outerShdw dist="17961" dir="2700000" algn="ctr" rotWithShape="0">
              <a:schemeClr val="bg1"/>
            </a:outerShdw>
          </a:effectLst>
        </p:spPr>
        <p:txBody>
          <a:bodyPr vert="horz" wrap="square" lIns="228600" tIns="228600" rIns="228600" bIns="228600" numCol="1" anchor="t" anchorCtr="0" compatLnSpc="1">
            <a:prstTxWarp prst="textNoShape">
              <a:avLst/>
            </a:prstTxWarp>
          </a:bodyPr>
          <a:lstStyle/>
          <a:p>
            <a:pPr marL="0" marR="0" lvl="0" indent="0" algn="l" defTabSz="914400" rtl="0" eaLnBrk="0" fontAlgn="base" latinLnBrk="0" hangingPunct="0">
              <a:lnSpc>
                <a:spcPct val="85000"/>
              </a:lnSpc>
              <a:spcBef>
                <a:spcPct val="0"/>
              </a:spcBef>
              <a:spcAft>
                <a:spcPct val="0"/>
              </a:spcAft>
              <a:buClrTx/>
              <a:buSzTx/>
              <a:buFontTx/>
              <a:buNone/>
              <a:tabLst/>
              <a:defRPr/>
            </a:pPr>
            <a:r>
              <a:rPr kumimoji="0" lang="en-US" sz="3600" b="1" i="0" u="none" strike="noStrike" kern="0" cap="none" spc="0" normalizeH="0" baseline="0" noProof="0" dirty="0" smtClean="0">
                <a:ln>
                  <a:noFill/>
                </a:ln>
                <a:solidFill>
                  <a:schemeClr val="tx1"/>
                </a:solidFill>
                <a:effectLst/>
                <a:uLnTx/>
                <a:uFillTx/>
                <a:latin typeface="Arial Narrow" pitchFamily="34" charset="0"/>
                <a:ea typeface="+mj-ea"/>
                <a:cs typeface="+mj-cs"/>
              </a:rPr>
              <a:t>Green Highways Initiative</a:t>
            </a:r>
            <a:br>
              <a:rPr kumimoji="0" lang="en-US" sz="3600" b="1" i="0" u="none" strike="noStrike" kern="0" cap="none" spc="0" normalizeH="0" baseline="0" noProof="0" dirty="0" smtClean="0">
                <a:ln>
                  <a:noFill/>
                </a:ln>
                <a:solidFill>
                  <a:schemeClr val="tx1"/>
                </a:solidFill>
                <a:effectLst/>
                <a:uLnTx/>
                <a:uFillTx/>
                <a:latin typeface="Arial Narrow" pitchFamily="34" charset="0"/>
                <a:ea typeface="+mj-ea"/>
                <a:cs typeface="+mj-cs"/>
              </a:rPr>
            </a:br>
            <a:r>
              <a:rPr kumimoji="0" lang="en-US" sz="3600" b="1" i="0" u="none" strike="noStrike" kern="0" cap="none" spc="0" normalizeH="0" baseline="0" noProof="0" dirty="0" smtClean="0">
                <a:ln>
                  <a:noFill/>
                </a:ln>
                <a:solidFill>
                  <a:schemeClr val="tx1"/>
                </a:solidFill>
                <a:effectLst/>
                <a:uLnTx/>
                <a:uFillTx/>
                <a:latin typeface="Arial Narrow" pitchFamily="34" charset="0"/>
                <a:ea typeface="+mj-ea"/>
                <a:cs typeface="+mj-cs"/>
              </a:rPr>
              <a:t>Progress to Date</a:t>
            </a:r>
            <a:endParaRPr kumimoji="0" lang="en-US" sz="3600" b="1" i="0" u="none" strike="noStrike" kern="0" cap="none" spc="0" normalizeH="0" baseline="0" noProof="0" dirty="0">
              <a:ln>
                <a:noFill/>
              </a:ln>
              <a:solidFill>
                <a:schemeClr val="tx1"/>
              </a:solidFill>
              <a:effectLst/>
              <a:uLnTx/>
              <a:uFillTx/>
              <a:latin typeface="Arial Narrow" pitchFamily="34" charset="0"/>
              <a:ea typeface="+mj-ea"/>
              <a:cs typeface="+mj-cs"/>
            </a:endParaRPr>
          </a:p>
        </p:txBody>
      </p:sp>
      <p:pic>
        <p:nvPicPr>
          <p:cNvPr id="8" name="Picture 7" descr="GreenHighwaysLogo.png"/>
          <p:cNvPicPr>
            <a:picLocks noChangeAspect="1"/>
          </p:cNvPicPr>
          <p:nvPr/>
        </p:nvPicPr>
        <p:blipFill>
          <a:blip r:embed="rId5" cstate="print"/>
          <a:stretch>
            <a:fillRect/>
          </a:stretch>
        </p:blipFill>
        <p:spPr>
          <a:xfrm>
            <a:off x="406732" y="172387"/>
            <a:ext cx="1448256" cy="1549536"/>
          </a:xfrm>
          <a:prstGeom prst="rect">
            <a:avLst/>
          </a:prstGeom>
        </p:spPr>
      </p:pic>
    </p:spTree>
    <p:custDataLst>
      <p:tags r:id="rId1"/>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0052" y="166256"/>
            <a:ext cx="7243947" cy="1294410"/>
          </a:xfrm>
        </p:spPr>
        <p:txBody>
          <a:bodyPr/>
          <a:lstStyle/>
          <a:p>
            <a:r>
              <a:rPr lang="en-US" dirty="0" smtClean="0"/>
              <a:t>Green Highways Initiative</a:t>
            </a:r>
            <a:br>
              <a:rPr lang="en-US" dirty="0" smtClean="0"/>
            </a:br>
            <a:r>
              <a:rPr lang="en-US" dirty="0" smtClean="0"/>
              <a:t>Goals 2012</a:t>
            </a:r>
            <a:endParaRPr lang="en-US" dirty="0"/>
          </a:p>
        </p:txBody>
      </p:sp>
      <p:sp>
        <p:nvSpPr>
          <p:cNvPr id="3" name="Content Placeholder 2"/>
          <p:cNvSpPr>
            <a:spLocks noGrp="1"/>
          </p:cNvSpPr>
          <p:nvPr>
            <p:ph idx="1"/>
          </p:nvPr>
        </p:nvSpPr>
        <p:spPr>
          <a:xfrm>
            <a:off x="843148" y="1596921"/>
            <a:ext cx="8550234" cy="4340741"/>
          </a:xfrm>
        </p:spPr>
        <p:txBody>
          <a:bodyPr/>
          <a:lstStyle/>
          <a:p>
            <a:pPr marL="461963" indent="-236538">
              <a:spcBef>
                <a:spcPts val="0"/>
              </a:spcBef>
              <a:spcAft>
                <a:spcPts val="1200"/>
              </a:spcAft>
              <a:buFont typeface="Arial" pitchFamily="34" charset="0"/>
              <a:buChar char="•"/>
              <a:tabLst>
                <a:tab pos="463550" algn="l"/>
                <a:tab pos="1033463" algn="l"/>
                <a:tab pos="1427163" algn="l"/>
                <a:tab pos="1430338" algn="l"/>
                <a:tab pos="1770063" algn="l"/>
                <a:tab pos="1773238" algn="l"/>
              </a:tabLst>
            </a:pPr>
            <a:r>
              <a:rPr lang="en-US" sz="3000" dirty="0" smtClean="0"/>
              <a:t>Replace more than 500 older diesel trucks</a:t>
            </a:r>
          </a:p>
          <a:p>
            <a:pPr marL="461963" indent="-236538">
              <a:spcBef>
                <a:spcPts val="0"/>
              </a:spcBef>
              <a:spcAft>
                <a:spcPts val="1200"/>
              </a:spcAft>
              <a:buFont typeface="Arial" pitchFamily="34" charset="0"/>
              <a:buChar char="•"/>
              <a:tabLst>
                <a:tab pos="463550" algn="l"/>
                <a:tab pos="1033463" algn="l"/>
                <a:tab pos="1427163" algn="l"/>
                <a:tab pos="1430338" algn="l"/>
                <a:tab pos="1770063" algn="l"/>
                <a:tab pos="1773238" algn="l"/>
              </a:tabLst>
            </a:pPr>
            <a:r>
              <a:rPr lang="en-US" sz="3000" dirty="0" smtClean="0"/>
              <a:t>Conduct natural gas pilot program</a:t>
            </a:r>
          </a:p>
          <a:p>
            <a:pPr marL="461963" indent="-236538">
              <a:spcBef>
                <a:spcPts val="0"/>
              </a:spcBef>
              <a:spcAft>
                <a:spcPts val="1200"/>
              </a:spcAft>
              <a:buFont typeface="Arial" pitchFamily="34" charset="0"/>
              <a:buChar char="•"/>
              <a:tabLst>
                <a:tab pos="463550" algn="l"/>
                <a:tab pos="1033463" algn="l"/>
                <a:tab pos="1427163" algn="l"/>
                <a:tab pos="1430338" algn="l"/>
                <a:tab pos="1770063" algn="l"/>
                <a:tab pos="1773238" algn="l"/>
              </a:tabLst>
            </a:pPr>
            <a:r>
              <a:rPr lang="en-US" sz="3000" dirty="0" smtClean="0"/>
              <a:t>Construct 1,000 electrified pedestals</a:t>
            </a:r>
          </a:p>
          <a:p>
            <a:pPr marL="461963" indent="-236538">
              <a:spcBef>
                <a:spcPts val="0"/>
              </a:spcBef>
              <a:spcAft>
                <a:spcPts val="1200"/>
              </a:spcAft>
              <a:buFont typeface="Arial" pitchFamily="34" charset="0"/>
              <a:buChar char="•"/>
              <a:tabLst>
                <a:tab pos="463550" algn="l"/>
                <a:tab pos="1033463" algn="l"/>
                <a:tab pos="1427163" algn="l"/>
                <a:tab pos="1430338" algn="l"/>
                <a:tab pos="1770063" algn="l"/>
                <a:tab pos="1773238" algn="l"/>
              </a:tabLst>
            </a:pPr>
            <a:r>
              <a:rPr lang="en-US" sz="3000" dirty="0" smtClean="0"/>
              <a:t>Provide 4,800 grants for plug-in retrofits</a:t>
            </a:r>
          </a:p>
          <a:p>
            <a:pPr marL="461963" indent="-236538">
              <a:spcBef>
                <a:spcPts val="0"/>
              </a:spcBef>
              <a:spcAft>
                <a:spcPts val="1200"/>
              </a:spcAft>
              <a:buFont typeface="Arial" pitchFamily="34" charset="0"/>
              <a:buChar char="•"/>
              <a:tabLst>
                <a:tab pos="463550" algn="l"/>
                <a:tab pos="1033463" algn="l"/>
                <a:tab pos="1427163" algn="l"/>
                <a:tab pos="1430338" algn="l"/>
                <a:tab pos="1770063" algn="l"/>
                <a:tab pos="1773238" algn="l"/>
              </a:tabLst>
            </a:pPr>
            <a:r>
              <a:rPr lang="en-US" sz="3000" dirty="0" smtClean="0"/>
              <a:t>Open Dallas/Fort Worth outreach center</a:t>
            </a:r>
          </a:p>
          <a:p>
            <a:pPr marL="461963" indent="-236538">
              <a:spcBef>
                <a:spcPts val="0"/>
              </a:spcBef>
              <a:spcAft>
                <a:spcPts val="1200"/>
              </a:spcAft>
              <a:buFont typeface="Arial" pitchFamily="34" charset="0"/>
              <a:buChar char="•"/>
              <a:tabLst>
                <a:tab pos="463550" algn="l"/>
                <a:tab pos="1033463" algn="l"/>
                <a:tab pos="1427163" algn="l"/>
                <a:tab pos="1430338" algn="l"/>
                <a:tab pos="1770063" algn="l"/>
                <a:tab pos="1773238" algn="l"/>
              </a:tabLst>
            </a:pPr>
            <a:r>
              <a:rPr lang="en-US" sz="3000" dirty="0" smtClean="0"/>
              <a:t>Open Medford, Oregon outreach center</a:t>
            </a:r>
          </a:p>
          <a:p>
            <a:pPr marL="461963" indent="-236538">
              <a:buFont typeface="Arial" pitchFamily="34" charset="0"/>
              <a:buChar char="•"/>
              <a:tabLst>
                <a:tab pos="463550" algn="l"/>
                <a:tab pos="1033463" algn="l"/>
                <a:tab pos="1427163" algn="l"/>
                <a:tab pos="1430338" algn="l"/>
                <a:tab pos="1770063" algn="l"/>
                <a:tab pos="1773238" algn="l"/>
              </a:tabLst>
            </a:pPr>
            <a:endParaRPr lang="en-US" sz="3000" dirty="0" smtClean="0"/>
          </a:p>
        </p:txBody>
      </p:sp>
      <p:sp>
        <p:nvSpPr>
          <p:cNvPr id="1028" name="AutoShape 4" descr="data:image/jpeg;base64,/9j/4AAQSkZJRgABAQAAAQABAAD/2wBDAAkGBwgHBgkIBwgKCgkLDRYPDQwMDRsUFRAWIB0iIiAdHx8kKDQsJCYxJx8fLT0tMTU3Ojo6Iys/RD84QzQ5Ojf/2wBDAQoKCg0MDRoPDxo3JR8lNzc3Nzc3Nzc3Nzc3Nzc3Nzc3Nzc3Nzc3Nzc3Nzc3Nzc3Nzc3Nzc3Nzc3Nzc3Nzc3Nzf/wAARCABkAGQDASIAAhEBAxEB/8QAHAAAAgIDAQEAAAAAAAAAAAAAAAYFBwEDBAgC/8QAPxAAAgEDAwIDBgMFBwIHAAAAAQIDBAURAAYhEjETQVEHImFxgZEUQqEVIzOisRYyUnKCwdEXkiQmQ2Ky4fD/xAAaAQABBQEAAAAAAAAAAAAAAAADAQIEBQYA/8QAMBEAAQMCBAMFCAMAAAAAAAAAAQACAwQRBRIhMUFRsSJhcYHRExQjMpGh4fAGM/H/2gAMAwEAAhEDEQA/ALx0aNcd1uVJaaCauuE6w08K9Tu39B6k9gPPXJQCTYLqd1VSzEADkkntqvtye1a0W1mhtKftOoHdkfphX/Xg9X0B+eq/3nvi4bpkaCDrpLWDxAGw0nxkx3/y9h8e+uC0WGurVboBSOTHUW/NznUd81tloKPBez7SoNhyUhd/aBuqvd1/GCiTJHRSKF/m5P2OuG12nce6WkSmlq6wR462mqTgZzjPU3wOpeo2xFSwjxJCWA9ddOw1pzXT08nVIfEXpQOV6xyCAR5//XppkZEhtdWNQIKakdLA0Ei3DvUbL7Nt00SGeOlAKjP7mpUMP1Goig3FuG3P1Ul6rUGOzymRf+1sj9NO+6JZI696e35haNj1xPUB37A+ZyMc+mq/OD5aI6O2xUbBqluJmVkrB2La201v0TzZfa5caRxFe6KKrj85af3HA+R91v01aO3dy2ncUBltVWkpX+JEfdkj/wAynkf015xkjXHVjtzjWVNZaK9J6OoenqY8MskT4IyAfqPUHvpA9zdCiVuBxn+rQ/ZepdGkD2ee0KLcLC23QJT3QD3COEqAByV9GHmv1Hnh/wA50cEEXCy0sL4XljxYo0aNGlQ18uwVSzHAAySfLXn72h7sfdN28GlJ/ZtNJ0065wJW7eIfLny9AfidWB7ZL+1tsCWynbFRcSUYj8sQx1/fIX5E6punhAQkjjseOOdBkN+yFo8DoPafGd5eqYtv2NZbhJE7xTwxEHxEHBPPH9CR8RpwuFdT2ynx7qgDtpcstwFDaxJFDKYlGDIsRKj69tQl0uElwnLuxCjkLnUTI5x12Vz7u+aSzz2Qt1zvVRWsQGKxn7nU17OYWa8LJg4EqD79X/A++lBiQhKjJA41ruUVUjKbfdpDTShxF4eY8sMe9jORyf01KZlYQEuKxD3QwRjV1vsbqyt2D/zjB7uQ7FO3kXYf76rtlZWKuMMDgg+R0u0ES0+4UIdumPq6fkCVx9gdMUYeWd4VDSTLIVAGSzeY+JONPcVUfxuH3WSZrj8xv9N+qyiOyPIi9SowDEEcEjPbOccd8YGtbICMYx8tdoobl4j0kcFcGOHkp0jbLehK4zrXU081MRFU08kEgGcSIVYjPfB0Pfdahkl3WJB5eC4ok6GaRG6JowJIpBL0FGU5BHqfTV7+zfdy7mtLLUkLcaXC1CgYD57OPgf0IPw1SCwNUHw4Ulkmb+GkS9Rb1479vQHXRtO7z7b3NBcFRzHGSlUgU58InD5Hw4PzA0jXZXaqkxeibKwlu42XpfRr4SRXQMpBUjII8xo1JWMsV5+9p1xa5b2rF6sxUgWnTngYGW/mJ+2mPae06CitD7k3V0pRRR+IlOwJHT5Mw7nPGF88/TUFsizrure1TNUIHo1nkqpwRwwLkhT8yfsDp03T17t3rS7YhkKW63gVFd0NjrfAIX6Ar9Xz+UaAwXJcVpp6h0MTKSI20u48h+/uq4Id0XO7WS/XH9mVYpBAYaCjij/cxqQQzyMOGI4JHIAGBzyUG20VbW1awWyOeWoxkeBkNj1OOw1a1RdrXWVs8NNPVUFJYnaiURL1U9TLKvhqvQpyzK2R0/P5jku1XRezuit1qt8L1VTVP4lVJkLI8S8Hn1JwoHp1efOiOF90Cgrm0+dkUZLnWsD4bnr59yrKSgr46t6GOimauXKLTBD1lgOBj/8Acc6xT7R3DQKZa601US9aRmRwOWOAPPkl2wMfDVrVMlbZLfJdUo4v7VbgnSGlp2JK0+VAVScdkRepj5kH4YhPaluO8bfprc1pninjtEiCqqaogmaoaM9K9ORlgpMhGOOpSO2uyaJKnG3ySMe1vy9eKr617H3BX7zhtr0T0kgV55ZZh7sUTO4DnB5zzgeZ9Bki2lqbLteqqrZaAiS0dMJ7xcioeSJAPdXtzI35V7Dvg8A77nc63Z+ypbtcB+I3LcehBGiZ66ll6UjVR+VQP7o74Y9zqsKe27j2fRVk+6LIldT3yohaYvV9JSdWZ1MnSCcEscjzx3GnWAVQZXyuy8Cetk2bn3zehHZ5aCoa2yTQyVMlOAkpMTOBD1lgeSqsTjHf5alLPvGi3VSG0X61pNXvxAkYJSZsdweTGfMnsAM58tJbWHcN5pam/TwGRHBlMhwgdQO0ad+lVGAPQeemvYtvlsm26rcK0jVNxqh4VvpwMlyThR24BbknsFXPAzpoJJV7NS0lPRZr/EB4HUHkfAdNFO0W3P2TRGlstZDb/CkR6+4yRdRlxyYlyw6VxjJzwDxzkit973a0sKqg265qFqpzPcLiefxLFiwjQ/4ATnjjgDnnUlPtm5Xuk/CWyCK4QxTNLW3OUqPxlUSeoRk/kU5HGAWz6cqu5LRVWSvNDXCIVAQOVjfq6Qc4z6dtNkNhsmYfTtneZJZbuPDibc+7kFdfsuuZuWyqBpH6pacGnfnJHQcDP+np++jVW7H3P+w7XPTZI66kycH1VR/to0rX6C6r6ijeJnZRpdNXsKiSJb4jcVCyRI48wB1/751HbW3PS7f3Tfai8LOfxVRKC6KXZGEjcEd8Y447YGocXiv2Rvy8GlWORTUP1wMxCyIx615xwQGHODjnvqSvW5tq3ioatqNt3D8Yw98x1KRq5+JDfrjOmtOluKtBAXSPe9jnMkaNW7jb0XHV7qgkv9DU0VvNNaKGrNSlMSPEmkYnrlc5x1YJCjPGeTzgMl4vVLcbxTXqxbautxrTGkYqZqZlhhQEtlRj3n9448uc545Uo90yUhU2ayWq3ED+I6tVSj5O+MfbXRQb/wB0UtUs011NWg7wzwRhCPT3VBH3++nX5p78NlcGmGIiw4uAJvzt6jRPN33vY6C7Q3G7Wm7UyUtPIkdZUUjoFLsuUVT3J6R73wAzydVvRbm/6ge1OxwGBqa1QVbTQUxPLMoaQu/qzFRkcgDgeeW26+1w+DNjbST0qp761FYFL8cjpCMMfM86R4r3aF3Il12xb56GamfxJKefpaNHz2Rgc9LDIIwMeXfh2bS6qG4fI6VsTmlpI4+atTdd7tlt3olZfp0iorLbvHiQ8tJPM5UFV8yFjIHp1HtpbsFvfdNdi6+IGvVcLvLC+C0dDCemCNh5dTNx6qreeoLcXtN21ekpLlU7OWquyJ0RvVyAxLznBxy4BzwQO519bS3xUWe9V11ukMlwmrsxyshCsCrHpxngKAMY8v6qSAo8FLLMHFg21/xOlXdrffKqolqqSenSCoks1rqKZlJkMwCOQjce709Wf8OO/bUhf0ray8UGz7NIaW3x0iyV8sSkOsOelUVvy9QVgfPnjGDqtqjc9VVbgoru9JBBHRP1U1DCf3cSk5YdQAyzHu2PIccctS+1WX9rvULZglH4RUoJV8aV+MMWxgAcjHPfOfLSZgrB+FVTA1wjJuCbcvHv4/ZT1NPE96rK8RmKwbbialpKeBT0yzgYcqo7lR+7UDnJYaqbdBqk3BXyXCSGaueXrqQg6kjcqP3ecc9Awuf/AG6cKz2m10lnNLQ2mmpKuR2YzBw0cOWyGVce8/OcnAzzz20qVNTZ/wCzZhELNc85MrAl2YtlmLnvnnz8+3nocrgRZSsMpKimkMkjCBt9ePgom3W+esieSJSQH6SR64H/ADo1a3sisMdRtRqqo/8AXqpGTj8oCr/VTo0jWXCDUYhllc3kVD+2u0GlvFHeI1PhVSeDKfISLyPuv/x0jJyisqyBCMBmHBIx1YP1/Ua9E7ssUO47FU22Y9BkXMcmM+G45Vvv+mdecp0q7dUT22sQwyQy/vYiBw4BGc98YPHkc50jxlddWGB1mZgiO46Lbr7jR2SQoDhV98jyB41rVuoayRkc9tLuNFp3AluixOomSRSBh8jA7DPkNQm33666qP8AiRD9xqdyFHUew5Olja7Obi/cjwjnA9MacBoqTEXNjrKc+PT8rhkQtTUQUZJ6sAf5tOFJRSV1bFT06hpJpiVGfgw5++k4ytFBRvGcMgbH/cdNNrq5I6kuimJ0nk8J1JGcHOfrn+uukBI0VPhMrGlzTucv4UncaY22vloS/X4bdHVjHbB/51o1uuVXUXGQ1NThpE6eo8AkA8H460khe+hsuBqtdDcCx3WGDdDMFYhf7xAOB37n6H7a4iklTMkECF5pGCRoO7MTgD6nXRJVPH1eE3R1p0Pg/wB4fXT37G9sPXXI3+rjxTUpK0wI4kk7Fh8FGR8z8NILuKrsRrPYxucfJWxt20pZrHQ22NsinhVCw/M3mfqcnRqTGjUrZYInMblZ0ge03Yx3BALla1VbnAuCnAFQg/LnyYeR+h8iH/WDzpCA4WKJDM+F4ezcLypGzxzNDIpjkVuhkk90q2cEHPbnvntrskARyhKkjGekgjtnjGrv3rsC3blX8RG34S4qPdqEXPX8HHmPj3H6apa/7avW2pOm60jLFnC1EZ6om/1eXyODqOWuaVsaDF2TWDjY8lpmoKisttZJTzQDCsgjyTIcJ1EgemM8+vGlW01622OrBjUyyJ0Burle/ljny1P0tbLTymWnl6GZCjcAgqfLXZFcaU26Wkq7Pbqp3IK1Tp++T4A/T+unMdzVfjMM8zxIxheBfa3jtcJShozVUDCmSSV4yAG6MA9yQOfiNSVsqcwOXDpIZFj8M8ANjv6jOO2pPxqQKQtCq/Igca4ugLUidT4agECJWLAZGCc/I+mnlwUKmjqDoyFzTaxzWA7jvfTzUiZFA7655Zcnvr5ieWWZYaaNpJZPcWNE6mbPkB6/LVg7R9ldbXyJVbjJpKXgimQjxZPgx/KP1+Wgi7lpqvEo4W9o+qW9k7Qrd23DpXqht8R/8RU4/kX1Y/p3PkD6IoKKnt9JDSUcSxQQoERFHAA0UFFTW6kjpaKCOCCIYSONcADXRo7GZVjK2sfVPuduARo0aNPUNGjRo1y5B18SorxsrqGUjBUjIOjRrlyULt7N9r3Lqf8AAfhJDn36RvD/AJf7v6aqneG1qKxNiknqn7/xWU/0UaNGgSgDZXWGyyHQuP1SvbYRVVIikZgpP5e+rc217MbBVRioq5K6cY/htMFX+VQf10aNNYAXaqbXyPa3skhWBZrBabIhS1UEFNnhmRPeb5t3P1OpMaNGpOyzJJcblZ0aNGuSI0aNGuXL/9k="/>
          <p:cNvSpPr>
            <a:spLocks noChangeAspect="1" noChangeArrowheads="1"/>
          </p:cNvSpPr>
          <p:nvPr/>
        </p:nvSpPr>
        <p:spPr bwMode="auto">
          <a:xfrm>
            <a:off x="63500" y="-411163"/>
            <a:ext cx="857250" cy="8572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data:image/jpeg;base64,/9j/4AAQSkZJRgABAQAAAQABAAD/2wBDAAkGBwgHBgkIBwgKCgkLDRYPDQwMDRsUFRAWIB0iIiAdHx8kKDQsJCYxJx8fLT0tMTU3Ojo6Iys/RD84QzQ5Ojf/2wBDAQoKCg0MDRoPDxo3JR8lNzc3Nzc3Nzc3Nzc3Nzc3Nzc3Nzc3Nzc3Nzc3Nzc3Nzc3Nzc3Nzc3Nzc3Nzc3Nzc3Nzf/wAARCABkAGQDASIAAhEBAxEB/8QAHAAAAgIDAQEAAAAAAAAAAAAAAAYFBwEDBAgC/8QAPxAAAgEDAwIDBgMFBwIHAAAAAQIDBAURAAYhEjETQVEHImFxgZEUQqEVIzOisRYyUnKCwdEXkiQmQ2Ky4fD/xAAaAQABBQEAAAAAAAAAAAAAAAADAQIEBQYA/8QAMBEAAQMCBAMFCAMAAAAAAAAAAQACAwQRBRIhMUFRsSJhcYHRExQjMpGh4fAGM/H/2gAMAwEAAhEDEQA/ALx0aNcd1uVJaaCauuE6w08K9Tu39B6k9gPPXJQCTYLqd1VSzEADkkntqvtye1a0W1mhtKftOoHdkfphX/Xg9X0B+eq/3nvi4bpkaCDrpLWDxAGw0nxkx3/y9h8e+uC0WGurVboBSOTHUW/NznUd81tloKPBez7SoNhyUhd/aBuqvd1/GCiTJHRSKF/m5P2OuG12nce6WkSmlq6wR462mqTgZzjPU3wOpeo2xFSwjxJCWA9ddOw1pzXT08nVIfEXpQOV6xyCAR5//XppkZEhtdWNQIKakdLA0Ei3DvUbL7Nt00SGeOlAKjP7mpUMP1Goig3FuG3P1Ul6rUGOzymRf+1sj9NO+6JZI696e35haNj1xPUB37A+ZyMc+mq/OD5aI6O2xUbBqluJmVkrB2La201v0TzZfa5caRxFe6KKrj85af3HA+R91v01aO3dy2ncUBltVWkpX+JEfdkj/wAynkf015xkjXHVjtzjWVNZaK9J6OoenqY8MskT4IyAfqPUHvpA9zdCiVuBxn+rQ/ZepdGkD2ee0KLcLC23QJT3QD3COEqAByV9GHmv1Hnh/wA50cEEXCy0sL4XljxYo0aNGlQ18uwVSzHAAySfLXn72h7sfdN28GlJ/ZtNJ0065wJW7eIfLny9AfidWB7ZL+1tsCWynbFRcSUYj8sQx1/fIX5E6punhAQkjjseOOdBkN+yFo8DoPafGd5eqYtv2NZbhJE7xTwxEHxEHBPPH9CR8RpwuFdT2ynx7qgDtpcstwFDaxJFDKYlGDIsRKj69tQl0uElwnLuxCjkLnUTI5x12Vz7u+aSzz2Qt1zvVRWsQGKxn7nU17OYWa8LJg4EqD79X/A++lBiQhKjJA41ruUVUjKbfdpDTShxF4eY8sMe9jORyf01KZlYQEuKxD3QwRjV1vsbqyt2D/zjB7uQ7FO3kXYf76rtlZWKuMMDgg+R0u0ES0+4UIdumPq6fkCVx9gdMUYeWd4VDSTLIVAGSzeY+JONPcVUfxuH3WSZrj8xv9N+qyiOyPIi9SowDEEcEjPbOccd8YGtbICMYx8tdoobl4j0kcFcGOHkp0jbLehK4zrXU081MRFU08kEgGcSIVYjPfB0Pfdahkl3WJB5eC4ok6GaRG6JowJIpBL0FGU5BHqfTV7+zfdy7mtLLUkLcaXC1CgYD57OPgf0IPw1SCwNUHw4Ulkmb+GkS9Rb1479vQHXRtO7z7b3NBcFRzHGSlUgU58InD5Hw4PzA0jXZXaqkxeibKwlu42XpfRr4SRXQMpBUjII8xo1JWMsV5+9p1xa5b2rF6sxUgWnTngYGW/mJ+2mPae06CitD7k3V0pRRR+IlOwJHT5Mw7nPGF88/TUFsizrure1TNUIHo1nkqpwRwwLkhT8yfsDp03T17t3rS7YhkKW63gVFd0NjrfAIX6Ar9Xz+UaAwXJcVpp6h0MTKSI20u48h+/uq4Id0XO7WS/XH9mVYpBAYaCjij/cxqQQzyMOGI4JHIAGBzyUG20VbW1awWyOeWoxkeBkNj1OOw1a1RdrXWVs8NNPVUFJYnaiURL1U9TLKvhqvQpyzK2R0/P5jku1XRezuit1qt8L1VTVP4lVJkLI8S8Hn1JwoHp1efOiOF90Cgrm0+dkUZLnWsD4bnr59yrKSgr46t6GOimauXKLTBD1lgOBj/8Acc6xT7R3DQKZa601US9aRmRwOWOAPPkl2wMfDVrVMlbZLfJdUo4v7VbgnSGlp2JK0+VAVScdkRepj5kH4YhPaluO8bfprc1pninjtEiCqqaogmaoaM9K9ORlgpMhGOOpSO2uyaJKnG3ySMe1vy9eKr617H3BX7zhtr0T0kgV55ZZh7sUTO4DnB5zzgeZ9Bki2lqbLteqqrZaAiS0dMJ7xcioeSJAPdXtzI35V7Dvg8A77nc63Z+ypbtcB+I3LcehBGiZ66ll6UjVR+VQP7o74Y9zqsKe27j2fRVk+6LIldT3yohaYvV9JSdWZ1MnSCcEscjzx3GnWAVQZXyuy8Cetk2bn3zehHZ5aCoa2yTQyVMlOAkpMTOBD1lgeSqsTjHf5alLPvGi3VSG0X61pNXvxAkYJSZsdweTGfMnsAM58tJbWHcN5pam/TwGRHBlMhwgdQO0ad+lVGAPQeemvYtvlsm26rcK0jVNxqh4VvpwMlyThR24BbknsFXPAzpoJJV7NS0lPRZr/EB4HUHkfAdNFO0W3P2TRGlstZDb/CkR6+4yRdRlxyYlyw6VxjJzwDxzkit973a0sKqg265qFqpzPcLiefxLFiwjQ/4ATnjjgDnnUlPtm5Xuk/CWyCK4QxTNLW3OUqPxlUSeoRk/kU5HGAWz6cqu5LRVWSvNDXCIVAQOVjfq6Qc4z6dtNkNhsmYfTtneZJZbuPDibc+7kFdfsuuZuWyqBpH6pacGnfnJHQcDP+np++jVW7H3P+w7XPTZI66kycH1VR/to0rX6C6r6ijeJnZRpdNXsKiSJb4jcVCyRI48wB1/751HbW3PS7f3Tfai8LOfxVRKC6KXZGEjcEd8Y447YGocXiv2Rvy8GlWORTUP1wMxCyIx615xwQGHODjnvqSvW5tq3ioatqNt3D8Yw98x1KRq5+JDfrjOmtOluKtBAXSPe9jnMkaNW7jb0XHV7qgkv9DU0VvNNaKGrNSlMSPEmkYnrlc5x1YJCjPGeTzgMl4vVLcbxTXqxbautxrTGkYqZqZlhhQEtlRj3n9448uc545Uo90yUhU2ayWq3ED+I6tVSj5O+MfbXRQb/wB0UtUs011NWg7wzwRhCPT3VBH3++nX5p78NlcGmGIiw4uAJvzt6jRPN33vY6C7Q3G7Wm7UyUtPIkdZUUjoFLsuUVT3J6R73wAzydVvRbm/6ge1OxwGBqa1QVbTQUxPLMoaQu/qzFRkcgDgeeW26+1w+DNjbST0qp761FYFL8cjpCMMfM86R4r3aF3Il12xb56GamfxJKefpaNHz2Rgc9LDIIwMeXfh2bS6qG4fI6VsTmlpI4+atTdd7tlt3olZfp0iorLbvHiQ8tJPM5UFV8yFjIHp1HtpbsFvfdNdi6+IGvVcLvLC+C0dDCemCNh5dTNx6qreeoLcXtN21ekpLlU7OWquyJ0RvVyAxLznBxy4BzwQO519bS3xUWe9V11ukMlwmrsxyshCsCrHpxngKAMY8v6qSAo8FLLMHFg21/xOlXdrffKqolqqSenSCoks1rqKZlJkMwCOQjce709Wf8OO/bUhf0ray8UGz7NIaW3x0iyV8sSkOsOelUVvy9QVgfPnjGDqtqjc9VVbgoru9JBBHRP1U1DCf3cSk5YdQAyzHu2PIccctS+1WX9rvULZglH4RUoJV8aV+MMWxgAcjHPfOfLSZgrB+FVTA1wjJuCbcvHv4/ZT1NPE96rK8RmKwbbialpKeBT0yzgYcqo7lR+7UDnJYaqbdBqk3BXyXCSGaueXrqQg6kjcqP3ecc9Awuf/AG6cKz2m10lnNLQ2mmpKuR2YzBw0cOWyGVce8/OcnAzzz20qVNTZ/wCzZhELNc85MrAl2YtlmLnvnnz8+3nocrgRZSsMpKimkMkjCBt9ePgom3W+esieSJSQH6SR64H/ADo1a3sisMdRtRqqo/8AXqpGTj8oCr/VTo0jWXCDUYhllc3kVD+2u0GlvFHeI1PhVSeDKfISLyPuv/x0jJyisqyBCMBmHBIx1YP1/Ua9E7ssUO47FU22Y9BkXMcmM+G45Vvv+mdecp0q7dUT22sQwyQy/vYiBw4BGc98YPHkc50jxlddWGB1mZgiO46Lbr7jR2SQoDhV98jyB41rVuoayRkc9tLuNFp3AluixOomSRSBh8jA7DPkNQm33666qP8AiRD9xqdyFHUew5Olja7Obi/cjwjnA9MacBoqTEXNjrKc+PT8rhkQtTUQUZJ6sAf5tOFJRSV1bFT06hpJpiVGfgw5++k4ytFBRvGcMgbH/cdNNrq5I6kuimJ0nk8J1JGcHOfrn+uukBI0VPhMrGlzTucv4UncaY22vloS/X4bdHVjHbB/51o1uuVXUXGQ1NThpE6eo8AkA8H460khe+hsuBqtdDcCx3WGDdDMFYhf7xAOB37n6H7a4iklTMkECF5pGCRoO7MTgD6nXRJVPH1eE3R1p0Pg/wB4fXT37G9sPXXI3+rjxTUpK0wI4kk7Fh8FGR8z8NILuKrsRrPYxucfJWxt20pZrHQ22NsinhVCw/M3mfqcnRqTGjUrZYInMblZ0ge03Yx3BALla1VbnAuCnAFQg/LnyYeR+h8iH/WDzpCA4WKJDM+F4ezcLypGzxzNDIpjkVuhkk90q2cEHPbnvntrskARyhKkjGekgjtnjGrv3rsC3blX8RG34S4qPdqEXPX8HHmPj3H6apa/7avW2pOm60jLFnC1EZ6om/1eXyODqOWuaVsaDF2TWDjY8lpmoKisttZJTzQDCsgjyTIcJ1EgemM8+vGlW01622OrBjUyyJ0Burle/ljny1P0tbLTymWnl6GZCjcAgqfLXZFcaU26Wkq7Pbqp3IK1Tp++T4A/T+unMdzVfjMM8zxIxheBfa3jtcJShozVUDCmSSV4yAG6MA9yQOfiNSVsqcwOXDpIZFj8M8ANjv6jOO2pPxqQKQtCq/Igca4ugLUidT4agECJWLAZGCc/I+mnlwUKmjqDoyFzTaxzWA7jvfTzUiZFA7655Zcnvr5ieWWZYaaNpJZPcWNE6mbPkB6/LVg7R9ldbXyJVbjJpKXgimQjxZPgx/KP1+Wgi7lpqvEo4W9o+qW9k7Qrd23DpXqht8R/8RU4/kX1Y/p3PkD6IoKKnt9JDSUcSxQQoERFHAA0UFFTW6kjpaKCOCCIYSONcADXRo7GZVjK2sfVPuduARo0aNPUNGjRo1y5B18SorxsrqGUjBUjIOjRrlyULt7N9r3Lqf8AAfhJDn36RvD/AJf7v6aqneG1qKxNiknqn7/xWU/0UaNGgSgDZXWGyyHQuP1SvbYRVVIikZgpP5e+rc217MbBVRioq5K6cY/htMFX+VQf10aNNYAXaqbXyPa3skhWBZrBabIhS1UEFNnhmRPeb5t3P1OpMaNGpOyzJJcblZ0aNGuSI0aNGuXL/9k="/>
          <p:cNvSpPr>
            <a:spLocks noChangeAspect="1" noChangeArrowheads="1"/>
          </p:cNvSpPr>
          <p:nvPr/>
        </p:nvSpPr>
        <p:spPr bwMode="auto">
          <a:xfrm>
            <a:off x="63500" y="-411163"/>
            <a:ext cx="857250" cy="8572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8" name="Picture 7" descr="GreenHighwaysLogo.png"/>
          <p:cNvPicPr>
            <a:picLocks noChangeAspect="1"/>
          </p:cNvPicPr>
          <p:nvPr/>
        </p:nvPicPr>
        <p:blipFill>
          <a:blip r:embed="rId3" cstate="print"/>
          <a:stretch>
            <a:fillRect/>
          </a:stretch>
        </p:blipFill>
        <p:spPr>
          <a:xfrm>
            <a:off x="406732" y="172387"/>
            <a:ext cx="1448256" cy="1549536"/>
          </a:xfrm>
          <a:prstGeom prst="rect">
            <a:avLst/>
          </a:prstGeom>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kern="0" dirty="0" smtClean="0">
                <a:solidFill>
                  <a:srgbClr val="FFFFFF"/>
                </a:solidFill>
              </a:rPr>
              <a:t>King County and the Northwest</a:t>
            </a:r>
            <a:endParaRPr lang="en-US" dirty="0"/>
          </a:p>
        </p:txBody>
      </p:sp>
      <p:sp>
        <p:nvSpPr>
          <p:cNvPr id="5" name="Content Placeholder 4"/>
          <p:cNvSpPr>
            <a:spLocks noGrp="1"/>
          </p:cNvSpPr>
          <p:nvPr>
            <p:ph sz="half" idx="1"/>
          </p:nvPr>
        </p:nvSpPr>
        <p:spPr/>
        <p:txBody>
          <a:bodyPr/>
          <a:lstStyle/>
          <a:p>
            <a:pPr marL="461963" lvl="0" indent="-236538" eaLnBrk="0" fontAlgn="base" hangingPunct="0">
              <a:spcBef>
                <a:spcPts val="0"/>
              </a:spcBef>
              <a:spcAft>
                <a:spcPts val="1200"/>
              </a:spcAft>
              <a:buClr>
                <a:srgbClr val="FFFFFF"/>
              </a:buClr>
              <a:tabLst>
                <a:tab pos="463550" algn="l"/>
                <a:tab pos="1033463" algn="l"/>
                <a:tab pos="1427163" algn="l"/>
                <a:tab pos="1430338" algn="l"/>
                <a:tab pos="1770063" algn="l"/>
                <a:tab pos="1773238" algn="l"/>
              </a:tabLst>
            </a:pPr>
            <a:r>
              <a:rPr lang="en-US" sz="3000" b="1" kern="0" dirty="0" smtClean="0">
                <a:solidFill>
                  <a:srgbClr val="FFFFFF"/>
                </a:solidFill>
              </a:rPr>
              <a:t>PSE</a:t>
            </a:r>
          </a:p>
          <a:p>
            <a:pPr marL="461963" lvl="0" indent="-236538" eaLnBrk="0" fontAlgn="base" hangingPunct="0">
              <a:spcBef>
                <a:spcPts val="0"/>
              </a:spcBef>
              <a:spcAft>
                <a:spcPts val="1200"/>
              </a:spcAft>
              <a:buClr>
                <a:srgbClr val="FFFFFF"/>
              </a:buClr>
              <a:tabLst>
                <a:tab pos="463550" algn="l"/>
                <a:tab pos="1033463" algn="l"/>
                <a:tab pos="1427163" algn="l"/>
                <a:tab pos="1430338" algn="l"/>
                <a:tab pos="1770063" algn="l"/>
                <a:tab pos="1773238" algn="l"/>
              </a:tabLst>
            </a:pPr>
            <a:r>
              <a:rPr lang="en-US" sz="3000" b="1" kern="0" dirty="0" err="1" smtClean="0">
                <a:solidFill>
                  <a:srgbClr val="FFFFFF"/>
                </a:solidFill>
              </a:rPr>
              <a:t>WorldCNG</a:t>
            </a:r>
            <a:endParaRPr lang="en-US" sz="3000" b="1" kern="0" dirty="0" smtClean="0">
              <a:solidFill>
                <a:srgbClr val="FFFFFF"/>
              </a:solidFill>
            </a:endParaRPr>
          </a:p>
          <a:p>
            <a:pPr marL="461963" lvl="0" indent="-236538" eaLnBrk="0" fontAlgn="base" hangingPunct="0">
              <a:spcBef>
                <a:spcPts val="0"/>
              </a:spcBef>
              <a:spcAft>
                <a:spcPts val="1200"/>
              </a:spcAft>
              <a:buClr>
                <a:srgbClr val="FFFFFF"/>
              </a:buClr>
              <a:tabLst>
                <a:tab pos="463550" algn="l"/>
                <a:tab pos="1033463" algn="l"/>
                <a:tab pos="1427163" algn="l"/>
                <a:tab pos="1430338" algn="l"/>
                <a:tab pos="1770063" algn="l"/>
                <a:tab pos="1773238" algn="l"/>
              </a:tabLst>
            </a:pPr>
            <a:r>
              <a:rPr lang="en-US" sz="3000" b="1" kern="0" dirty="0" err="1" smtClean="0">
                <a:solidFill>
                  <a:srgbClr val="FFFFFF"/>
                </a:solidFill>
              </a:rPr>
              <a:t>FreightWing</a:t>
            </a:r>
            <a:endParaRPr lang="en-US" sz="3000" b="1" kern="0" dirty="0" smtClean="0">
              <a:solidFill>
                <a:srgbClr val="FFFFFF"/>
              </a:solidFill>
            </a:endParaRPr>
          </a:p>
          <a:p>
            <a:pPr marL="461963" lvl="0" indent="-236538" eaLnBrk="0" fontAlgn="base" hangingPunct="0">
              <a:spcBef>
                <a:spcPts val="0"/>
              </a:spcBef>
              <a:spcAft>
                <a:spcPts val="1200"/>
              </a:spcAft>
              <a:buClr>
                <a:srgbClr val="FFFFFF"/>
              </a:buClr>
              <a:tabLst>
                <a:tab pos="463550" algn="l"/>
                <a:tab pos="1033463" algn="l"/>
                <a:tab pos="1427163" algn="l"/>
                <a:tab pos="1430338" algn="l"/>
                <a:tab pos="1770063" algn="l"/>
                <a:tab pos="1773238" algn="l"/>
              </a:tabLst>
            </a:pPr>
            <a:r>
              <a:rPr lang="en-US" sz="3000" b="1" kern="0" dirty="0" smtClean="0">
                <a:solidFill>
                  <a:srgbClr val="FFFFFF"/>
                </a:solidFill>
              </a:rPr>
              <a:t>PACCAR</a:t>
            </a:r>
          </a:p>
          <a:p>
            <a:pPr marL="461963" lvl="0" indent="-236538" eaLnBrk="0" fontAlgn="base" hangingPunct="0">
              <a:spcBef>
                <a:spcPts val="0"/>
              </a:spcBef>
              <a:spcAft>
                <a:spcPts val="1200"/>
              </a:spcAft>
              <a:buClr>
                <a:srgbClr val="FFFFFF"/>
              </a:buClr>
              <a:tabLst>
                <a:tab pos="463550" algn="l"/>
                <a:tab pos="1033463" algn="l"/>
                <a:tab pos="1427163" algn="l"/>
                <a:tab pos="1430338" algn="l"/>
                <a:tab pos="1770063" algn="l"/>
                <a:tab pos="1773238" algn="l"/>
              </a:tabLst>
            </a:pPr>
            <a:r>
              <a:rPr lang="en-US" sz="3000" b="1" kern="0" dirty="0" smtClean="0">
                <a:solidFill>
                  <a:srgbClr val="FFFFFF"/>
                </a:solidFill>
              </a:rPr>
              <a:t>Prometheus</a:t>
            </a:r>
          </a:p>
          <a:p>
            <a:pPr marL="461963" lvl="0" indent="-236538" eaLnBrk="0" fontAlgn="base" hangingPunct="0">
              <a:spcBef>
                <a:spcPts val="0"/>
              </a:spcBef>
              <a:spcAft>
                <a:spcPts val="1200"/>
              </a:spcAft>
              <a:buClr>
                <a:srgbClr val="FFFFFF"/>
              </a:buClr>
              <a:tabLst>
                <a:tab pos="463550" algn="l"/>
                <a:tab pos="1033463" algn="l"/>
                <a:tab pos="1427163" algn="l"/>
                <a:tab pos="1430338" algn="l"/>
                <a:tab pos="1770063" algn="l"/>
                <a:tab pos="1773238" algn="l"/>
              </a:tabLst>
            </a:pPr>
            <a:r>
              <a:rPr lang="en-US" sz="3000" b="1" kern="0" dirty="0" smtClean="0">
                <a:solidFill>
                  <a:srgbClr val="FFFFFF"/>
                </a:solidFill>
              </a:rPr>
              <a:t>WSDOT</a:t>
            </a:r>
          </a:p>
          <a:p>
            <a:pPr marL="461963" lvl="0" indent="-236538" eaLnBrk="0" fontAlgn="base" hangingPunct="0">
              <a:spcBef>
                <a:spcPts val="0"/>
              </a:spcBef>
              <a:spcAft>
                <a:spcPts val="1200"/>
              </a:spcAft>
              <a:buClr>
                <a:srgbClr val="FFFFFF"/>
              </a:buClr>
              <a:tabLst>
                <a:tab pos="463550" algn="l"/>
                <a:tab pos="1033463" algn="l"/>
                <a:tab pos="1427163" algn="l"/>
                <a:tab pos="1430338" algn="l"/>
                <a:tab pos="1770063" algn="l"/>
                <a:tab pos="1773238" algn="l"/>
              </a:tabLst>
            </a:pPr>
            <a:r>
              <a:rPr lang="en-US" sz="3000" b="1" kern="0" dirty="0" smtClean="0">
                <a:solidFill>
                  <a:srgbClr val="FFFFFF"/>
                </a:solidFill>
              </a:rPr>
              <a:t>Lynden, GTI</a:t>
            </a:r>
            <a:endParaRPr lang="en-US" sz="3000" b="1" kern="0" dirty="0">
              <a:solidFill>
                <a:srgbClr val="FFFFFF"/>
              </a:solidFill>
            </a:endParaRPr>
          </a:p>
          <a:p>
            <a:endParaRPr lang="en-US" dirty="0">
              <a:solidFill>
                <a:srgbClr val="FFFFFF"/>
              </a:solidFill>
            </a:endParaRPr>
          </a:p>
        </p:txBody>
      </p:sp>
      <p:sp>
        <p:nvSpPr>
          <p:cNvPr id="6" name="Content Placeholder 5"/>
          <p:cNvSpPr>
            <a:spLocks noGrp="1"/>
          </p:cNvSpPr>
          <p:nvPr>
            <p:ph sz="half" idx="2"/>
          </p:nvPr>
        </p:nvSpPr>
        <p:spPr/>
        <p:txBody>
          <a:bodyPr/>
          <a:lstStyle/>
          <a:p>
            <a:pPr lvl="0"/>
            <a:r>
              <a:rPr lang="en-US" sz="3000" b="1" kern="0" dirty="0" smtClean="0">
                <a:solidFill>
                  <a:srgbClr val="FFFFFF"/>
                </a:solidFill>
              </a:rPr>
              <a:t>Allied Waste</a:t>
            </a:r>
          </a:p>
          <a:p>
            <a:pPr lvl="0"/>
            <a:r>
              <a:rPr lang="en-US" sz="3000" b="1" kern="0" dirty="0" smtClean="0">
                <a:solidFill>
                  <a:srgbClr val="FFFFFF"/>
                </a:solidFill>
              </a:rPr>
              <a:t>Freightliner</a:t>
            </a:r>
          </a:p>
          <a:p>
            <a:pPr lvl="0"/>
            <a:r>
              <a:rPr lang="en-US" sz="3000" b="1" kern="0" dirty="0" smtClean="0">
                <a:solidFill>
                  <a:srgbClr val="FFFFFF"/>
                </a:solidFill>
              </a:rPr>
              <a:t>Westport Innovations</a:t>
            </a:r>
          </a:p>
          <a:p>
            <a:pPr lvl="0"/>
            <a:r>
              <a:rPr lang="en-US" sz="3000" b="1" kern="0" dirty="0" err="1" smtClean="0">
                <a:solidFill>
                  <a:srgbClr val="FFFFFF"/>
                </a:solidFill>
              </a:rPr>
              <a:t>Avista</a:t>
            </a:r>
            <a:endParaRPr lang="en-US" sz="3000" b="1" kern="0" dirty="0" smtClean="0">
              <a:solidFill>
                <a:srgbClr val="FFFFFF"/>
              </a:solidFill>
            </a:endParaRPr>
          </a:p>
          <a:p>
            <a:pPr lvl="0"/>
            <a:r>
              <a:rPr lang="en-US" sz="3000" b="1" kern="0" dirty="0" err="1" smtClean="0">
                <a:solidFill>
                  <a:srgbClr val="FFFFFF"/>
                </a:solidFill>
              </a:rPr>
              <a:t>Shorepower</a:t>
            </a:r>
            <a:endParaRPr lang="en-US" sz="3000" b="1" kern="0" dirty="0" smtClean="0">
              <a:solidFill>
                <a:srgbClr val="FFFFFF"/>
              </a:solidFill>
            </a:endParaRPr>
          </a:p>
          <a:p>
            <a:pPr lvl="0"/>
            <a:r>
              <a:rPr lang="en-US" sz="3000" b="1" kern="0" dirty="0" smtClean="0">
                <a:solidFill>
                  <a:srgbClr val="FFFFFF"/>
                </a:solidFill>
              </a:rPr>
              <a:t>IGW</a:t>
            </a:r>
          </a:p>
          <a:p>
            <a:pPr lvl="0"/>
            <a:r>
              <a:rPr lang="en-US" sz="3000" b="1" kern="0" dirty="0" smtClean="0">
                <a:solidFill>
                  <a:srgbClr val="FFFFFF"/>
                </a:solidFill>
              </a:rPr>
              <a:t>Clean </a:t>
            </a:r>
            <a:r>
              <a:rPr lang="en-US" sz="3000" b="1" kern="0" dirty="0" err="1" smtClean="0">
                <a:solidFill>
                  <a:srgbClr val="FFFFFF"/>
                </a:solidFill>
              </a:rPr>
              <a:t>Scapes</a:t>
            </a:r>
            <a:endParaRPr lang="en-US" sz="3000" b="1" kern="0" dirty="0" smtClean="0">
              <a:solidFill>
                <a:srgbClr val="FFFFFF"/>
              </a:solidFill>
            </a:endParaRPr>
          </a:p>
          <a:p>
            <a:pPr lvl="0"/>
            <a:endParaRPr lang="en-US" b="1" kern="0" dirty="0">
              <a:solidFill>
                <a:srgbClr val="FFFFFF"/>
              </a:solidFill>
            </a:endParaRPr>
          </a:p>
          <a:p>
            <a:endParaRPr lang="en-US" dirty="0"/>
          </a:p>
        </p:txBody>
      </p:sp>
    </p:spTree>
    <p:extLst>
      <p:ext uri="{BB962C8B-B14F-4D97-AF65-F5344CB8AC3E}">
        <p14:creationId xmlns="" xmlns:p14="http://schemas.microsoft.com/office/powerpoint/2010/main" val="247642377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Title 1"/>
          <p:cNvSpPr>
            <a:spLocks noGrp="1"/>
          </p:cNvSpPr>
          <p:nvPr>
            <p:ph type="title"/>
            <p:custDataLst>
              <p:tags r:id="rId2"/>
            </p:custDataLst>
          </p:nvPr>
        </p:nvSpPr>
        <p:spPr>
          <a:xfrm>
            <a:off x="0" y="0"/>
            <a:ext cx="9144000" cy="890649"/>
          </a:xfrm>
        </p:spPr>
        <p:txBody>
          <a:bodyPr/>
          <a:lstStyle/>
          <a:p>
            <a:r>
              <a:rPr lang="en-US" dirty="0" smtClean="0"/>
              <a:t>Thanks!</a:t>
            </a:r>
          </a:p>
        </p:txBody>
      </p:sp>
      <p:pic>
        <p:nvPicPr>
          <p:cNvPr id="28676" name="Picture 3" descr="Scott New Truck 001.JPG"/>
          <p:cNvPicPr>
            <a:picLocks noChangeAspect="1"/>
          </p:cNvPicPr>
          <p:nvPr>
            <p:custDataLst>
              <p:tags r:id="rId3"/>
            </p:custDataLst>
          </p:nvPr>
        </p:nvPicPr>
        <p:blipFill>
          <a:blip r:embed="rId8" cstate="print"/>
          <a:srcRect l="21772"/>
          <a:stretch>
            <a:fillRect/>
          </a:stretch>
        </p:blipFill>
        <p:spPr bwMode="auto">
          <a:xfrm>
            <a:off x="4512623" y="1225265"/>
            <a:ext cx="3669475" cy="4997833"/>
          </a:xfrm>
          <a:prstGeom prst="rect">
            <a:avLst/>
          </a:prstGeom>
          <a:noFill/>
          <a:ln w="9525">
            <a:solidFill>
              <a:srgbClr val="1F60AA"/>
            </a:solidFill>
            <a:miter lim="800000"/>
            <a:headEnd/>
            <a:tailEnd/>
          </a:ln>
          <a:effectLst>
            <a:outerShdw blurRad="50800" dist="38100" dir="2700000" algn="tl" rotWithShape="0">
              <a:prstClr val="black">
                <a:alpha val="40000"/>
              </a:prstClr>
            </a:outerShdw>
          </a:effectLst>
        </p:spPr>
      </p:pic>
      <p:sp>
        <p:nvSpPr>
          <p:cNvPr id="4" name="Text Box 7"/>
          <p:cNvSpPr txBox="1">
            <a:spLocks noChangeArrowheads="1"/>
          </p:cNvSpPr>
          <p:nvPr>
            <p:custDataLst>
              <p:tags r:id="rId4"/>
            </p:custDataLst>
          </p:nvPr>
        </p:nvSpPr>
        <p:spPr bwMode="auto">
          <a:xfrm>
            <a:off x="167244" y="1049090"/>
            <a:ext cx="4214751" cy="3105978"/>
          </a:xfrm>
          <a:prstGeom prst="rect">
            <a:avLst/>
          </a:prstGeom>
          <a:noFill/>
          <a:ln w="12700">
            <a:noFill/>
            <a:miter lim="800000"/>
            <a:headEnd/>
            <a:tailEnd/>
          </a:ln>
          <a:effectLst/>
        </p:spPr>
        <p:txBody>
          <a:bodyPr wrap="square" lIns="90488" tIns="44450" rIns="90488" bIns="44450">
            <a:spAutoFit/>
          </a:bodyPr>
          <a:lstStyle/>
          <a:p>
            <a:pPr>
              <a:spcAft>
                <a:spcPts val="0"/>
              </a:spcAft>
              <a:defRPr/>
            </a:pPr>
            <a:r>
              <a:rPr lang="en-US" sz="2800" dirty="0" smtClean="0">
                <a:effectLst>
                  <a:outerShdw blurRad="38100" dist="38100" dir="2700000" algn="tl">
                    <a:srgbClr val="000000"/>
                  </a:outerShdw>
                </a:effectLst>
                <a:latin typeface="Arial Narrow" pitchFamily="34" charset="0"/>
              </a:rPr>
              <a:t>Ian Burkheimer</a:t>
            </a:r>
          </a:p>
          <a:p>
            <a:pPr>
              <a:spcAft>
                <a:spcPts val="0"/>
              </a:spcAft>
              <a:defRPr/>
            </a:pPr>
            <a:r>
              <a:rPr lang="en-US" sz="2800" b="0" i="1" dirty="0" smtClean="0">
                <a:effectLst>
                  <a:outerShdw blurRad="38100" dist="38100" dir="2700000" algn="tl">
                    <a:srgbClr val="000000"/>
                  </a:outerShdw>
                </a:effectLst>
                <a:latin typeface="Arial Narrow" pitchFamily="34" charset="0"/>
              </a:rPr>
              <a:t>Development Specialist</a:t>
            </a:r>
          </a:p>
          <a:p>
            <a:pPr>
              <a:spcAft>
                <a:spcPts val="0"/>
              </a:spcAft>
              <a:defRPr/>
            </a:pPr>
            <a:r>
              <a:rPr lang="en-US" sz="2800" b="0" dirty="0" err="1" smtClean="0">
                <a:effectLst>
                  <a:outerShdw blurRad="38100" dist="38100" dir="2700000" algn="tl">
                    <a:srgbClr val="000000"/>
                  </a:outerShdw>
                </a:effectLst>
                <a:latin typeface="Arial Narrow" pitchFamily="34" charset="0"/>
              </a:rPr>
              <a:t>iburkheimer</a:t>
            </a:r>
            <a:r>
              <a:rPr lang="en-US" sz="2800" b="0" dirty="0" smtClean="0">
                <a:effectLst>
                  <a:outerShdw blurRad="38100" dist="38100" dir="2700000" algn="tl">
                    <a:srgbClr val="000000"/>
                  </a:outerShdw>
                </a:effectLst>
                <a:latin typeface="Arial Narrow" pitchFamily="34" charset="0"/>
              </a:rPr>
              <a:t>@</a:t>
            </a:r>
          </a:p>
          <a:p>
            <a:pPr>
              <a:spcAft>
                <a:spcPts val="0"/>
              </a:spcAft>
              <a:defRPr/>
            </a:pPr>
            <a:r>
              <a:rPr lang="en-US" sz="2800" b="0" dirty="0" smtClean="0">
                <a:effectLst>
                  <a:outerShdw blurRad="38100" dist="38100" dir="2700000" algn="tl">
                    <a:srgbClr val="000000"/>
                  </a:outerShdw>
                </a:effectLst>
                <a:latin typeface="Arial Narrow" pitchFamily="34" charset="0"/>
              </a:rPr>
              <a:t>cascadesierrasolutions.org</a:t>
            </a:r>
          </a:p>
          <a:p>
            <a:pPr>
              <a:spcAft>
                <a:spcPts val="0"/>
              </a:spcAft>
              <a:defRPr/>
            </a:pPr>
            <a:endParaRPr lang="en-US" sz="2800" dirty="0" smtClean="0">
              <a:effectLst>
                <a:outerShdw blurRad="38100" dist="38100" dir="2700000" algn="tl">
                  <a:srgbClr val="000000"/>
                </a:outerShdw>
              </a:effectLst>
              <a:latin typeface="Arial Narrow" pitchFamily="34" charset="0"/>
            </a:endParaRPr>
          </a:p>
          <a:p>
            <a:pPr>
              <a:spcAft>
                <a:spcPts val="0"/>
              </a:spcAft>
              <a:defRPr/>
            </a:pPr>
            <a:r>
              <a:rPr lang="en-US" sz="2800" dirty="0" smtClean="0">
                <a:effectLst>
                  <a:outerShdw blurRad="38100" dist="38100" dir="2700000" algn="tl">
                    <a:srgbClr val="000000">
                      <a:alpha val="43137"/>
                    </a:srgbClr>
                  </a:outerShdw>
                </a:effectLst>
                <a:latin typeface="Arial Narrow" pitchFamily="34" charset="0"/>
              </a:rPr>
              <a:t>253-237-2106</a:t>
            </a:r>
            <a:endParaRPr lang="en-US" sz="2800" dirty="0">
              <a:effectLst>
                <a:outerShdw blurRad="38100" dist="38100" dir="2700000" algn="tl">
                  <a:srgbClr val="000000">
                    <a:alpha val="43137"/>
                  </a:srgbClr>
                </a:outerShdw>
              </a:effectLst>
              <a:latin typeface="Arial Narrow" pitchFamily="34" charset="0"/>
            </a:endParaRPr>
          </a:p>
          <a:p>
            <a:pPr>
              <a:spcAft>
                <a:spcPts val="0"/>
              </a:spcAft>
              <a:defRPr/>
            </a:pPr>
            <a:r>
              <a:rPr lang="en-US" sz="2800" dirty="0" err="1" smtClean="0">
                <a:effectLst>
                  <a:outerShdw blurRad="38100" dist="38100" dir="2700000" algn="tl">
                    <a:srgbClr val="000000">
                      <a:alpha val="43137"/>
                    </a:srgbClr>
                  </a:outerShdw>
                </a:effectLst>
                <a:latin typeface="Arial Narrow" pitchFamily="34" charset="0"/>
              </a:rPr>
              <a:t>cascadesierrasolutions.org</a:t>
            </a:r>
            <a:endParaRPr lang="en-US" sz="2800" dirty="0">
              <a:effectLst>
                <a:outerShdw blurRad="38100" dist="38100" dir="2700000" algn="tl">
                  <a:srgbClr val="000000">
                    <a:alpha val="43137"/>
                  </a:srgbClr>
                </a:outerShdw>
              </a:effectLst>
              <a:latin typeface="Arial Narrow" pitchFamily="34" charset="0"/>
            </a:endParaRPr>
          </a:p>
        </p:txBody>
      </p:sp>
      <p:pic>
        <p:nvPicPr>
          <p:cNvPr id="5" name="Picture 4" descr="CSS logo small copy.gif"/>
          <p:cNvPicPr>
            <a:picLocks noChangeAspect="1"/>
          </p:cNvPicPr>
          <p:nvPr>
            <p:custDataLst>
              <p:tags r:id="rId5"/>
            </p:custDataLst>
          </p:nvPr>
        </p:nvPicPr>
        <p:blipFill>
          <a:blip r:embed="rId9" cstate="print"/>
          <a:stretch>
            <a:fillRect/>
          </a:stretch>
        </p:blipFill>
        <p:spPr>
          <a:xfrm>
            <a:off x="637848" y="4558764"/>
            <a:ext cx="2136808" cy="1409700"/>
          </a:xfrm>
          <a:prstGeom prst="rect">
            <a:avLst/>
          </a:prstGeom>
        </p:spPr>
        <p:style>
          <a:lnRef idx="3">
            <a:schemeClr val="lt1"/>
          </a:lnRef>
          <a:fillRef idx="1">
            <a:schemeClr val="accent2"/>
          </a:fillRef>
          <a:effectRef idx="1">
            <a:schemeClr val="accent2"/>
          </a:effectRef>
          <a:fontRef idx="minor">
            <a:schemeClr val="lt1"/>
          </a:fontRef>
        </p:style>
      </p:pic>
    </p:spTree>
    <p:custDataLst>
      <p:tags r:id="rId1"/>
    </p:custData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HAPEID" val="26Yj5dJR0T8O2vfpKeCF9R"/>
</p:tagLst>
</file>

<file path=ppt/tags/tag2.xml><?xml version="1.0" encoding="utf-8"?>
<p:tagLst xmlns:a="http://schemas.openxmlformats.org/drawingml/2006/main" xmlns:r="http://schemas.openxmlformats.org/officeDocument/2006/relationships" xmlns:p="http://schemas.openxmlformats.org/presentationml/2006/main">
  <p:tag name="DVSHAPEID" val="xz0wDeQLU1GjLTm8Wj4Yfi"/>
</p:tagLst>
</file>

<file path=ppt/tags/tag3.xml><?xml version="1.0" encoding="utf-8"?>
<p:tagLst xmlns:a="http://schemas.openxmlformats.org/drawingml/2006/main" xmlns:r="http://schemas.openxmlformats.org/officeDocument/2006/relationships" xmlns:p="http://schemas.openxmlformats.org/presentationml/2006/main">
  <p:tag name="DVSHAPEID" val="vNruXejLY08bzpiyzv0fZ6"/>
</p:tagLst>
</file>

<file path=ppt/tags/tag4.xml><?xml version="1.0" encoding="utf-8"?>
<p:tagLst xmlns:a="http://schemas.openxmlformats.org/drawingml/2006/main" xmlns:r="http://schemas.openxmlformats.org/officeDocument/2006/relationships" xmlns:p="http://schemas.openxmlformats.org/presentationml/2006/main">
  <p:tag name="DVSHAPEID" val="8IKm2ChjAaBe3d48gCr82F"/>
</p:tagLst>
</file>

<file path=ppt/tags/tag5.xml><?xml version="1.0" encoding="utf-8"?>
<p:tagLst xmlns:a="http://schemas.openxmlformats.org/drawingml/2006/main" xmlns:r="http://schemas.openxmlformats.org/officeDocument/2006/relationships" xmlns:p="http://schemas.openxmlformats.org/presentationml/2006/main">
  <p:tag name="DVSHAPEID" val="aAkXQoKyX0jpFJKAbHtFpX"/>
</p:tagLst>
</file>

<file path=ppt/tags/tag6.xml><?xml version="1.0" encoding="utf-8"?>
<p:tagLst xmlns:a="http://schemas.openxmlformats.org/drawingml/2006/main" xmlns:r="http://schemas.openxmlformats.org/officeDocument/2006/relationships" xmlns:p="http://schemas.openxmlformats.org/presentationml/2006/main">
  <p:tag name="DVSHAPEID" val="zkl5trfoNQ3sy925MTy2dA"/>
</p:tagLst>
</file>

<file path=ppt/tags/tag7.xml><?xml version="1.0" encoding="utf-8"?>
<p:tagLst xmlns:a="http://schemas.openxmlformats.org/drawingml/2006/main" xmlns:r="http://schemas.openxmlformats.org/officeDocument/2006/relationships" xmlns:p="http://schemas.openxmlformats.org/presentationml/2006/main">
  <p:tag name="DVSHAPEID" val="VExloFqKEmgc0ZBKUjjzct"/>
</p:tagLst>
</file>

<file path=ppt/tags/tag8.xml><?xml version="1.0" encoding="utf-8"?>
<p:tagLst xmlns:a="http://schemas.openxmlformats.org/drawingml/2006/main" xmlns:r="http://schemas.openxmlformats.org/officeDocument/2006/relationships" xmlns:p="http://schemas.openxmlformats.org/presentationml/2006/main">
  <p:tag name="DVSHAPEID" val="ldbAy6UA6nKYpGx82zY3bG"/>
</p:tagLst>
</file>

<file path=ppt/tags/tag9.xml><?xml version="1.0" encoding="utf-8"?>
<p:tagLst xmlns:a="http://schemas.openxmlformats.org/drawingml/2006/main" xmlns:r="http://schemas.openxmlformats.org/officeDocument/2006/relationships" xmlns:p="http://schemas.openxmlformats.org/presentationml/2006/main">
  <p:tag name="DVSHAPEID" val="cl92t1YfIEosjkaO7jP4fS"/>
</p:tagLst>
</file>

<file path=ppt/tags/tag10.xml><?xml version="1.0" encoding="utf-8"?>
<p:tagLst xmlns:a="http://schemas.openxmlformats.org/drawingml/2006/main" xmlns:r="http://schemas.openxmlformats.org/officeDocument/2006/relationships" xmlns:p="http://schemas.openxmlformats.org/presentationml/2006/main">
  <p:tag name="DVSHAPEID" val="aFkknBHWtockrDy1N3hVWa"/>
</p:tagLst>
</file>

<file path=ppt/tags/tag11.xml><?xml version="1.0" encoding="utf-8"?>
<p:tagLst xmlns:a="http://schemas.openxmlformats.org/drawingml/2006/main" xmlns:r="http://schemas.openxmlformats.org/officeDocument/2006/relationships" xmlns:p="http://schemas.openxmlformats.org/presentationml/2006/main">
  <p:tag name="DVSHAPEID" val="dGWi345oRG3mMHSEPQXgE1"/>
</p:tagLst>
</file>

<file path=ppt/tags/tag12.xml><?xml version="1.0" encoding="utf-8"?>
<p:tagLst xmlns:a="http://schemas.openxmlformats.org/drawingml/2006/main" xmlns:r="http://schemas.openxmlformats.org/officeDocument/2006/relationships" xmlns:p="http://schemas.openxmlformats.org/presentationml/2006/main">
  <p:tag name="DVSHAPEID" val="7yGPZMpWG7h0rDn4yDR4xw"/>
</p:tagLst>
</file>

<file path=ppt/tags/tag13.xml><?xml version="1.0" encoding="utf-8"?>
<p:tagLst xmlns:a="http://schemas.openxmlformats.org/drawingml/2006/main" xmlns:r="http://schemas.openxmlformats.org/officeDocument/2006/relationships" xmlns:p="http://schemas.openxmlformats.org/presentationml/2006/main">
  <p:tag name="DVSHAPEID" val="h4QQ98dqYGwbznCd4jYV0V"/>
</p:tagLst>
</file>

<file path=ppt/tags/tag14.xml><?xml version="1.0" encoding="utf-8"?>
<p:tagLst xmlns:a="http://schemas.openxmlformats.org/drawingml/2006/main" xmlns:r="http://schemas.openxmlformats.org/officeDocument/2006/relationships" xmlns:p="http://schemas.openxmlformats.org/presentationml/2006/main">
  <p:tag name="DVSHAPEID" val="4LfegKikozuAgCY9ChIf9B"/>
</p:tagLst>
</file>

<file path=ppt/tags/tag15.xml><?xml version="1.0" encoding="utf-8"?>
<p:tagLst xmlns:a="http://schemas.openxmlformats.org/drawingml/2006/main" xmlns:r="http://schemas.openxmlformats.org/officeDocument/2006/relationships" xmlns:p="http://schemas.openxmlformats.org/presentationml/2006/main">
  <p:tag name="DVSHAPEID" val="ug3Zskyy6Bvm04BUSs7DhX"/>
</p:tagLst>
</file>

<file path=ppt/tags/tag16.xml><?xml version="1.0" encoding="utf-8"?>
<p:tagLst xmlns:a="http://schemas.openxmlformats.org/drawingml/2006/main" xmlns:r="http://schemas.openxmlformats.org/officeDocument/2006/relationships" xmlns:p="http://schemas.openxmlformats.org/presentationml/2006/main">
  <p:tag name="DVSHAPEID" val="GY70fVGHdKLshZbgiYLQsT"/>
</p:tagLst>
</file>

<file path=ppt/tags/tag17.xml><?xml version="1.0" encoding="utf-8"?>
<p:tagLst xmlns:a="http://schemas.openxmlformats.org/drawingml/2006/main" xmlns:r="http://schemas.openxmlformats.org/officeDocument/2006/relationships" xmlns:p="http://schemas.openxmlformats.org/presentationml/2006/main">
  <p:tag name="DVSHAPEID" val="4UBUxIpg7wkxz4Ss4DSpoL"/>
</p:tagLst>
</file>

<file path=ppt/tags/tag18.xml><?xml version="1.0" encoding="utf-8"?>
<p:tagLst xmlns:a="http://schemas.openxmlformats.org/drawingml/2006/main" xmlns:r="http://schemas.openxmlformats.org/officeDocument/2006/relationships" xmlns:p="http://schemas.openxmlformats.org/presentationml/2006/main">
  <p:tag name="DVSHAPEID" val="BxNBIBa9RquMTdoknXiWCf"/>
</p:tagLst>
</file>

<file path=ppt/tags/tag19.xml><?xml version="1.0" encoding="utf-8"?>
<p:tagLst xmlns:a="http://schemas.openxmlformats.org/drawingml/2006/main" xmlns:r="http://schemas.openxmlformats.org/officeDocument/2006/relationships" xmlns:p="http://schemas.openxmlformats.org/presentationml/2006/main">
  <p:tag name="DVSHAPEID" val="7Kp7oPT8Y2vji47WZN6YET"/>
</p:tagLst>
</file>

<file path=ppt/tags/tag20.xml><?xml version="1.0" encoding="utf-8"?>
<p:tagLst xmlns:a="http://schemas.openxmlformats.org/drawingml/2006/main" xmlns:r="http://schemas.openxmlformats.org/officeDocument/2006/relationships" xmlns:p="http://schemas.openxmlformats.org/presentationml/2006/main">
  <p:tag name="DVSHAPEID" val="2MaF4JgU7r8lp2bBdkfJsr"/>
</p:tagLst>
</file>

<file path=ppt/tags/tag21.xml><?xml version="1.0" encoding="utf-8"?>
<p:tagLst xmlns:a="http://schemas.openxmlformats.org/drawingml/2006/main" xmlns:r="http://schemas.openxmlformats.org/officeDocument/2006/relationships" xmlns:p="http://schemas.openxmlformats.org/presentationml/2006/main">
  <p:tag name="DVSHAPEID" val="hAUkdqYuQDBeHDWIKaR3V4"/>
</p:tagLst>
</file>

<file path=ppt/tags/tag22.xml><?xml version="1.0" encoding="utf-8"?>
<p:tagLst xmlns:a="http://schemas.openxmlformats.org/drawingml/2006/main" xmlns:r="http://schemas.openxmlformats.org/officeDocument/2006/relationships" xmlns:p="http://schemas.openxmlformats.org/presentationml/2006/main">
  <p:tag name="DVSHAPEID" val="aWE4KnALJUqAvALKvPWCBu"/>
</p:tagLst>
</file>

<file path=ppt/tags/tag23.xml><?xml version="1.0" encoding="utf-8"?>
<p:tagLst xmlns:a="http://schemas.openxmlformats.org/drawingml/2006/main" xmlns:r="http://schemas.openxmlformats.org/officeDocument/2006/relationships" xmlns:p="http://schemas.openxmlformats.org/presentationml/2006/main">
  <p:tag name="DVSHAPEID" val="KblyEuA5SpwdpXG9GAT5UG"/>
</p:tagLst>
</file>

<file path=ppt/tags/tag24.xml><?xml version="1.0" encoding="utf-8"?>
<p:tagLst xmlns:a="http://schemas.openxmlformats.org/drawingml/2006/main" xmlns:r="http://schemas.openxmlformats.org/officeDocument/2006/relationships" xmlns:p="http://schemas.openxmlformats.org/presentationml/2006/main">
  <p:tag name="DVSHAPEID" val="N67mX0E27isFcsIbI5bE21"/>
</p:tagLst>
</file>

<file path=ppt/tags/tag25.xml><?xml version="1.0" encoding="utf-8"?>
<p:tagLst xmlns:a="http://schemas.openxmlformats.org/drawingml/2006/main" xmlns:r="http://schemas.openxmlformats.org/officeDocument/2006/relationships" xmlns:p="http://schemas.openxmlformats.org/presentationml/2006/main">
  <p:tag name="DVSHAPEID" val="4iaO4m8lJwA4oeqixzrPhd"/>
</p:tagLst>
</file>

<file path=ppt/tags/tag26.xml><?xml version="1.0" encoding="utf-8"?>
<p:tagLst xmlns:a="http://schemas.openxmlformats.org/drawingml/2006/main" xmlns:r="http://schemas.openxmlformats.org/officeDocument/2006/relationships" xmlns:p="http://schemas.openxmlformats.org/presentationml/2006/main">
  <p:tag name="DVSHAPEID" val="KKLdquRNUfEM2Pc8WhTMzW"/>
</p:tagLst>
</file>

<file path=ppt/tags/tag27.xml><?xml version="1.0" encoding="utf-8"?>
<p:tagLst xmlns:a="http://schemas.openxmlformats.org/drawingml/2006/main" xmlns:r="http://schemas.openxmlformats.org/officeDocument/2006/relationships" xmlns:p="http://schemas.openxmlformats.org/presentationml/2006/main">
  <p:tag name="DVSHAPEID" val="584uLqyBdcJRxq3QVEuVBk"/>
</p:tagLst>
</file>

<file path=ppt/tags/tag28.xml><?xml version="1.0" encoding="utf-8"?>
<p:tagLst xmlns:a="http://schemas.openxmlformats.org/drawingml/2006/main" xmlns:r="http://schemas.openxmlformats.org/officeDocument/2006/relationships" xmlns:p="http://schemas.openxmlformats.org/presentationml/2006/main">
  <p:tag name="DVSHAPEID" val="pCbB5oD9WvDNEC9WJqfj2s"/>
</p:tagLst>
</file>

<file path=ppt/tags/tag29.xml><?xml version="1.0" encoding="utf-8"?>
<p:tagLst xmlns:a="http://schemas.openxmlformats.org/drawingml/2006/main" xmlns:r="http://schemas.openxmlformats.org/officeDocument/2006/relationships" xmlns:p="http://schemas.openxmlformats.org/presentationml/2006/main">
  <p:tag name="DVSHAPEID" val="2bhM55mehEkKIri9k9X4fe"/>
</p:tagLst>
</file>

<file path=ppt/tags/tag30.xml><?xml version="1.0" encoding="utf-8"?>
<p:tagLst xmlns:a="http://schemas.openxmlformats.org/drawingml/2006/main" xmlns:r="http://schemas.openxmlformats.org/officeDocument/2006/relationships" xmlns:p="http://schemas.openxmlformats.org/presentationml/2006/main">
  <p:tag name="DVSHAPEID" val="dKLqGZU3FiiXz0jjiyMHdZ"/>
</p:tagLst>
</file>

<file path=ppt/tags/tag31.xml><?xml version="1.0" encoding="utf-8"?>
<p:tagLst xmlns:a="http://schemas.openxmlformats.org/drawingml/2006/main" xmlns:r="http://schemas.openxmlformats.org/officeDocument/2006/relationships" xmlns:p="http://schemas.openxmlformats.org/presentationml/2006/main">
  <p:tag name="DVSHAPEID" val="sLShQ1Qphy0dhRvZllXzXj"/>
</p:tagLst>
</file>

<file path=ppt/tags/tag32.xml><?xml version="1.0" encoding="utf-8"?>
<p:tagLst xmlns:a="http://schemas.openxmlformats.org/drawingml/2006/main" xmlns:r="http://schemas.openxmlformats.org/officeDocument/2006/relationships" xmlns:p="http://schemas.openxmlformats.org/presentationml/2006/main">
  <p:tag name="DVSHAPEID" val="KL2MiD9pnZ0qs9PlJ5fWHE"/>
</p:tagLst>
</file>

<file path=ppt/tags/tag33.xml><?xml version="1.0" encoding="utf-8"?>
<p:tagLst xmlns:a="http://schemas.openxmlformats.org/drawingml/2006/main" xmlns:r="http://schemas.openxmlformats.org/officeDocument/2006/relationships" xmlns:p="http://schemas.openxmlformats.org/presentationml/2006/main">
  <p:tag name="DVSHAPEID" val="NKf9ap1Yhp4806f4IdfRa1"/>
</p:tagLst>
</file>

<file path=ppt/tags/tag34.xml><?xml version="1.0" encoding="utf-8"?>
<p:tagLst xmlns:a="http://schemas.openxmlformats.org/drawingml/2006/main" xmlns:r="http://schemas.openxmlformats.org/officeDocument/2006/relationships" xmlns:p="http://schemas.openxmlformats.org/presentationml/2006/main">
  <p:tag name="DVSHAPEID" val="cQpm90BRj0C6Xiw9sJooHB"/>
</p:tagLst>
</file>

<file path=ppt/tags/tag35.xml><?xml version="1.0" encoding="utf-8"?>
<p:tagLst xmlns:a="http://schemas.openxmlformats.org/drawingml/2006/main" xmlns:r="http://schemas.openxmlformats.org/officeDocument/2006/relationships" xmlns:p="http://schemas.openxmlformats.org/presentationml/2006/main">
  <p:tag name="DVSHAPEID" val="mj8I6Fm2GPtMxoKNf1np54"/>
</p:tagLst>
</file>

<file path=ppt/tags/tag36.xml><?xml version="1.0" encoding="utf-8"?>
<p:tagLst xmlns:a="http://schemas.openxmlformats.org/drawingml/2006/main" xmlns:r="http://schemas.openxmlformats.org/officeDocument/2006/relationships" xmlns:p="http://schemas.openxmlformats.org/presentationml/2006/main">
  <p:tag name="DVSHAPEID" val="vU8XxyKvtMjBu5dqTWuhjN"/>
</p:tagLst>
</file>

<file path=ppt/tags/tag37.xml><?xml version="1.0" encoding="utf-8"?>
<p:tagLst xmlns:a="http://schemas.openxmlformats.org/drawingml/2006/main" xmlns:r="http://schemas.openxmlformats.org/officeDocument/2006/relationships" xmlns:p="http://schemas.openxmlformats.org/presentationml/2006/main">
  <p:tag name="DVSHAPEID" val="CbK7oFtn1iviOez97OhbmH"/>
</p:tagLst>
</file>

<file path=ppt/tags/tag38.xml><?xml version="1.0" encoding="utf-8"?>
<p:tagLst xmlns:a="http://schemas.openxmlformats.org/drawingml/2006/main" xmlns:r="http://schemas.openxmlformats.org/officeDocument/2006/relationships" xmlns:p="http://schemas.openxmlformats.org/presentationml/2006/main">
  <p:tag name="DVSHAPEID" val="sJoqSdAQCdIdpvuaWWlq0V"/>
</p:tagLst>
</file>

<file path=ppt/tags/tag39.xml><?xml version="1.0" encoding="utf-8"?>
<p:tagLst xmlns:a="http://schemas.openxmlformats.org/drawingml/2006/main" xmlns:r="http://schemas.openxmlformats.org/officeDocument/2006/relationships" xmlns:p="http://schemas.openxmlformats.org/presentationml/2006/main">
  <p:tag name="DVSHAPEID" val="jEdkbQ8H4vxm0iM7QkWjno"/>
</p:tagLst>
</file>

<file path=ppt/tags/tag40.xml><?xml version="1.0" encoding="utf-8"?>
<p:tagLst xmlns:a="http://schemas.openxmlformats.org/drawingml/2006/main" xmlns:r="http://schemas.openxmlformats.org/officeDocument/2006/relationships" xmlns:p="http://schemas.openxmlformats.org/presentationml/2006/main">
  <p:tag name="DVSHAPEID" val="q9BTaUxKBNsxpJcy2JIU9d"/>
</p:tagLst>
</file>

<file path=ppt/tags/tag41.xml><?xml version="1.0" encoding="utf-8"?>
<p:tagLst xmlns:a="http://schemas.openxmlformats.org/drawingml/2006/main" xmlns:r="http://schemas.openxmlformats.org/officeDocument/2006/relationships" xmlns:p="http://schemas.openxmlformats.org/presentationml/2006/main">
  <p:tag name="DVSHAPEID" val="G3vcnP50tGyUe4JiGe9jUJ"/>
</p:tagLst>
</file>

<file path=ppt/tags/tag42.xml><?xml version="1.0" encoding="utf-8"?>
<p:tagLst xmlns:a="http://schemas.openxmlformats.org/drawingml/2006/main" xmlns:r="http://schemas.openxmlformats.org/officeDocument/2006/relationships" xmlns:p="http://schemas.openxmlformats.org/presentationml/2006/main">
  <p:tag name="DVSHAPEID" val="TsS2UihdBsfctxnYwIFAkM"/>
</p:tagLst>
</file>

<file path=ppt/tags/tag43.xml><?xml version="1.0" encoding="utf-8"?>
<p:tagLst xmlns:a="http://schemas.openxmlformats.org/drawingml/2006/main" xmlns:r="http://schemas.openxmlformats.org/officeDocument/2006/relationships" xmlns:p="http://schemas.openxmlformats.org/presentationml/2006/main">
  <p:tag name="DVSHAPEID" val="Zvv8OK2uKPjW92jlVMIf45"/>
</p:tagLst>
</file>

<file path=ppt/tags/tag44.xml><?xml version="1.0" encoding="utf-8"?>
<p:tagLst xmlns:a="http://schemas.openxmlformats.org/drawingml/2006/main" xmlns:r="http://schemas.openxmlformats.org/officeDocument/2006/relationships" xmlns:p="http://schemas.openxmlformats.org/presentationml/2006/main">
  <p:tag name="DVSHAPEID" val="F1AbUHHrDjp7tnxLuxa7Hp"/>
</p:tagLst>
</file>

<file path=ppt/tags/tag45.xml><?xml version="1.0" encoding="utf-8"?>
<p:tagLst xmlns:a="http://schemas.openxmlformats.org/drawingml/2006/main" xmlns:r="http://schemas.openxmlformats.org/officeDocument/2006/relationships" xmlns:p="http://schemas.openxmlformats.org/presentationml/2006/main">
  <p:tag name="DVSHAPEID" val="TwokFbNTR4HTPtyCQlMjbZ"/>
</p:tagLst>
</file>

<file path=ppt/tags/tag46.xml><?xml version="1.0" encoding="utf-8"?>
<p:tagLst xmlns:a="http://schemas.openxmlformats.org/drawingml/2006/main" xmlns:r="http://schemas.openxmlformats.org/officeDocument/2006/relationships" xmlns:p="http://schemas.openxmlformats.org/presentationml/2006/main">
  <p:tag name="DVSHAPEID" val="x2zVN9hb5Wog83NA2wDKrk"/>
</p:tagLst>
</file>

<file path=ppt/tags/tag47.xml><?xml version="1.0" encoding="utf-8"?>
<p:tagLst xmlns:a="http://schemas.openxmlformats.org/drawingml/2006/main" xmlns:r="http://schemas.openxmlformats.org/officeDocument/2006/relationships" xmlns:p="http://schemas.openxmlformats.org/presentationml/2006/main">
  <p:tag name="DVSHAPEID" val="pzy3cRHPlndTZmKJnDBGZK"/>
</p:tagLst>
</file>

<file path=ppt/tags/tag48.xml><?xml version="1.0" encoding="utf-8"?>
<p:tagLst xmlns:a="http://schemas.openxmlformats.org/drawingml/2006/main" xmlns:r="http://schemas.openxmlformats.org/officeDocument/2006/relationships" xmlns:p="http://schemas.openxmlformats.org/presentationml/2006/main">
  <p:tag name="DVSHAPEID" val="vzlvOfifFqycCZnKWqufB0"/>
</p:tagLst>
</file>

<file path=ppt/tags/tag49.xml><?xml version="1.0" encoding="utf-8"?>
<p:tagLst xmlns:a="http://schemas.openxmlformats.org/drawingml/2006/main" xmlns:r="http://schemas.openxmlformats.org/officeDocument/2006/relationships" xmlns:p="http://schemas.openxmlformats.org/presentationml/2006/main">
  <p:tag name="DVSHAPEID" val="3e4rPi909LlF4YHH3rw6IM"/>
</p:tagLst>
</file>

<file path=ppt/tags/tag50.xml><?xml version="1.0" encoding="utf-8"?>
<p:tagLst xmlns:a="http://schemas.openxmlformats.org/drawingml/2006/main" xmlns:r="http://schemas.openxmlformats.org/officeDocument/2006/relationships" xmlns:p="http://schemas.openxmlformats.org/presentationml/2006/main">
  <p:tag name="DVSHAPEID" val="lMJKmDHbbJ9vw7qnq06FhM"/>
</p:tagLst>
</file>

<file path=ppt/tags/tag51.xml><?xml version="1.0" encoding="utf-8"?>
<p:tagLst xmlns:a="http://schemas.openxmlformats.org/drawingml/2006/main" xmlns:r="http://schemas.openxmlformats.org/officeDocument/2006/relationships" xmlns:p="http://schemas.openxmlformats.org/presentationml/2006/main">
  <p:tag name="DVSHAPEID" val="RWVo2em3IvhgSiH4WwiYzC"/>
</p:tagLst>
</file>

<file path=ppt/tags/tag52.xml><?xml version="1.0" encoding="utf-8"?>
<p:tagLst xmlns:a="http://schemas.openxmlformats.org/drawingml/2006/main" xmlns:r="http://schemas.openxmlformats.org/officeDocument/2006/relationships" xmlns:p="http://schemas.openxmlformats.org/presentationml/2006/main">
  <p:tag name="DVSHAPEID" val="vysAhF0wZ2vyUNPXAsO80D"/>
</p:tagLst>
</file>

<file path=ppt/tags/tag53.xml><?xml version="1.0" encoding="utf-8"?>
<p:tagLst xmlns:a="http://schemas.openxmlformats.org/drawingml/2006/main" xmlns:r="http://schemas.openxmlformats.org/officeDocument/2006/relationships" xmlns:p="http://schemas.openxmlformats.org/presentationml/2006/main">
  <p:tag name="DVSHAPEID" val="dfe8Fm3AmidfrmVsXH2cvf"/>
</p:tagLst>
</file>

<file path=ppt/tags/tag54.xml><?xml version="1.0" encoding="utf-8"?>
<p:tagLst xmlns:a="http://schemas.openxmlformats.org/drawingml/2006/main" xmlns:r="http://schemas.openxmlformats.org/officeDocument/2006/relationships" xmlns:p="http://schemas.openxmlformats.org/presentationml/2006/main">
  <p:tag name="DVSHAPEID" val="LknUeYVParBSldl80EtpFd"/>
</p:tagLst>
</file>

<file path=ppt/tags/tag55.xml><?xml version="1.0" encoding="utf-8"?>
<p:tagLst xmlns:a="http://schemas.openxmlformats.org/drawingml/2006/main" xmlns:r="http://schemas.openxmlformats.org/officeDocument/2006/relationships" xmlns:p="http://schemas.openxmlformats.org/presentationml/2006/main">
  <p:tag name="DVSHAPEID" val="lFls18v75O8YuULL74Ew7M"/>
</p:tagLst>
</file>

<file path=ppt/tags/tag56.xml><?xml version="1.0" encoding="utf-8"?>
<p:tagLst xmlns:a="http://schemas.openxmlformats.org/drawingml/2006/main" xmlns:r="http://schemas.openxmlformats.org/officeDocument/2006/relationships" xmlns:p="http://schemas.openxmlformats.org/presentationml/2006/main">
  <p:tag name="DVSHAPEID" val="Dz1I6OGoJ5zyYHyMXNk3lN"/>
</p:tagLst>
</file>

<file path=ppt/tags/tag57.xml><?xml version="1.0" encoding="utf-8"?>
<p:tagLst xmlns:a="http://schemas.openxmlformats.org/drawingml/2006/main" xmlns:r="http://schemas.openxmlformats.org/officeDocument/2006/relationships" xmlns:p="http://schemas.openxmlformats.org/presentationml/2006/main">
  <p:tag name="DVSHAPEID" val="JnJrmfwoK85y2Mri1GqG52"/>
</p:tagLst>
</file>

<file path=ppt/tags/tag58.xml><?xml version="1.0" encoding="utf-8"?>
<p:tagLst xmlns:a="http://schemas.openxmlformats.org/drawingml/2006/main" xmlns:r="http://schemas.openxmlformats.org/officeDocument/2006/relationships" xmlns:p="http://schemas.openxmlformats.org/presentationml/2006/main">
  <p:tag name="DVSHAPEID" val="pVV3cl7Rc3qQPEZFsrSklq"/>
</p:tagLst>
</file>

<file path=ppt/tags/tag59.xml><?xml version="1.0" encoding="utf-8"?>
<p:tagLst xmlns:a="http://schemas.openxmlformats.org/drawingml/2006/main" xmlns:r="http://schemas.openxmlformats.org/officeDocument/2006/relationships" xmlns:p="http://schemas.openxmlformats.org/presentationml/2006/main">
  <p:tag name="DVSHAPEID" val="sqFLkELDDFIHXNvj2bgTW2"/>
</p:tagLst>
</file>

<file path=ppt/tags/tag60.xml><?xml version="1.0" encoding="utf-8"?>
<p:tagLst xmlns:a="http://schemas.openxmlformats.org/drawingml/2006/main" xmlns:r="http://schemas.openxmlformats.org/officeDocument/2006/relationships" xmlns:p="http://schemas.openxmlformats.org/presentationml/2006/main">
  <p:tag name="DVSHAPEID" val="8bXNjmeYOKHZtvoq0t6ypL"/>
</p:tagLst>
</file>

<file path=ppt/tags/tag61.xml><?xml version="1.0" encoding="utf-8"?>
<p:tagLst xmlns:a="http://schemas.openxmlformats.org/drawingml/2006/main" xmlns:r="http://schemas.openxmlformats.org/officeDocument/2006/relationships" xmlns:p="http://schemas.openxmlformats.org/presentationml/2006/main">
  <p:tag name="DVSHAPEID" val="78Gc99pG4rtqitOxkopFQX"/>
</p:tagLst>
</file>

<file path=ppt/tags/tag62.xml><?xml version="1.0" encoding="utf-8"?>
<p:tagLst xmlns:a="http://schemas.openxmlformats.org/drawingml/2006/main" xmlns:r="http://schemas.openxmlformats.org/officeDocument/2006/relationships" xmlns:p="http://schemas.openxmlformats.org/presentationml/2006/main">
  <p:tag name="DVSHAPEID" val="ZYk0UBaNMnCm4P67c5z7Gf"/>
</p:tagLst>
</file>

<file path=ppt/tags/tag63.xml><?xml version="1.0" encoding="utf-8"?>
<p:tagLst xmlns:a="http://schemas.openxmlformats.org/drawingml/2006/main" xmlns:r="http://schemas.openxmlformats.org/officeDocument/2006/relationships" xmlns:p="http://schemas.openxmlformats.org/presentationml/2006/main">
  <p:tag name="DVSHAPEID" val="v3dUCt8H9KUa8HS9eNvgF6"/>
</p:tagLst>
</file>

<file path=ppt/tags/tag64.xml><?xml version="1.0" encoding="utf-8"?>
<p:tagLst xmlns:a="http://schemas.openxmlformats.org/drawingml/2006/main" xmlns:r="http://schemas.openxmlformats.org/officeDocument/2006/relationships" xmlns:p="http://schemas.openxmlformats.org/presentationml/2006/main">
  <p:tag name="DVSHAPEID" val="NVpZqdbk6JhKtgM0ZHE4eR"/>
</p:tagLst>
</file>

<file path=ppt/tags/tag65.xml><?xml version="1.0" encoding="utf-8"?>
<p:tagLst xmlns:a="http://schemas.openxmlformats.org/drawingml/2006/main" xmlns:r="http://schemas.openxmlformats.org/officeDocument/2006/relationships" xmlns:p="http://schemas.openxmlformats.org/presentationml/2006/main">
  <p:tag name="DVSHAPEID" val="rTGpe3RLBpAofhuD2VwOEb"/>
</p:tagLst>
</file>

<file path=ppt/tags/tag66.xml><?xml version="1.0" encoding="utf-8"?>
<p:tagLst xmlns:a="http://schemas.openxmlformats.org/drawingml/2006/main" xmlns:r="http://schemas.openxmlformats.org/officeDocument/2006/relationships" xmlns:p="http://schemas.openxmlformats.org/presentationml/2006/main">
  <p:tag name="DVSHAPEID" val="SoeBmdOOCARWuvi1Y8sk7R"/>
</p:tagLst>
</file>

<file path=ppt/tags/tag67.xml><?xml version="1.0" encoding="utf-8"?>
<p:tagLst xmlns:a="http://schemas.openxmlformats.org/drawingml/2006/main" xmlns:r="http://schemas.openxmlformats.org/officeDocument/2006/relationships" xmlns:p="http://schemas.openxmlformats.org/presentationml/2006/main">
  <p:tag name="DVSHAPEID" val="941uvmEJypdf1iaDGDXNN0"/>
</p:tagLst>
</file>

<file path=ppt/tags/tag68.xml><?xml version="1.0" encoding="utf-8"?>
<p:tagLst xmlns:a="http://schemas.openxmlformats.org/drawingml/2006/main" xmlns:r="http://schemas.openxmlformats.org/officeDocument/2006/relationships" xmlns:p="http://schemas.openxmlformats.org/presentationml/2006/main">
  <p:tag name="DVSHAPEID" val="xjNZk1Wnlj41e9zSIr9S1s"/>
</p:tagLst>
</file>

<file path=ppt/tags/tag69.xml><?xml version="1.0" encoding="utf-8"?>
<p:tagLst xmlns:a="http://schemas.openxmlformats.org/drawingml/2006/main" xmlns:r="http://schemas.openxmlformats.org/officeDocument/2006/relationships" xmlns:p="http://schemas.openxmlformats.org/presentationml/2006/main">
  <p:tag name="DVSHAPEID" val="IeuZQlsPnj49xIGv1CMa3T"/>
</p:tagLst>
</file>

<file path=ppt/tags/tag70.xml><?xml version="1.0" encoding="utf-8"?>
<p:tagLst xmlns:a="http://schemas.openxmlformats.org/drawingml/2006/main" xmlns:r="http://schemas.openxmlformats.org/officeDocument/2006/relationships" xmlns:p="http://schemas.openxmlformats.org/presentationml/2006/main">
  <p:tag name="DVSHAPEID" val="a0313OUvDUZ4AzukbBVwWK"/>
</p:tagLst>
</file>

<file path=ppt/tags/tag71.xml><?xml version="1.0" encoding="utf-8"?>
<p:tagLst xmlns:a="http://schemas.openxmlformats.org/drawingml/2006/main" xmlns:r="http://schemas.openxmlformats.org/officeDocument/2006/relationships" xmlns:p="http://schemas.openxmlformats.org/presentationml/2006/main">
  <p:tag name="DVSHAPEID" val="W5BRbcqx6QoP3uWOhEVRG9"/>
</p:tagLst>
</file>

<file path=ppt/tags/tag72.xml><?xml version="1.0" encoding="utf-8"?>
<p:tagLst xmlns:a="http://schemas.openxmlformats.org/drawingml/2006/main" xmlns:r="http://schemas.openxmlformats.org/officeDocument/2006/relationships" xmlns:p="http://schemas.openxmlformats.org/presentationml/2006/main">
  <p:tag name="DVSHAPEID" val="9s870GrbfxXq3YpcCH56O8"/>
</p:tagLst>
</file>

<file path=ppt/tags/tag73.xml><?xml version="1.0" encoding="utf-8"?>
<p:tagLst xmlns:a="http://schemas.openxmlformats.org/drawingml/2006/main" xmlns:r="http://schemas.openxmlformats.org/officeDocument/2006/relationships" xmlns:p="http://schemas.openxmlformats.org/presentationml/2006/main">
  <p:tag name="DVSHAPEID" val="GKv0omkhA44NV9I3bJ6UBR"/>
</p:tagLst>
</file>

<file path=ppt/tags/tag74.xml><?xml version="1.0" encoding="utf-8"?>
<p:tagLst xmlns:a="http://schemas.openxmlformats.org/drawingml/2006/main" xmlns:r="http://schemas.openxmlformats.org/officeDocument/2006/relationships" xmlns:p="http://schemas.openxmlformats.org/presentationml/2006/main">
  <p:tag name="DVSHAPEID" val="RDqYp41dLAl1MnC0i4RXWS"/>
</p:tagLst>
</file>

<file path=ppt/tags/tag75.xml><?xml version="1.0" encoding="utf-8"?>
<p:tagLst xmlns:a="http://schemas.openxmlformats.org/drawingml/2006/main" xmlns:r="http://schemas.openxmlformats.org/officeDocument/2006/relationships" xmlns:p="http://schemas.openxmlformats.org/presentationml/2006/main">
  <p:tag name="DVSHAPEID" val="lg2guyvm0TxPSRAqXggmjt"/>
</p:tagLst>
</file>

<file path=ppt/tags/tag76.xml><?xml version="1.0" encoding="utf-8"?>
<p:tagLst xmlns:a="http://schemas.openxmlformats.org/drawingml/2006/main" xmlns:r="http://schemas.openxmlformats.org/officeDocument/2006/relationships" xmlns:p="http://schemas.openxmlformats.org/presentationml/2006/main">
  <p:tag name="DVSHAPEID" val="rUmkrbr13DUZiaV8zsIpAr"/>
</p:tagLst>
</file>

<file path=ppt/tags/tag77.xml><?xml version="1.0" encoding="utf-8"?>
<p:tagLst xmlns:a="http://schemas.openxmlformats.org/drawingml/2006/main" xmlns:r="http://schemas.openxmlformats.org/officeDocument/2006/relationships" xmlns:p="http://schemas.openxmlformats.org/presentationml/2006/main">
  <p:tag name="DVSHAPEID" val="tWuLqR6AHzzRO8T97jVYPU"/>
</p:tagLst>
</file>

<file path=ppt/tags/tag78.xml><?xml version="1.0" encoding="utf-8"?>
<p:tagLst xmlns:a="http://schemas.openxmlformats.org/drawingml/2006/main" xmlns:r="http://schemas.openxmlformats.org/officeDocument/2006/relationships" xmlns:p="http://schemas.openxmlformats.org/presentationml/2006/main">
  <p:tag name="DVSHAPEID" val="UTzpuOGNEUTZqqQGLzUsVk"/>
</p:tagLst>
</file>

<file path=ppt/tags/tag79.xml><?xml version="1.0" encoding="utf-8"?>
<p:tagLst xmlns:a="http://schemas.openxmlformats.org/drawingml/2006/main" xmlns:r="http://schemas.openxmlformats.org/officeDocument/2006/relationships" xmlns:p="http://schemas.openxmlformats.org/presentationml/2006/main">
  <p:tag name="DVSHAPEID" val="qqlNfqkotBBz2Bb0miUUUE"/>
</p:tagLst>
</file>

<file path=ppt/tags/tag80.xml><?xml version="1.0" encoding="utf-8"?>
<p:tagLst xmlns:a="http://schemas.openxmlformats.org/drawingml/2006/main" xmlns:r="http://schemas.openxmlformats.org/officeDocument/2006/relationships" xmlns:p="http://schemas.openxmlformats.org/presentationml/2006/main">
  <p:tag name="DVSHAPEID" val="YOHtjrym4nYAs94Hzfsgqi"/>
</p:tagLst>
</file>

<file path=ppt/tags/tag81.xml><?xml version="1.0" encoding="utf-8"?>
<p:tagLst xmlns:a="http://schemas.openxmlformats.org/drawingml/2006/main" xmlns:r="http://schemas.openxmlformats.org/officeDocument/2006/relationships" xmlns:p="http://schemas.openxmlformats.org/presentationml/2006/main">
  <p:tag name="DVSHAPEID" val="nRneuLcCx1pLrw6M7TQ7xe"/>
</p:tagLst>
</file>

<file path=ppt/tags/tag82.xml><?xml version="1.0" encoding="utf-8"?>
<p:tagLst xmlns:a="http://schemas.openxmlformats.org/drawingml/2006/main" xmlns:r="http://schemas.openxmlformats.org/officeDocument/2006/relationships" xmlns:p="http://schemas.openxmlformats.org/presentationml/2006/main">
  <p:tag name="DVSHAPEID" val="Ar82WFJFrEeFrQ54WM9rPX"/>
</p:tagLst>
</file>

<file path=ppt/tags/tag83.xml><?xml version="1.0" encoding="utf-8"?>
<p:tagLst xmlns:a="http://schemas.openxmlformats.org/drawingml/2006/main" xmlns:r="http://schemas.openxmlformats.org/officeDocument/2006/relationships" xmlns:p="http://schemas.openxmlformats.org/presentationml/2006/main">
  <p:tag name="DVSHAPEID" val="aHHxBN8zqjK8gW6sPxTSzL"/>
</p:tagLst>
</file>

<file path=ppt/tags/tag84.xml><?xml version="1.0" encoding="utf-8"?>
<p:tagLst xmlns:a="http://schemas.openxmlformats.org/drawingml/2006/main" xmlns:r="http://schemas.openxmlformats.org/officeDocument/2006/relationships" xmlns:p="http://schemas.openxmlformats.org/presentationml/2006/main">
  <p:tag name="DVSHAPEID" val="xL5fG2W3Y5pChrlp3VxRdV"/>
</p:tagLst>
</file>

<file path=ppt/tags/tag85.xml><?xml version="1.0" encoding="utf-8"?>
<p:tagLst xmlns:a="http://schemas.openxmlformats.org/drawingml/2006/main" xmlns:r="http://schemas.openxmlformats.org/officeDocument/2006/relationships" xmlns:p="http://schemas.openxmlformats.org/presentationml/2006/main">
  <p:tag name="DVSHAPEID" val="Viz9YuXByWno9Vrl65CnkF"/>
</p:tagLst>
</file>

<file path=ppt/tags/tag86.xml><?xml version="1.0" encoding="utf-8"?>
<p:tagLst xmlns:a="http://schemas.openxmlformats.org/drawingml/2006/main" xmlns:r="http://schemas.openxmlformats.org/officeDocument/2006/relationships" xmlns:p="http://schemas.openxmlformats.org/presentationml/2006/main">
  <p:tag name="DVSHAPEID" val="JEEF6puXlHyCQNGx4r5mws"/>
</p:tagLst>
</file>

<file path=ppt/tags/tag87.xml><?xml version="1.0" encoding="utf-8"?>
<p:tagLst xmlns:a="http://schemas.openxmlformats.org/drawingml/2006/main" xmlns:r="http://schemas.openxmlformats.org/officeDocument/2006/relationships" xmlns:p="http://schemas.openxmlformats.org/presentationml/2006/main">
  <p:tag name="DVSHAPEID" val="fThpXIPrfQAfyVvjnx7BBF"/>
</p:tagLst>
</file>

<file path=ppt/tags/tag88.xml><?xml version="1.0" encoding="utf-8"?>
<p:tagLst xmlns:a="http://schemas.openxmlformats.org/drawingml/2006/main" xmlns:r="http://schemas.openxmlformats.org/officeDocument/2006/relationships" xmlns:p="http://schemas.openxmlformats.org/presentationml/2006/main">
  <p:tag name="DVSHAPEID" val="Px4DFz1bhX8gpKnHsL7TsI"/>
</p:tagLst>
</file>

<file path=ppt/tags/tag89.xml><?xml version="1.0" encoding="utf-8"?>
<p:tagLst xmlns:a="http://schemas.openxmlformats.org/drawingml/2006/main" xmlns:r="http://schemas.openxmlformats.org/officeDocument/2006/relationships" xmlns:p="http://schemas.openxmlformats.org/presentationml/2006/main">
  <p:tag name="DVSHAPEID" val="1BeK2L3xfVRz3Jlj2fq3yC"/>
</p:tagLst>
</file>

<file path=ppt/tags/tag90.xml><?xml version="1.0" encoding="utf-8"?>
<p:tagLst xmlns:a="http://schemas.openxmlformats.org/drawingml/2006/main" xmlns:r="http://schemas.openxmlformats.org/officeDocument/2006/relationships" xmlns:p="http://schemas.openxmlformats.org/presentationml/2006/main">
  <p:tag name="DVSHAPEID" val="7iwKVG5ltId7vtoUxg7JIc"/>
</p:tagLst>
</file>

<file path=ppt/tags/tag91.xml><?xml version="1.0" encoding="utf-8"?>
<p:tagLst xmlns:a="http://schemas.openxmlformats.org/drawingml/2006/main" xmlns:r="http://schemas.openxmlformats.org/officeDocument/2006/relationships" xmlns:p="http://schemas.openxmlformats.org/presentationml/2006/main">
  <p:tag name="DVSHAPEID" val="pPGEl8JRsoaptWehPnsUs8"/>
</p:tagLst>
</file>

<file path=ppt/tags/tag92.xml><?xml version="1.0" encoding="utf-8"?>
<p:tagLst xmlns:a="http://schemas.openxmlformats.org/drawingml/2006/main" xmlns:r="http://schemas.openxmlformats.org/officeDocument/2006/relationships" xmlns:p="http://schemas.openxmlformats.org/presentationml/2006/main">
  <p:tag name="DVSHAPEID" val="mWdSU8IaWOUUSG3gkWCBfO"/>
</p:tagLst>
</file>

<file path=ppt/tags/tag93.xml><?xml version="1.0" encoding="utf-8"?>
<p:tagLst xmlns:a="http://schemas.openxmlformats.org/drawingml/2006/main" xmlns:r="http://schemas.openxmlformats.org/officeDocument/2006/relationships" xmlns:p="http://schemas.openxmlformats.org/presentationml/2006/main">
  <p:tag name="DVSHAPEID" val="W6ZsFfqJhNKgtJqtdA9isl"/>
</p:tagLst>
</file>

<file path=ppt/tags/tag94.xml><?xml version="1.0" encoding="utf-8"?>
<p:tagLst xmlns:a="http://schemas.openxmlformats.org/drawingml/2006/main" xmlns:r="http://schemas.openxmlformats.org/officeDocument/2006/relationships" xmlns:p="http://schemas.openxmlformats.org/presentationml/2006/main">
  <p:tag name="DVSHAPEID" val="uz3yey2viQTx06SsstKcx6"/>
</p:tagLst>
</file>

<file path=ppt/tags/tag95.xml><?xml version="1.0" encoding="utf-8"?>
<p:tagLst xmlns:a="http://schemas.openxmlformats.org/drawingml/2006/main" xmlns:r="http://schemas.openxmlformats.org/officeDocument/2006/relationships" xmlns:p="http://schemas.openxmlformats.org/presentationml/2006/main">
  <p:tag name="DVSHAPEID" val="9CcjQRJ1sWmBBqo70RHLvU"/>
</p:tagLst>
</file>

<file path=ppt/tags/tag96.xml><?xml version="1.0" encoding="utf-8"?>
<p:tagLst xmlns:a="http://schemas.openxmlformats.org/drawingml/2006/main" xmlns:r="http://schemas.openxmlformats.org/officeDocument/2006/relationships" xmlns:p="http://schemas.openxmlformats.org/presentationml/2006/main">
  <p:tag name="DVSHAPEID" val="nVJjBL8FyfOnprlUIaMgoW"/>
</p:tagLst>
</file>

<file path=ppt/tags/tag97.xml><?xml version="1.0" encoding="utf-8"?>
<p:tagLst xmlns:a="http://schemas.openxmlformats.org/drawingml/2006/main" xmlns:r="http://schemas.openxmlformats.org/officeDocument/2006/relationships" xmlns:p="http://schemas.openxmlformats.org/presentationml/2006/main">
  <p:tag name="DVSHAPEID" val="bpus3ksSuMBfegzwgYSMo6"/>
</p:tagLst>
</file>

<file path=ppt/tags/tag98.xml><?xml version="1.0" encoding="utf-8"?>
<p:tagLst xmlns:a="http://schemas.openxmlformats.org/drawingml/2006/main" xmlns:r="http://schemas.openxmlformats.org/officeDocument/2006/relationships" xmlns:p="http://schemas.openxmlformats.org/presentationml/2006/main">
  <p:tag name="DVSHAPEID" val="Me0XM58wYevrKkP8HNcGK2"/>
</p:tagLst>
</file>

<file path=ppt/tags/tag99.xml><?xml version="1.0" encoding="utf-8"?>
<p:tagLst xmlns:a="http://schemas.openxmlformats.org/drawingml/2006/main" xmlns:r="http://schemas.openxmlformats.org/officeDocument/2006/relationships" xmlns:p="http://schemas.openxmlformats.org/presentationml/2006/main">
  <p:tag name="DVSHAPEID" val="M9c4lcUOnBy5Cgr6ymJYNm"/>
</p:tagLst>
</file>

<file path=ppt/tags/tag100.xml><?xml version="1.0" encoding="utf-8"?>
<p:tagLst xmlns:a="http://schemas.openxmlformats.org/drawingml/2006/main" xmlns:r="http://schemas.openxmlformats.org/officeDocument/2006/relationships" xmlns:p="http://schemas.openxmlformats.org/presentationml/2006/main">
  <p:tag name="DVSHAPEID" val="JNwfH7g5zHmKrRKHKWCaQU"/>
</p:tagLst>
</file>

<file path=ppt/tags/tag101.xml><?xml version="1.0" encoding="utf-8"?>
<p:tagLst xmlns:a="http://schemas.openxmlformats.org/drawingml/2006/main" xmlns:r="http://schemas.openxmlformats.org/officeDocument/2006/relationships" xmlns:p="http://schemas.openxmlformats.org/presentationml/2006/main">
  <p:tag name="DVSHAPEID" val="SFIyHBfPWMeqppy5vMxi1Q"/>
</p:tagLst>
</file>

<file path=ppt/tags/tag102.xml><?xml version="1.0" encoding="utf-8"?>
<p:tagLst xmlns:a="http://schemas.openxmlformats.org/drawingml/2006/main" xmlns:r="http://schemas.openxmlformats.org/officeDocument/2006/relationships" xmlns:p="http://schemas.openxmlformats.org/presentationml/2006/main">
  <p:tag name="DVSHAPEID" val="IRPAlQBNlDvPURw8qFPKLz"/>
</p:tagLst>
</file>

<file path=ppt/tags/tag103.xml><?xml version="1.0" encoding="utf-8"?>
<p:tagLst xmlns:a="http://schemas.openxmlformats.org/drawingml/2006/main" xmlns:r="http://schemas.openxmlformats.org/officeDocument/2006/relationships" xmlns:p="http://schemas.openxmlformats.org/presentationml/2006/main">
  <p:tag name="DVSHAPEID" val="v0rl9EqPCyS2WQI7fpd9qB"/>
</p:tagLst>
</file>

<file path=ppt/tags/tag104.xml><?xml version="1.0" encoding="utf-8"?>
<p:tagLst xmlns:a="http://schemas.openxmlformats.org/drawingml/2006/main" xmlns:r="http://schemas.openxmlformats.org/officeDocument/2006/relationships" xmlns:p="http://schemas.openxmlformats.org/presentationml/2006/main">
  <p:tag name="DVSHAPEID" val="UzuGzmmRth58mO90GXmw0X"/>
</p:tagLst>
</file>

<file path=ppt/tags/tag105.xml><?xml version="1.0" encoding="utf-8"?>
<p:tagLst xmlns:a="http://schemas.openxmlformats.org/drawingml/2006/main" xmlns:r="http://schemas.openxmlformats.org/officeDocument/2006/relationships" xmlns:p="http://schemas.openxmlformats.org/presentationml/2006/main">
  <p:tag name="DVSECTIONID" val="NTFtC4qbqg2hGYgTxizS0b"/>
</p:tagLst>
</file>

<file path=ppt/tags/tag106.xml><?xml version="1.0" encoding="utf-8"?>
<p:tagLst xmlns:a="http://schemas.openxmlformats.org/drawingml/2006/main" xmlns:r="http://schemas.openxmlformats.org/officeDocument/2006/relationships" xmlns:p="http://schemas.openxmlformats.org/presentationml/2006/main">
  <p:tag name="DVSHAPEID" val="42nzXJmKpmYzIfitC1Txti"/>
</p:tagLst>
</file>

<file path=ppt/tags/tag107.xml><?xml version="1.0" encoding="utf-8"?>
<p:tagLst xmlns:a="http://schemas.openxmlformats.org/drawingml/2006/main" xmlns:r="http://schemas.openxmlformats.org/officeDocument/2006/relationships" xmlns:p="http://schemas.openxmlformats.org/presentationml/2006/main">
  <p:tag name="DVSHAPEID" val="viqqqVTwwWGMbzfWRr08YM"/>
</p:tagLst>
</file>

<file path=ppt/tags/tag108.xml><?xml version="1.0" encoding="utf-8"?>
<p:tagLst xmlns:a="http://schemas.openxmlformats.org/drawingml/2006/main" xmlns:r="http://schemas.openxmlformats.org/officeDocument/2006/relationships" xmlns:p="http://schemas.openxmlformats.org/presentationml/2006/main">
  <p:tag name="DVSECTIONID" val="qh0KGlPFqomTr7d6bjpfBp"/>
</p:tagLst>
</file>

<file path=ppt/tags/tag109.xml><?xml version="1.0" encoding="utf-8"?>
<p:tagLst xmlns:a="http://schemas.openxmlformats.org/drawingml/2006/main" xmlns:r="http://schemas.openxmlformats.org/officeDocument/2006/relationships" xmlns:p="http://schemas.openxmlformats.org/presentationml/2006/main">
  <p:tag name="DVSHAPEID" val="zgSGyvqXVcGY8BBwj1HvOm"/>
</p:tagLst>
</file>

<file path=ppt/tags/tag110.xml><?xml version="1.0" encoding="utf-8"?>
<p:tagLst xmlns:a="http://schemas.openxmlformats.org/drawingml/2006/main" xmlns:r="http://schemas.openxmlformats.org/officeDocument/2006/relationships" xmlns:p="http://schemas.openxmlformats.org/presentationml/2006/main">
  <p:tag name="DVSECTIONID" val="XCWR4xeJRLJPI4hJx4ym4S"/>
</p:tagLst>
</file>

<file path=ppt/tags/tag111.xml><?xml version="1.0" encoding="utf-8"?>
<p:tagLst xmlns:a="http://schemas.openxmlformats.org/drawingml/2006/main" xmlns:r="http://schemas.openxmlformats.org/officeDocument/2006/relationships" xmlns:p="http://schemas.openxmlformats.org/presentationml/2006/main">
  <p:tag name="DVSHAPEID" val="GpAVaEdP2y6XrH4bSP6E8X"/>
</p:tagLst>
</file>

<file path=ppt/tags/tag112.xml><?xml version="1.0" encoding="utf-8"?>
<p:tagLst xmlns:a="http://schemas.openxmlformats.org/drawingml/2006/main" xmlns:r="http://schemas.openxmlformats.org/officeDocument/2006/relationships" xmlns:p="http://schemas.openxmlformats.org/presentationml/2006/main">
  <p:tag name="DVSECTIONID" val="mTLsg0WXwe7JB4dAoT11iO"/>
</p:tagLst>
</file>

<file path=ppt/tags/tag113.xml><?xml version="1.0" encoding="utf-8"?>
<p:tagLst xmlns:a="http://schemas.openxmlformats.org/drawingml/2006/main" xmlns:r="http://schemas.openxmlformats.org/officeDocument/2006/relationships" xmlns:p="http://schemas.openxmlformats.org/presentationml/2006/main">
  <p:tag name="DVSHAPEID" val="OYCsFmKDzHjLdVPtrBYSH7"/>
</p:tagLst>
</file>

<file path=ppt/tags/tag114.xml><?xml version="1.0" encoding="utf-8"?>
<p:tagLst xmlns:a="http://schemas.openxmlformats.org/drawingml/2006/main" xmlns:r="http://schemas.openxmlformats.org/officeDocument/2006/relationships" xmlns:p="http://schemas.openxmlformats.org/presentationml/2006/main">
  <p:tag name="DVSHAPEID" val="qmomLm76u41AuGywHRFiCv"/>
</p:tagLst>
</file>

<file path=ppt/tags/tag115.xml><?xml version="1.0" encoding="utf-8"?>
<p:tagLst xmlns:a="http://schemas.openxmlformats.org/drawingml/2006/main" xmlns:r="http://schemas.openxmlformats.org/officeDocument/2006/relationships" xmlns:p="http://schemas.openxmlformats.org/presentationml/2006/main">
  <p:tag name="DVSHAPEID" val="bEifKcg9t07JdD0CrvPVDm"/>
</p:tagLst>
</file>

<file path=ppt/tags/tag116.xml><?xml version="1.0" encoding="utf-8"?>
<p:tagLst xmlns:a="http://schemas.openxmlformats.org/drawingml/2006/main" xmlns:r="http://schemas.openxmlformats.org/officeDocument/2006/relationships" xmlns:p="http://schemas.openxmlformats.org/presentationml/2006/main">
  <p:tag name="DVSHAPEID" val="viqqqVTwwWGMbzfWRr08YM"/>
</p:tagLst>
</file>

<file path=ppt/theme/theme1.xml><?xml version="1.0" encoding="utf-8"?>
<a:theme xmlns:a="http://schemas.openxmlformats.org/drawingml/2006/main" name="presentation-clouds">
  <a:themeElements>
    <a:clrScheme name="">
      <a:dk1>
        <a:srgbClr val="1F60AA"/>
      </a:dk1>
      <a:lt1>
        <a:srgbClr val="FFFFFF"/>
      </a:lt1>
      <a:dk2>
        <a:srgbClr val="000000"/>
      </a:dk2>
      <a:lt2>
        <a:srgbClr val="C9DEF5"/>
      </a:lt2>
      <a:accent1>
        <a:srgbClr val="1F60AA"/>
      </a:accent1>
      <a:accent2>
        <a:srgbClr val="71A8E5"/>
      </a:accent2>
      <a:accent3>
        <a:srgbClr val="AAAAAA"/>
      </a:accent3>
      <a:accent4>
        <a:srgbClr val="DADADA"/>
      </a:accent4>
      <a:accent5>
        <a:srgbClr val="ABB6D2"/>
      </a:accent5>
      <a:accent6>
        <a:srgbClr val="6698CF"/>
      </a:accent6>
      <a:hlink>
        <a:srgbClr val="3483DA"/>
      </a:hlink>
      <a:folHlink>
        <a:srgbClr val="1F60AA"/>
      </a:folHlink>
    </a:clrScheme>
    <a:fontScheme name="Custom 1">
      <a:majorFont>
        <a:latin typeface="Myriad Pro Cond"/>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outerShdw dist="17961" dir="2700000" algn="ctr" rotWithShape="0">
            <a:schemeClr val="bg1"/>
          </a:outerShdw>
        </a:effectLst>
      </a:spPr>
      <a:bodyPr vert="horz" wrap="square" lIns="457200" tIns="457200" rIns="457200" bIns="45720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50000"/>
          </a:spcAft>
          <a:buClr>
            <a:schemeClr val="tx1"/>
          </a:buClr>
          <a:buSzTx/>
          <a:buFont typeface="Times New Roman" pitchFamily="18" charset="0"/>
          <a:buNone/>
          <a:tabLst>
            <a:tab pos="685800" algn="l"/>
            <a:tab pos="1033463" algn="l"/>
            <a:tab pos="1427163" algn="l"/>
            <a:tab pos="1430338" algn="l"/>
            <a:tab pos="1770063" algn="l"/>
            <a:tab pos="1773238" algn="l"/>
          </a:tabLst>
          <a:defRPr kumimoji="0" lang="en-US" sz="3200" b="1"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outerShdw dist="17961" dir="2700000" algn="ctr" rotWithShape="0">
            <a:schemeClr val="bg1"/>
          </a:outerShdw>
        </a:effectLst>
      </a:spPr>
      <a:bodyPr vert="horz" wrap="square" lIns="457200" tIns="457200" rIns="457200" bIns="45720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50000"/>
          </a:spcAft>
          <a:buClr>
            <a:schemeClr val="tx1"/>
          </a:buClr>
          <a:buSzTx/>
          <a:buFont typeface="Times New Roman" pitchFamily="18" charset="0"/>
          <a:buNone/>
          <a:tabLst>
            <a:tab pos="685800" algn="l"/>
            <a:tab pos="1033463" algn="l"/>
            <a:tab pos="1427163" algn="l"/>
            <a:tab pos="1430338" algn="l"/>
            <a:tab pos="1770063" algn="l"/>
            <a:tab pos="1773238" algn="l"/>
          </a:tabLst>
          <a:defRPr kumimoji="0" lang="en-US" sz="3200" b="1" i="0" u="none" strike="noStrike" cap="none" normalizeH="0" baseline="0" smtClean="0">
            <a:ln>
              <a:noFill/>
            </a:ln>
            <a:solidFill>
              <a:schemeClr val="tx1"/>
            </a:solidFill>
            <a:effectLst/>
            <a:latin typeface="Arial" pitchFamily="34" charset="0"/>
          </a:defRPr>
        </a:defPPr>
      </a:lstStyle>
    </a:lnDef>
  </a:objectDefaults>
  <a:extraClrSchemeLst>
    <a:extraClrScheme>
      <a:clrScheme name="presentation-cloud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cloud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esentation-cloud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tion-cloud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tion-cloud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tion-cloud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tion-cloud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presentation-clouds 8">
        <a:dk1>
          <a:srgbClr val="6699FF"/>
        </a:dk1>
        <a:lt1>
          <a:srgbClr val="FFFFFF"/>
        </a:lt1>
        <a:dk2>
          <a:srgbClr val="000000"/>
        </a:dk2>
        <a:lt2>
          <a:srgbClr val="FFFFFF"/>
        </a:lt2>
        <a:accent1>
          <a:srgbClr val="0066FF"/>
        </a:accent1>
        <a:accent2>
          <a:srgbClr val="3333CC"/>
        </a:accent2>
        <a:accent3>
          <a:srgbClr val="AAAAAA"/>
        </a:accent3>
        <a:accent4>
          <a:srgbClr val="DADADA"/>
        </a:accent4>
        <a:accent5>
          <a:srgbClr val="AAB8FF"/>
        </a:accent5>
        <a:accent6>
          <a:srgbClr val="2D2DB9"/>
        </a:accent6>
        <a:hlink>
          <a:srgbClr val="0066FF"/>
        </a:hlink>
        <a:folHlink>
          <a:srgbClr val="6666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reen Trucking Mast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680</Words>
  <Application>Microsoft Office PowerPoint</Application>
  <PresentationFormat>On-screen Show (4:3)</PresentationFormat>
  <Paragraphs>99</Paragraphs>
  <Slides>8</Slides>
  <Notes>6</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8</vt:i4>
      </vt:variant>
    </vt:vector>
  </HeadingPairs>
  <TitlesOfParts>
    <vt:vector size="19" baseType="lpstr">
      <vt:lpstr>Arial</vt:lpstr>
      <vt:lpstr>Arial Narrow</vt:lpstr>
      <vt:lpstr>Myriad Pro Cond</vt:lpstr>
      <vt:lpstr>Times New Roman</vt:lpstr>
      <vt:lpstr>Myriad Pro</vt:lpstr>
      <vt:lpstr>Wingdings</vt:lpstr>
      <vt:lpstr>Wingdings 2</vt:lpstr>
      <vt:lpstr>Wingdings 3</vt:lpstr>
      <vt:lpstr>Arial Black</vt:lpstr>
      <vt:lpstr>presentation-clouds</vt:lpstr>
      <vt:lpstr>Green Trucking Master</vt:lpstr>
      <vt:lpstr>Cascade Sierra Solutions </vt:lpstr>
      <vt:lpstr>About CSS: What We Do</vt:lpstr>
      <vt:lpstr>About CSS: Why we do it</vt:lpstr>
      <vt:lpstr>Why Trucks?</vt:lpstr>
      <vt:lpstr>Slide 5</vt:lpstr>
      <vt:lpstr>Green Highways Initiative Goals 2012</vt:lpstr>
      <vt:lpstr>King County and the Northwest</vt:lpstr>
      <vt:lpstr>Thanks!</vt:lpstr>
    </vt:vector>
  </TitlesOfParts>
  <LinksUpToDate>false</LinksUpToDate>
  <SharedDoc>false</SharedDoc>
  <HyperlinkBase>www.pscleanair.org</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 Launch: Seaport Truck Scrappage and Retrofits for Air in Puget Sound (ScRAPS)</dc:title>
  <dc:subject>Presentation Master</dc:subject>
  <dc:creator/>
  <cp:lastModifiedBy/>
  <cp:revision>59</cp:revision>
  <cp:lastPrinted>2001-06-27T18:26:29Z</cp:lastPrinted>
  <dcterms:created xsi:type="dcterms:W3CDTF">2009-11-12T19:20:04Z</dcterms:created>
  <dcterms:modified xsi:type="dcterms:W3CDTF">2012-03-21T18:49:39Z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ogle.Documents.DocumentId">
    <vt:lpwstr>1_hb4jhesXdsyWmnbTkYFnySyl80532F9uk94k8mgnVk</vt:lpwstr>
  </property>
  <property fmtid="{D5CDD505-2E9C-101B-9397-08002B2CF9AE}" pid="3" name="Google.Documents.RevisionId">
    <vt:lpwstr>10298947705839561663</vt:lpwstr>
  </property>
  <property fmtid="{D5CDD505-2E9C-101B-9397-08002B2CF9AE}" pid="4" name="Google.Documents.PreviousRevisionId">
    <vt:lpwstr>13154364999660849310</vt:lpwstr>
  </property>
  <property fmtid="{D5CDD505-2E9C-101B-9397-08002B2CF9AE}" pid="5" name="Google.Documents.PluginVersion">
    <vt:lpwstr>2.0.2424.7283</vt:lpwstr>
  </property>
  <property fmtid="{D5CDD505-2E9C-101B-9397-08002B2CF9AE}" pid="6" name="Google.Documents.MergeIncapabilityFlags">
    <vt:i4>0</vt:i4>
  </property>
  <property fmtid="{D5CDD505-2E9C-101B-9397-08002B2CF9AE}" pid="7" name="Google.Documents.Tracking">
    <vt:lpwstr>false</vt:lpwstr>
  </property>
</Properties>
</file>