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09" r:id="rId1"/>
  </p:sldMasterIdLst>
  <p:notesMasterIdLst>
    <p:notesMasterId r:id="rId8"/>
  </p:notesMasterIdLst>
  <p:handoutMasterIdLst>
    <p:handoutMasterId r:id="rId9"/>
  </p:handoutMasterIdLst>
  <p:sldIdLst>
    <p:sldId id="256" r:id="rId2"/>
    <p:sldId id="441" r:id="rId3"/>
    <p:sldId id="442" r:id="rId4"/>
    <p:sldId id="443" r:id="rId5"/>
    <p:sldId id="444" r:id="rId6"/>
    <p:sldId id="433" r:id="rId7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262696"/>
    <a:srgbClr val="3399FF"/>
    <a:srgbClr val="000000"/>
    <a:srgbClr val="FF7C80"/>
    <a:srgbClr val="DDDDDD"/>
    <a:srgbClr val="990033"/>
    <a:srgbClr val="FF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595" autoAdjust="0"/>
  </p:normalViewPr>
  <p:slideViewPr>
    <p:cSldViewPr snapToGrid="0">
      <p:cViewPr>
        <p:scale>
          <a:sx n="75" d="100"/>
          <a:sy n="75" d="100"/>
        </p:scale>
        <p:origin x="-336" y="54"/>
      </p:cViewPr>
      <p:guideLst>
        <p:guide orient="horz" pos="1367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-864" y="-72"/>
      </p:cViewPr>
      <p:guideLst>
        <p:guide orient="horz" pos="2927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2560" y="0"/>
            <a:ext cx="3037840" cy="46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821"/>
            <a:ext cx="3037840" cy="46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2560" y="8831821"/>
            <a:ext cx="3037840" cy="46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C86CB9D7-F5A9-4F97-A004-FC3238998C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2560" y="0"/>
            <a:ext cx="3037840" cy="46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9788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4720" y="4415911"/>
            <a:ext cx="5140960" cy="4182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821"/>
            <a:ext cx="3037840" cy="46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2560" y="8831821"/>
            <a:ext cx="3037840" cy="46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D579E68B-3986-4043-8BB5-683A6EB1F3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AC75B8-48B2-4317-9CE6-35F3AFBCFD40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AC75B8-48B2-4317-9CE6-35F3AFBCFD40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08A1E2E-DD2D-44FE-8163-E472348E8B8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B411043-0FFB-4B2C-A17A-AD5EDB8A5D6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95C2A6D-826D-4FBC-A24B-38C4B0C8EDC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6D557D1A-91E8-4381-9C28-AEF11E49406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7D033E24-3DD1-4D71-85F2-9164506485B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BDD7BA1-0ADD-4090-9373-830877A20D9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0088BD7-617B-4D02-AB08-B184DD8958F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E1C1B28-F19E-4694-958D-4A502C43BEC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pPr>
              <a:defRPr/>
            </a:pPr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366AC971-3942-485F-8F9E-609C3112426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pPr>
              <a:defRPr/>
            </a:pP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E7AEAD-4F6F-421C-B379-98A63519326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pPr>
              <a:defRPr/>
            </a:pPr>
            <a:fld id="{31F025B5-65B8-446D-807C-1502C936649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D1C9384-A492-4174-AF95-2C40B1CE578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tiff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12" Type="http://schemas.openxmlformats.org/officeDocument/2006/relationships/image" Target="../media/image12.tiff"/><Relationship Id="rId17" Type="http://schemas.openxmlformats.org/officeDocument/2006/relationships/image" Target="../media/image17.tif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tiff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tiff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png"/><Relationship Id="rId14" Type="http://schemas.openxmlformats.org/officeDocument/2006/relationships/image" Target="../media/image1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52400" y="406400"/>
            <a:ext cx="6591300" cy="3048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4000" b="1" cap="small" dirty="0" smtClean="0"/>
              <a:t>King County Sheriff’s Office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UPDATE-</a:t>
            </a:r>
            <a:br>
              <a:rPr lang="en-US" sz="4000" dirty="0" smtClean="0"/>
            </a:br>
            <a:r>
              <a:rPr lang="en-US" sz="4000" dirty="0" smtClean="0"/>
              <a:t>Law, justice, Health and humAN Services Committee</a:t>
            </a:r>
            <a:br>
              <a:rPr lang="en-US" sz="4000" dirty="0" smtClean="0"/>
            </a:br>
            <a:r>
              <a:rPr lang="en-US" sz="4000" dirty="0" smtClean="0"/>
              <a:t>2-14-12</a:t>
            </a:r>
            <a:endParaRPr lang="en-US" sz="4000" b="1" cap="small" spc="300" dirty="0" smtClean="0"/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69900" y="4495801"/>
            <a:ext cx="6267450" cy="1549400"/>
          </a:xfrm>
        </p:spPr>
        <p:txBody>
          <a:bodyPr>
            <a:noAutofit/>
          </a:bodyPr>
          <a:lstStyle/>
          <a:p>
            <a:pPr algn="r"/>
            <a:r>
              <a:rPr lang="en-US" sz="3200" cap="small" spc="150" dirty="0" smtClean="0">
                <a:solidFill>
                  <a:schemeClr val="tx2"/>
                </a:solidFill>
              </a:rPr>
              <a:t>Chief Deputy Steve Strachan</a:t>
            </a:r>
          </a:p>
          <a:p>
            <a:pPr algn="r" eaLnBrk="1" hangingPunct="1">
              <a:lnSpc>
                <a:spcPct val="90000"/>
              </a:lnSpc>
            </a:pPr>
            <a:r>
              <a:rPr lang="en-US" sz="3200" b="0" cap="small" spc="150" dirty="0" smtClean="0">
                <a:solidFill>
                  <a:schemeClr val="tx2"/>
                </a:solidFill>
              </a:rPr>
              <a:t>King County Sheriff’s Office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807200" y="0"/>
            <a:ext cx="23368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2010NB_logo_Final_clr_lr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72300" y="157940"/>
            <a:ext cx="1041400" cy="516732"/>
          </a:xfrm>
          <a:prstGeom prst="rect">
            <a:avLst/>
          </a:prstGeom>
        </p:spPr>
      </p:pic>
      <p:pic>
        <p:nvPicPr>
          <p:cNvPr id="8" name="Picture 7" descr="city_of_newcast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64500" y="1638300"/>
            <a:ext cx="952500" cy="952500"/>
          </a:xfrm>
          <a:prstGeom prst="rect">
            <a:avLst/>
          </a:prstGeom>
        </p:spPr>
      </p:pic>
      <p:pic>
        <p:nvPicPr>
          <p:cNvPr id="9" name="Picture 8" descr="CofW_logo_4colo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81810" y="5346699"/>
            <a:ext cx="815990" cy="834977"/>
          </a:xfrm>
          <a:prstGeom prst="rect">
            <a:avLst/>
          </a:prstGeom>
        </p:spPr>
      </p:pic>
      <p:pic>
        <p:nvPicPr>
          <p:cNvPr id="10" name="Picture 9" descr="Covington_small with letters.T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155100" y="3378200"/>
            <a:ext cx="774700" cy="774700"/>
          </a:xfrm>
          <a:prstGeom prst="rect">
            <a:avLst/>
          </a:prstGeom>
        </p:spPr>
      </p:pic>
      <p:pic>
        <p:nvPicPr>
          <p:cNvPr id="11" name="Picture 10" descr="kcia_logo.bmp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965950" y="849975"/>
            <a:ext cx="1048032" cy="712125"/>
          </a:xfrm>
          <a:prstGeom prst="rect">
            <a:avLst/>
          </a:prstGeom>
        </p:spPr>
      </p:pic>
      <p:pic>
        <p:nvPicPr>
          <p:cNvPr id="12" name="Picture 11" descr="KClogo_h_bw_METRO_tag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988300" y="2707920"/>
            <a:ext cx="1079500" cy="484507"/>
          </a:xfrm>
          <a:prstGeom prst="rect">
            <a:avLst/>
          </a:prstGeom>
        </p:spPr>
      </p:pic>
      <p:pic>
        <p:nvPicPr>
          <p:cNvPr id="14" name="Picture 13" descr="Maple Valley.bmp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984020" y="2400300"/>
            <a:ext cx="896142" cy="888812"/>
          </a:xfrm>
          <a:prstGeom prst="rect">
            <a:avLst/>
          </a:prstGeom>
        </p:spPr>
      </p:pic>
      <p:pic>
        <p:nvPicPr>
          <p:cNvPr id="15" name="Picture 14" descr="MUCKLOGOFINAL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908800" y="4381500"/>
            <a:ext cx="1034015" cy="876300"/>
          </a:xfrm>
          <a:prstGeom prst="rect">
            <a:avLst/>
          </a:prstGeom>
        </p:spPr>
      </p:pic>
      <p:pic>
        <p:nvPicPr>
          <p:cNvPr id="17" name="Picture 16" descr="Shoreline logo [Converted]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078966" y="5130800"/>
            <a:ext cx="940362" cy="635000"/>
          </a:xfrm>
          <a:prstGeom prst="rect">
            <a:avLst/>
          </a:prstGeom>
        </p:spPr>
      </p:pic>
      <p:pic>
        <p:nvPicPr>
          <p:cNvPr id="18" name="Picture 17" descr="Skykomish_b&amp;w.t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819900" y="6362700"/>
            <a:ext cx="1369055" cy="332668"/>
          </a:xfrm>
          <a:prstGeom prst="rect">
            <a:avLst/>
          </a:prstGeom>
        </p:spPr>
      </p:pic>
      <p:pic>
        <p:nvPicPr>
          <p:cNvPr id="19" name="Picture 18" descr="Stlogo_vertBWbitmap.t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057568" y="4318000"/>
            <a:ext cx="1006635" cy="546100"/>
          </a:xfrm>
          <a:prstGeom prst="rect">
            <a:avLst/>
          </a:prstGeom>
        </p:spPr>
      </p:pic>
      <p:pic>
        <p:nvPicPr>
          <p:cNvPr id="24" name="Picture 2" descr="C:\Documents and Settings\RaskRA\Desktop\photos for presentation\logos\Sammamish copy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946900" y="1627452"/>
            <a:ext cx="977899" cy="753797"/>
          </a:xfrm>
          <a:prstGeom prst="rect">
            <a:avLst/>
          </a:prstGeom>
          <a:noFill/>
        </p:spPr>
      </p:pic>
      <p:pic>
        <p:nvPicPr>
          <p:cNvPr id="1026" name="Picture 2" descr="C:\Documents and Settings\RaskRA\Desktop\photos for presentation\logos\Burien-logo300dpi.t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259410" y="0"/>
            <a:ext cx="630590" cy="825500"/>
          </a:xfrm>
          <a:prstGeom prst="rect">
            <a:avLst/>
          </a:prstGeom>
          <a:noFill/>
        </p:spPr>
      </p:pic>
      <p:pic>
        <p:nvPicPr>
          <p:cNvPr id="1027" name="Picture 3" descr="C:\Documents and Settings\RaskRA\Desktop\photos for presentation\logos\BeauxArts.t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032779" y="3378200"/>
            <a:ext cx="755495" cy="889000"/>
          </a:xfrm>
          <a:prstGeom prst="rect">
            <a:avLst/>
          </a:prstGeom>
          <a:noFill/>
        </p:spPr>
      </p:pic>
      <p:pic>
        <p:nvPicPr>
          <p:cNvPr id="1028" name="Picture 4" descr="C:\Documents and Settings\RaskRA\Desktop\photos for presentation\logos\Kenmore_color.ti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263212" y="5956300"/>
            <a:ext cx="804587" cy="749300"/>
          </a:xfrm>
          <a:prstGeom prst="rect">
            <a:avLst/>
          </a:prstGeom>
          <a:noFill/>
        </p:spPr>
      </p:pic>
      <p:pic>
        <p:nvPicPr>
          <p:cNvPr id="1029" name="Picture 5" descr="C:\Documents and Settings\RaskRA\Desktop\photos for presentation\logos\City of SeaTac Logo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128000" y="962024"/>
            <a:ext cx="838199" cy="6635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issues for 2012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Continue to build regional partnerships</a:t>
            </a:r>
          </a:p>
          <a:p>
            <a:pPr lvl="1"/>
            <a:r>
              <a:rPr lang="en-US" dirty="0" smtClean="0"/>
              <a:t>Contract partnerships</a:t>
            </a:r>
          </a:p>
          <a:p>
            <a:pPr lvl="1"/>
            <a:r>
              <a:rPr lang="en-US" dirty="0" smtClean="0"/>
              <a:t>Better public safety and increased efficiencies</a:t>
            </a:r>
          </a:p>
          <a:p>
            <a:pPr lvl="1"/>
            <a:r>
              <a:rPr lang="en-US" dirty="0" smtClean="0"/>
              <a:t>Governance and long-term planning</a:t>
            </a:r>
          </a:p>
          <a:p>
            <a:pPr lvl="1"/>
            <a:r>
              <a:rPr lang="en-US" dirty="0" smtClean="0"/>
              <a:t>Building positive relationships with our municipal partners</a:t>
            </a:r>
          </a:p>
          <a:p>
            <a:pPr lvl="1"/>
            <a:r>
              <a:rPr lang="en-US" dirty="0" smtClean="0"/>
              <a:t>KCSO as a trusted partner– to the community, to our area agencies, and to each other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issues for 2012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Regional approaches for human trafficking and juvenile prostitution</a:t>
            </a:r>
          </a:p>
          <a:p>
            <a:r>
              <a:rPr lang="en-US" dirty="0" smtClean="0"/>
              <a:t>Related to organized crime</a:t>
            </a:r>
          </a:p>
          <a:p>
            <a:r>
              <a:rPr lang="en-US" dirty="0" smtClean="0"/>
              <a:t>Ensure we are working together and are leveraging our limited resources the right way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Recent successes at KCSO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Development of our new Business Plan: to create an accountable, specific road map for the next five year</a:t>
            </a:r>
          </a:p>
          <a:p>
            <a:r>
              <a:rPr lang="en-US" dirty="0" smtClean="0"/>
              <a:t>New Zone Deployment plan based on Lean principles: to match resources to demand and reduce overtime costs</a:t>
            </a:r>
          </a:p>
          <a:p>
            <a:r>
              <a:rPr lang="en-US" dirty="0" smtClean="0"/>
              <a:t>Always mindful of public safety and officer safety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Needs for KCSO in 2012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Cold Case Unit- funding is running out</a:t>
            </a:r>
          </a:p>
          <a:p>
            <a:pPr lvl="1"/>
            <a:r>
              <a:rPr lang="en-US" dirty="0" smtClean="0"/>
              <a:t>Internal expertise</a:t>
            </a:r>
          </a:p>
          <a:p>
            <a:pPr lvl="1"/>
            <a:r>
              <a:rPr lang="en-US" dirty="0" smtClean="0"/>
              <a:t>Continuing regional need</a:t>
            </a:r>
          </a:p>
          <a:p>
            <a:pPr lvl="1"/>
            <a:r>
              <a:rPr lang="en-US" dirty="0" smtClean="0"/>
              <a:t>Serious cases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79400" y="1854200"/>
            <a:ext cx="8559800" cy="14732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4000" b="1" cap="small" spc="300" dirty="0" smtClean="0"/>
              <a:t>Thank you.</a:t>
            </a: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470400" y="5010150"/>
            <a:ext cx="4502150" cy="1069975"/>
          </a:xfrm>
        </p:spPr>
        <p:txBody>
          <a:bodyPr>
            <a:normAutofit/>
          </a:bodyPr>
          <a:lstStyle/>
          <a:p>
            <a:pPr algn="r"/>
            <a:r>
              <a:rPr lang="en-US" sz="2000" cap="small" spc="150" dirty="0" smtClean="0">
                <a:solidFill>
                  <a:schemeClr val="tx2"/>
                </a:solidFill>
              </a:rPr>
              <a:t>Chief Deputy Steven Strachan</a:t>
            </a:r>
          </a:p>
          <a:p>
            <a:pPr algn="r" eaLnBrk="1" hangingPunct="1">
              <a:lnSpc>
                <a:spcPct val="90000"/>
              </a:lnSpc>
            </a:pPr>
            <a:r>
              <a:rPr lang="en-US" sz="2000" b="0" cap="small" spc="150" dirty="0" smtClean="0">
                <a:solidFill>
                  <a:schemeClr val="tx2"/>
                </a:solidFill>
              </a:rPr>
              <a:t>King County Sheriff’s Office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5612</TotalTime>
  <Words>171</Words>
  <Application>Microsoft Office PowerPoint</Application>
  <PresentationFormat>On-screen Show (4:3)</PresentationFormat>
  <Paragraphs>28</Paragraphs>
  <Slides>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Median</vt:lpstr>
      <vt:lpstr>King County Sheriff’s Office UPDATE- Law, justice, Health and humAN Services Committee 2-14-12</vt:lpstr>
      <vt:lpstr>Current issues for 2012</vt:lpstr>
      <vt:lpstr>Current issues for 2012</vt:lpstr>
      <vt:lpstr>Recent successes at KCSO</vt:lpstr>
      <vt:lpstr>Needs for KCSO in 2012</vt:lpstr>
      <vt:lpstr>Thank you.</vt:lpstr>
    </vt:vector>
  </TitlesOfParts>
  <Company>King County Sheriff's Office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Research &amp; Planning Information Services</dc:creator>
  <cp:lastModifiedBy>Rasmussen, Joanne</cp:lastModifiedBy>
  <cp:revision>242</cp:revision>
  <cp:lastPrinted>2002-06-24T23:46:01Z</cp:lastPrinted>
  <dcterms:created xsi:type="dcterms:W3CDTF">2002-06-19T17:16:46Z</dcterms:created>
  <dcterms:modified xsi:type="dcterms:W3CDTF">2012-02-14T19:49:46Z</dcterms:modified>
</cp:coreProperties>
</file>