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3" r:id="rId4"/>
  </p:sldMasterIdLst>
  <p:notesMasterIdLst>
    <p:notesMasterId r:id="rId14"/>
  </p:notesMasterIdLst>
  <p:sldIdLst>
    <p:sldId id="261" r:id="rId5"/>
    <p:sldId id="267" r:id="rId6"/>
    <p:sldId id="265" r:id="rId7"/>
    <p:sldId id="2147471534" r:id="rId8"/>
    <p:sldId id="2147471531" r:id="rId9"/>
    <p:sldId id="268" r:id="rId10"/>
    <p:sldId id="2147471532" r:id="rId11"/>
    <p:sldId id="2147471533" r:id="rId12"/>
    <p:sldId id="2147471536" r:id="rId13"/>
  </p:sldIdLst>
  <p:sldSz cx="18288000" cy="10287000"/>
  <p:notesSz cx="6858000" cy="9144000"/>
  <p:embeddedFontLs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A89BA10-73A9-7DB8-C297-182B414DA29B}" name="Sebright, Marina" initials="SM" userId="S::msebright@kingcounty.gov::75467739-45d3-48a9-8bdf-64ac9514c6ff" providerId="AD"/>
  <p188:author id="{711C4D2F-8A34-CA54-CCF4-DBE815861E54}" name="Wright, Anthony" initials="WA" userId="S::anthony.wright@kingcounty.gov::5ab25ddc-adbe-45d5-b0dc-dee9ef958f10" providerId="AD"/>
  <p188:author id="{68C0AB3E-E22D-2B79-16B9-BC19F807FC52}" name="Muhm, Jeff (EXEC)" initials="MJ" userId="S::jmuhm@kingcounty.gov::93169cba-105c-4a6d-8dbe-3415a851e865" providerId="AD"/>
  <p188:author id="{470FCC81-AC53-691E-BAAA-B1E8FB0A999D}" name="Givens III, Melvin" initials="MG" userId="S::mgivensiii@kingcounty.gov::ce27aade-e6c4-4a1f-82bd-ab4235c6a705" providerId="AD"/>
  <p188:author id="{65E87BAE-76E5-71F1-1BE0-44F2DA0D30C7}" name="Pfarr, Tim" initials="PT" userId="S::tpfarr@kingcounty.gov::c0676bc0-b99a-4f37-a554-4bdaebcca2a2" providerId="AD"/>
  <p188:author id="{53ED5FBC-741D-2902-49FF-B9EEA8B7BD65}" name="Rubardt, Aaron" initials="RA" userId="S::aaron.rubardt@kingcounty.gov::59552d0c-6479-4dce-b29e-14b3dbde64db" providerId="AD"/>
  <p188:author id="{A33D4EE4-B350-A636-904D-40C5A6E6C904}" name="Hamacher, Patrick" initials="PH" userId="S::pahamacher@kingcounty.gov::9811671c-814b-425d-8c81-1fa24bc6064c" providerId="AD"/>
  <p188:author id="{066CB5EC-D6A0-9CFB-B037-43ED0B84FA91}" name="Hayre, Shireen" initials="SH" userId="S::shayre@kingcounty.gov::f747adda-f110-46cd-9e5a-824ba7cfc5e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80"/>
    <a:srgbClr val="2F24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7C9A05-D342-C95E-9DC8-A4EA234D4FE9}" v="1" dt="2026-05-22T15:20:17.178"/>
    <p1510:client id="{07BEB3EE-69BD-4884-BC46-F630B6187E99}" v="110" dt="2026-05-21T22:06:01.791"/>
    <p1510:client id="{113BD88B-B188-9235-A46E-A4565C905600}" v="48" dt="2026-05-21T21:57:04.213"/>
    <p1510:client id="{39538106-0E60-C959-4D9A-53711DFD8294}" v="78" dt="2026-05-21T22:22:31.381"/>
    <p1510:client id="{42F097A7-7A4B-4901-A4A7-2578AC873B3C}" v="299" dt="2026-05-22T16:49:07.651"/>
    <p1510:client id="{6EC8237B-6CC0-DC66-3A53-2080604C3477}" v="1" dt="2026-05-21T22:01:27.830"/>
    <p1510:client id="{7C7358E8-F86D-1BB5-9382-D54018BE784C}" v="39" dt="2026-05-21T21:59:11.049"/>
    <p1510:client id="{8D28F5B7-5368-15C0-26D6-C0900AF1A71A}" v="12" dt="2026-05-21T21:36:02.255"/>
    <p1510:client id="{A6937694-0945-5176-AE85-D4948587F440}" v="7" dt="2026-05-22T14:23:05.210"/>
    <p1510:client id="{A71845E1-D06F-D838-E821-0610185425EC}" v="12" dt="2026-05-21T21:38:40.736"/>
    <p1510:client id="{A829ADE5-9C15-D61A-07D2-9F81C676C401}" v="168" dt="2026-05-21T22:13:41.837"/>
    <p1510:client id="{D6D19122-90C3-29BA-6162-72C26C45C1CA}" v="1" dt="2026-05-21T22:14:43.303"/>
    <p1510:client id="{D79B7D44-23C0-DF7C-2406-D1474C948419}" v="146" dt="2026-05-21T22:17:24.375"/>
    <p1510:client id="{DEDAB18C-97CE-042E-1751-7697681B618B}" v="1" dt="2026-05-21T22:01:15.402"/>
    <p1510:client id="{E9768BFB-E729-448C-A673-029DCDEF005E}" v="12" dt="2026-05-22T17:04:15.70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bright, Marina" userId="S::msebright@kingcounty.gov::75467739-45d3-48a9-8bdf-64ac9514c6ff" providerId="AD" clId="Web-{7C7358E8-F86D-1BB5-9382-D54018BE784C}"/>
    <pc:docChg chg="modSld">
      <pc:chgData name="Sebright, Marina" userId="S::msebright@kingcounty.gov::75467739-45d3-48a9-8bdf-64ac9514c6ff" providerId="AD" clId="Web-{7C7358E8-F86D-1BB5-9382-D54018BE784C}" dt="2026-05-21T21:59:11.049" v="34" actId="20577"/>
      <pc:docMkLst>
        <pc:docMk/>
      </pc:docMkLst>
    </pc:docChg>
  </pc:docChgLst>
  <pc:docChgLst>
    <pc:chgData name="Muhm, Jeff (EXEC)" userId="S::jmuhm@kingcounty.gov::93169cba-105c-4a6d-8dbe-3415a851e865" providerId="AD" clId="Web-{D6D19122-90C3-29BA-6162-72C26C45C1CA}"/>
    <pc:docChg chg="modSld">
      <pc:chgData name="Muhm, Jeff (EXEC)" userId="S::jmuhm@kingcounty.gov::93169cba-105c-4a6d-8dbe-3415a851e865" providerId="AD" clId="Web-{D6D19122-90C3-29BA-6162-72C26C45C1CA}" dt="2026-05-21T22:14:43.303" v="0" actId="20577"/>
      <pc:docMkLst>
        <pc:docMk/>
      </pc:docMkLst>
      <pc:sldChg chg="modSp modCm">
        <pc:chgData name="Muhm, Jeff (EXEC)" userId="S::jmuhm@kingcounty.gov::93169cba-105c-4a6d-8dbe-3415a851e865" providerId="AD" clId="Web-{D6D19122-90C3-29BA-6162-72C26C45C1CA}" dt="2026-05-21T22:14:43.303" v="0" actId="20577"/>
        <pc:sldMkLst>
          <pc:docMk/>
          <pc:sldMk cId="4081698356" sldId="263"/>
        </pc:sldMkLst>
        <pc:spChg chg="mod">
          <ac:chgData name="Muhm, Jeff (EXEC)" userId="S::jmuhm@kingcounty.gov::93169cba-105c-4a6d-8dbe-3415a851e865" providerId="AD" clId="Web-{D6D19122-90C3-29BA-6162-72C26C45C1CA}" dt="2026-05-21T22:14:43.303" v="0" actId="20577"/>
          <ac:spMkLst>
            <pc:docMk/>
            <pc:sldMk cId="4081698356" sldId="263"/>
            <ac:spMk id="3" creationId="{A0A6691A-5921-EFA3-7744-3FFECD39EC3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hm, Jeff (EXEC)" userId="S::jmuhm@kingcounty.gov::93169cba-105c-4a6d-8dbe-3415a851e865" providerId="AD" clId="Web-{D6D19122-90C3-29BA-6162-72C26C45C1CA}" dt="2026-05-21T22:14:43.303" v="0" actId="20577"/>
              <pc2:cmMkLst xmlns:pc2="http://schemas.microsoft.com/office/powerpoint/2019/9/main/command">
                <pc:docMk/>
                <pc:sldMk cId="4081698356" sldId="263"/>
                <pc2:cmMk id="{CC902D20-8834-4463-B4C4-55CC4F3E299A}"/>
              </pc2:cmMkLst>
            </pc226:cmChg>
            <pc226:cmChg xmlns:pc226="http://schemas.microsoft.com/office/powerpoint/2022/06/main/command" chg="mod">
              <pc226:chgData name="Muhm, Jeff (EXEC)" userId="S::jmuhm@kingcounty.gov::93169cba-105c-4a6d-8dbe-3415a851e865" providerId="AD" clId="Web-{D6D19122-90C3-29BA-6162-72C26C45C1CA}" dt="2026-05-21T22:14:43.303" v="0" actId="20577"/>
              <pc2:cmMkLst xmlns:pc2="http://schemas.microsoft.com/office/powerpoint/2019/9/main/command">
                <pc:docMk/>
                <pc:sldMk cId="4081698356" sldId="263"/>
                <pc2:cmMk id="{B686A4E3-A49C-49AB-9829-B5B2F65765E0}"/>
              </pc2:cmMkLst>
            </pc226:cmChg>
          </p:ext>
        </pc:extLst>
      </pc:sldChg>
    </pc:docChg>
  </pc:docChgLst>
  <pc:docChgLst>
    <pc:chgData name="Hamacher, Patrick" userId="S::pahamacher@kingcounty.gov::9811671c-814b-425d-8c81-1fa24bc6064c" providerId="AD" clId="Web-{38470945-17AC-3E7D-F853-60D47146CBFF}"/>
    <pc:docChg chg="addSld modSld sldOrd">
      <pc:chgData name="Hamacher, Patrick" userId="S::pahamacher@kingcounty.gov::9811671c-814b-425d-8c81-1fa24bc6064c" providerId="AD" clId="Web-{38470945-17AC-3E7D-F853-60D47146CBFF}" dt="2026-05-20T15:57:54.229" v="430"/>
      <pc:docMkLst>
        <pc:docMk/>
      </pc:docMkLst>
    </pc:docChg>
  </pc:docChgLst>
  <pc:docChgLst>
    <pc:chgData name="Sebright, Marina" userId="S::msebright@kingcounty.gov::75467739-45d3-48a9-8bdf-64ac9514c6ff" providerId="AD" clId="Web-{EFC1589E-E360-8705-347B-3D05329DAA50}"/>
    <pc:docChg chg="modSld">
      <pc:chgData name="Sebright, Marina" userId="S::msebright@kingcounty.gov::75467739-45d3-48a9-8bdf-64ac9514c6ff" providerId="AD" clId="Web-{EFC1589E-E360-8705-347B-3D05329DAA50}" dt="2026-05-21T16:39:33.063" v="21" actId="20577"/>
      <pc:docMkLst>
        <pc:docMk/>
      </pc:docMkLst>
      <pc:sldChg chg="modSp">
        <pc:chgData name="Sebright, Marina" userId="S::msebright@kingcounty.gov::75467739-45d3-48a9-8bdf-64ac9514c6ff" providerId="AD" clId="Web-{EFC1589E-E360-8705-347B-3D05329DAA50}" dt="2026-05-21T16:37:52.734" v="7" actId="20577"/>
        <pc:sldMkLst>
          <pc:docMk/>
          <pc:sldMk cId="149998045" sldId="268"/>
        </pc:sldMkLst>
        <pc:spChg chg="mod">
          <ac:chgData name="Sebright, Marina" userId="S::msebright@kingcounty.gov::75467739-45d3-48a9-8bdf-64ac9514c6ff" providerId="AD" clId="Web-{EFC1589E-E360-8705-347B-3D05329DAA50}" dt="2026-05-21T16:37:52.734" v="7" actId="20577"/>
          <ac:spMkLst>
            <pc:docMk/>
            <pc:sldMk cId="149998045" sldId="268"/>
            <ac:spMk id="4" creationId="{B90758AB-BA85-DE5D-4B30-308DF056FA30}"/>
          </ac:spMkLst>
        </pc:spChg>
      </pc:sldChg>
      <pc:sldChg chg="modSp modCm">
        <pc:chgData name="Sebright, Marina" userId="S::msebright@kingcounty.gov::75467739-45d3-48a9-8bdf-64ac9514c6ff" providerId="AD" clId="Web-{EFC1589E-E360-8705-347B-3D05329DAA50}" dt="2026-05-21T16:39:33.063" v="21" actId="20577"/>
        <pc:sldMkLst>
          <pc:docMk/>
          <pc:sldMk cId="2319637947" sldId="2147471532"/>
        </pc:sldMkLst>
        <pc:spChg chg="mod">
          <ac:chgData name="Sebright, Marina" userId="S::msebright@kingcounty.gov::75467739-45d3-48a9-8bdf-64ac9514c6ff" providerId="AD" clId="Web-{EFC1589E-E360-8705-347B-3D05329DAA50}" dt="2026-05-21T16:39:33.063" v="21" actId="20577"/>
          <ac:spMkLst>
            <pc:docMk/>
            <pc:sldMk cId="2319637947" sldId="2147471532"/>
            <ac:spMk id="4" creationId="{D540EEAC-5D05-5367-7EA6-133525C7F727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Sebright, Marina" userId="S::msebright@kingcounty.gov::75467739-45d3-48a9-8bdf-64ac9514c6ff" providerId="AD" clId="Web-{EFC1589E-E360-8705-347B-3D05329DAA50}" dt="2026-05-21T16:39:31.703" v="20" actId="20577"/>
              <pc2:cmMkLst xmlns:pc2="http://schemas.microsoft.com/office/powerpoint/2019/9/main/command">
                <pc:docMk/>
                <pc:sldMk cId="2319637947" sldId="2147471532"/>
                <pc2:cmMk id="{CA5FEAAF-27B9-4A42-850A-832479A02573}"/>
              </pc2:cmMkLst>
            </pc226:cmChg>
          </p:ext>
        </pc:extLst>
      </pc:sldChg>
      <pc:sldChg chg="modSp">
        <pc:chgData name="Sebright, Marina" userId="S::msebright@kingcounty.gov::75467739-45d3-48a9-8bdf-64ac9514c6ff" providerId="AD" clId="Web-{EFC1589E-E360-8705-347B-3D05329DAA50}" dt="2026-05-21T16:24:11.409" v="3" actId="20577"/>
        <pc:sldMkLst>
          <pc:docMk/>
          <pc:sldMk cId="1203866065" sldId="2147471534"/>
        </pc:sldMkLst>
        <pc:spChg chg="mod">
          <ac:chgData name="Sebright, Marina" userId="S::msebright@kingcounty.gov::75467739-45d3-48a9-8bdf-64ac9514c6ff" providerId="AD" clId="Web-{EFC1589E-E360-8705-347B-3D05329DAA50}" dt="2026-05-21T16:24:11.409" v="3" actId="20577"/>
          <ac:spMkLst>
            <pc:docMk/>
            <pc:sldMk cId="1203866065" sldId="2147471534"/>
            <ac:spMk id="4" creationId="{6F3BC8C5-8003-D0A9-26EE-D7C286F528B7}"/>
          </ac:spMkLst>
        </pc:spChg>
      </pc:sldChg>
    </pc:docChg>
  </pc:docChgLst>
  <pc:docChgLst>
    <pc:chgData name="Hamacher, Patrick" userId="S::pahamacher@kingcounty.gov::9811671c-814b-425d-8c81-1fa24bc6064c" providerId="AD" clId="Web-{E92686E6-9956-73C3-2D6B-E70EB3C6B843}"/>
    <pc:docChg chg="modSld">
      <pc:chgData name="Hamacher, Patrick" userId="S::pahamacher@kingcounty.gov::9811671c-814b-425d-8c81-1fa24bc6064c" providerId="AD" clId="Web-{E92686E6-9956-73C3-2D6B-E70EB3C6B843}" dt="2026-05-21T16:41:29.333" v="8" actId="20577"/>
      <pc:docMkLst>
        <pc:docMk/>
      </pc:docMkLst>
      <pc:sldChg chg="modSp modCm">
        <pc:chgData name="Hamacher, Patrick" userId="S::pahamacher@kingcounty.gov::9811671c-814b-425d-8c81-1fa24bc6064c" providerId="AD" clId="Web-{E92686E6-9956-73C3-2D6B-E70EB3C6B843}" dt="2026-05-21T16:41:29.333" v="8" actId="20577"/>
        <pc:sldMkLst>
          <pc:docMk/>
          <pc:sldMk cId="2698354333" sldId="267"/>
        </pc:sldMkLst>
        <pc:spChg chg="mod">
          <ac:chgData name="Hamacher, Patrick" userId="S::pahamacher@kingcounty.gov::9811671c-814b-425d-8c81-1fa24bc6064c" providerId="AD" clId="Web-{E92686E6-9956-73C3-2D6B-E70EB3C6B843}" dt="2026-05-21T16:41:29.333" v="8" actId="20577"/>
          <ac:spMkLst>
            <pc:docMk/>
            <pc:sldMk cId="2698354333" sldId="267"/>
            <ac:spMk id="5" creationId="{B8A91807-D9D5-AE84-EEA3-CFB04BCE3F6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S::pahamacher@kingcounty.gov::9811671c-814b-425d-8c81-1fa24bc6064c" providerId="AD" clId="Web-{E92686E6-9956-73C3-2D6B-E70EB3C6B843}" dt="2026-05-21T16:41:29.333" v="8" actId="20577"/>
              <pc2:cmMkLst xmlns:pc2="http://schemas.microsoft.com/office/powerpoint/2019/9/main/command">
                <pc:docMk/>
                <pc:sldMk cId="2698354333" sldId="267"/>
                <pc2:cmMk id="{A0F0ED5D-9FF4-4816-97BE-2395A33F66D5}"/>
              </pc2:cmMkLst>
            </pc226:cmChg>
            <pc226:cmChg xmlns:pc226="http://schemas.microsoft.com/office/powerpoint/2022/06/main/command" chg="mod">
              <pc226:chgData name="Hamacher, Patrick" userId="S::pahamacher@kingcounty.gov::9811671c-814b-425d-8c81-1fa24bc6064c" providerId="AD" clId="Web-{E92686E6-9956-73C3-2D6B-E70EB3C6B843}" dt="2026-05-21T16:41:29.333" v="8" actId="20577"/>
              <pc2:cmMkLst xmlns:pc2="http://schemas.microsoft.com/office/powerpoint/2019/9/main/command">
                <pc:docMk/>
                <pc:sldMk cId="2698354333" sldId="267"/>
                <pc2:cmMk id="{CAA529F5-B516-4350-B302-32FD387E5935}"/>
              </pc2:cmMkLst>
            </pc226:cmChg>
          </p:ext>
        </pc:extLst>
      </pc:sldChg>
      <pc:sldChg chg="modSp">
        <pc:chgData name="Hamacher, Patrick" userId="S::pahamacher@kingcounty.gov::9811671c-814b-425d-8c81-1fa24bc6064c" providerId="AD" clId="Web-{E92686E6-9956-73C3-2D6B-E70EB3C6B843}" dt="2026-05-21T16:40:44.127" v="4" actId="20577"/>
        <pc:sldMkLst>
          <pc:docMk/>
          <pc:sldMk cId="1203866065" sldId="2147471534"/>
        </pc:sldMkLst>
        <pc:spChg chg="mod">
          <ac:chgData name="Hamacher, Patrick" userId="S::pahamacher@kingcounty.gov::9811671c-814b-425d-8c81-1fa24bc6064c" providerId="AD" clId="Web-{E92686E6-9956-73C3-2D6B-E70EB3C6B843}" dt="2026-05-21T16:40:44.127" v="4" actId="20577"/>
          <ac:spMkLst>
            <pc:docMk/>
            <pc:sldMk cId="1203866065" sldId="2147471534"/>
            <ac:spMk id="4" creationId="{6F3BC8C5-8003-D0A9-26EE-D7C286F528B7}"/>
          </ac:spMkLst>
        </pc:spChg>
      </pc:sldChg>
    </pc:docChg>
  </pc:docChgLst>
  <pc:docChgLst>
    <pc:chgData name="Hamacher, Patrick" userId="9811671c-814b-425d-8c81-1fa24bc6064c" providerId="ADAL" clId="{BD3D743F-7908-476B-8E25-DC96F58BC3FA}"/>
    <pc:docChg chg="custSel addSld delSld modSld">
      <pc:chgData name="Hamacher, Patrick" userId="9811671c-814b-425d-8c81-1fa24bc6064c" providerId="ADAL" clId="{BD3D743F-7908-476B-8E25-DC96F58BC3FA}" dt="2026-05-22T17:51:51.219" v="3110" actId="6549"/>
      <pc:docMkLst>
        <pc:docMk/>
      </pc:docMkLst>
      <pc:sldChg chg="del">
        <pc:chgData name="Hamacher, Patrick" userId="9811671c-814b-425d-8c81-1fa24bc6064c" providerId="ADAL" clId="{BD3D743F-7908-476B-8E25-DC96F58BC3FA}" dt="2026-05-22T16:57:31.191" v="3016" actId="47"/>
        <pc:sldMkLst>
          <pc:docMk/>
          <pc:sldMk cId="1295146549" sldId="259"/>
        </pc:sldMkLst>
      </pc:sldChg>
      <pc:sldChg chg="modSp mod">
        <pc:chgData name="Hamacher, Patrick" userId="9811671c-814b-425d-8c81-1fa24bc6064c" providerId="ADAL" clId="{BD3D743F-7908-476B-8E25-DC96F58BC3FA}" dt="2026-05-22T14:27:15.230" v="3000" actId="12"/>
        <pc:sldMkLst>
          <pc:docMk/>
          <pc:sldMk cId="4081698356" sldId="263"/>
        </pc:sldMkLst>
        <pc:spChg chg="mod">
          <ac:chgData name="Hamacher, Patrick" userId="9811671c-814b-425d-8c81-1fa24bc6064c" providerId="ADAL" clId="{BD3D743F-7908-476B-8E25-DC96F58BC3FA}" dt="2026-05-22T14:27:15.230" v="3000" actId="12"/>
          <ac:spMkLst>
            <pc:docMk/>
            <pc:sldMk cId="4081698356" sldId="263"/>
            <ac:spMk id="3" creationId="{A0A6691A-5921-EFA3-7744-3FFECD39EC34}"/>
          </ac:spMkLst>
        </pc:spChg>
      </pc:sldChg>
      <pc:sldChg chg="modSp mod modCm">
        <pc:chgData name="Hamacher, Patrick" userId="9811671c-814b-425d-8c81-1fa24bc6064c" providerId="ADAL" clId="{BD3D743F-7908-476B-8E25-DC96F58BC3FA}" dt="2026-05-22T14:25:17.745" v="2999" actId="20577"/>
        <pc:sldMkLst>
          <pc:docMk/>
          <pc:sldMk cId="2698354333" sldId="267"/>
        </pc:sldMkLst>
        <pc:spChg chg="mod">
          <ac:chgData name="Hamacher, Patrick" userId="9811671c-814b-425d-8c81-1fa24bc6064c" providerId="ADAL" clId="{BD3D743F-7908-476B-8E25-DC96F58BC3FA}" dt="2026-05-22T14:25:17.745" v="2999" actId="20577"/>
          <ac:spMkLst>
            <pc:docMk/>
            <pc:sldMk cId="2698354333" sldId="267"/>
            <ac:spMk id="5" creationId="{B8A91807-D9D5-AE84-EEA3-CFB04BCE3F6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9811671c-814b-425d-8c81-1fa24bc6064c" providerId="ADAL" clId="{BD3D743F-7908-476B-8E25-DC96F58BC3FA}" dt="2026-05-22T14:25:17.745" v="2999" actId="20577"/>
              <pc2:cmMkLst xmlns:pc2="http://schemas.microsoft.com/office/powerpoint/2019/9/main/command">
                <pc:docMk/>
                <pc:sldMk cId="2698354333" sldId="267"/>
                <pc2:cmMk id="{A0F0ED5D-9FF4-4816-97BE-2395A33F66D5}"/>
              </pc2:cmMkLst>
            </pc226:cmChg>
            <pc226:cmChg xmlns:pc226="http://schemas.microsoft.com/office/powerpoint/2022/06/main/command" chg="mod">
              <pc226:chgData name="Hamacher, Patrick" userId="9811671c-814b-425d-8c81-1fa24bc6064c" providerId="ADAL" clId="{BD3D743F-7908-476B-8E25-DC96F58BC3FA}" dt="2026-05-22T14:25:17.745" v="2999" actId="20577"/>
              <pc2:cmMkLst xmlns:pc2="http://schemas.microsoft.com/office/powerpoint/2019/9/main/command">
                <pc:docMk/>
                <pc:sldMk cId="2698354333" sldId="267"/>
                <pc2:cmMk id="{D6C1E7AF-3541-42DF-A55E-A9A1A4D231DC}"/>
              </pc2:cmMkLst>
            </pc226:cmChg>
          </p:ext>
        </pc:extLst>
      </pc:sldChg>
      <pc:sldChg chg="add">
        <pc:chgData name="Hamacher, Patrick" userId="9811671c-814b-425d-8c81-1fa24bc6064c" providerId="ADAL" clId="{BD3D743F-7908-476B-8E25-DC96F58BC3FA}" dt="2026-05-20T00:01:28.138" v="3" actId="2890"/>
        <pc:sldMkLst>
          <pc:docMk/>
          <pc:sldMk cId="149998045" sldId="268"/>
        </pc:sldMkLst>
      </pc:sldChg>
      <pc:sldChg chg="del">
        <pc:chgData name="Hamacher, Patrick" userId="9811671c-814b-425d-8c81-1fa24bc6064c" providerId="ADAL" clId="{BD3D743F-7908-476B-8E25-DC96F58BC3FA}" dt="2026-05-22T16:57:34.135" v="3017" actId="47"/>
        <pc:sldMkLst>
          <pc:docMk/>
          <pc:sldMk cId="4241837577" sldId="269"/>
        </pc:sldMkLst>
      </pc:sldChg>
      <pc:sldChg chg="modSp mod">
        <pc:chgData name="Hamacher, Patrick" userId="9811671c-814b-425d-8c81-1fa24bc6064c" providerId="ADAL" clId="{BD3D743F-7908-476B-8E25-DC96F58BC3FA}" dt="2026-05-22T15:25:26.593" v="3012" actId="20577"/>
        <pc:sldMkLst>
          <pc:docMk/>
          <pc:sldMk cId="1968552263" sldId="2147471533"/>
        </pc:sldMkLst>
        <pc:spChg chg="mod">
          <ac:chgData name="Hamacher, Patrick" userId="9811671c-814b-425d-8c81-1fa24bc6064c" providerId="ADAL" clId="{BD3D743F-7908-476B-8E25-DC96F58BC3FA}" dt="2026-05-22T15:25:26.593" v="3012" actId="20577"/>
          <ac:spMkLst>
            <pc:docMk/>
            <pc:sldMk cId="1968552263" sldId="2147471533"/>
            <ac:spMk id="4" creationId="{56A63E02-CE13-3A62-3621-EE81D7ACD53D}"/>
          </ac:spMkLst>
        </pc:spChg>
      </pc:sldChg>
      <pc:sldChg chg="modSp mod">
        <pc:chgData name="Hamacher, Patrick" userId="9811671c-814b-425d-8c81-1fa24bc6064c" providerId="ADAL" clId="{BD3D743F-7908-476B-8E25-DC96F58BC3FA}" dt="2026-05-22T17:51:51.219" v="3110" actId="6549"/>
        <pc:sldMkLst>
          <pc:docMk/>
          <pc:sldMk cId="1203866065" sldId="2147471534"/>
        </pc:sldMkLst>
        <pc:spChg chg="mod">
          <ac:chgData name="Hamacher, Patrick" userId="9811671c-814b-425d-8c81-1fa24bc6064c" providerId="ADAL" clId="{BD3D743F-7908-476B-8E25-DC96F58BC3FA}" dt="2026-05-22T17:51:51.219" v="3110" actId="6549"/>
          <ac:spMkLst>
            <pc:docMk/>
            <pc:sldMk cId="1203866065" sldId="2147471534"/>
            <ac:spMk id="5" creationId="{DD9FF200-6C95-D301-21E8-1BEA20DEBF75}"/>
          </ac:spMkLst>
        </pc:spChg>
        <pc:spChg chg="mod">
          <ac:chgData name="Hamacher, Patrick" userId="9811671c-814b-425d-8c81-1fa24bc6064c" providerId="ADAL" clId="{BD3D743F-7908-476B-8E25-DC96F58BC3FA}" dt="2026-05-22T15:24:08.905" v="3002" actId="1076"/>
          <ac:spMkLst>
            <pc:docMk/>
            <pc:sldMk cId="1203866065" sldId="2147471534"/>
            <ac:spMk id="7" creationId="{19395683-6C90-57B3-9E7E-84A50B7B5248}"/>
          </ac:spMkLst>
        </pc:spChg>
        <pc:spChg chg="mod">
          <ac:chgData name="Hamacher, Patrick" userId="9811671c-814b-425d-8c81-1fa24bc6064c" providerId="ADAL" clId="{BD3D743F-7908-476B-8E25-DC96F58BC3FA}" dt="2026-05-22T16:38:54.706" v="3015" actId="1076"/>
          <ac:spMkLst>
            <pc:docMk/>
            <pc:sldMk cId="1203866065" sldId="2147471534"/>
            <ac:spMk id="8" creationId="{AD4AECD1-D00F-D191-E766-8C17AC2FC4C1}"/>
          </ac:spMkLst>
        </pc:spChg>
        <pc:picChg chg="mod">
          <ac:chgData name="Hamacher, Patrick" userId="9811671c-814b-425d-8c81-1fa24bc6064c" providerId="ADAL" clId="{BD3D743F-7908-476B-8E25-DC96F58BC3FA}" dt="2026-05-22T15:24:06.114" v="3001" actId="1076"/>
          <ac:picMkLst>
            <pc:docMk/>
            <pc:sldMk cId="1203866065" sldId="2147471534"/>
            <ac:picMk id="6" creationId="{38CF3C51-A692-9CB4-BC10-8C3C495FE635}"/>
          </ac:picMkLst>
        </pc:picChg>
      </pc:sldChg>
    </pc:docChg>
  </pc:docChgLst>
  <pc:docChgLst>
    <pc:chgData name="Hamacher, Patrick" userId="S::pahamacher@kingcounty.gov::9811671c-814b-425d-8c81-1fa24bc6064c" providerId="AD" clId="Web-{A6937694-0945-5176-AE85-D4948587F440}"/>
    <pc:docChg chg="modSld">
      <pc:chgData name="Hamacher, Patrick" userId="S::pahamacher@kingcounty.gov::9811671c-814b-425d-8c81-1fa24bc6064c" providerId="AD" clId="Web-{A6937694-0945-5176-AE85-D4948587F440}" dt="2026-05-22T14:23:05.210" v="4" actId="20577"/>
      <pc:docMkLst>
        <pc:docMk/>
      </pc:docMkLst>
      <pc:sldChg chg="modSp modCm">
        <pc:chgData name="Hamacher, Patrick" userId="S::pahamacher@kingcounty.gov::9811671c-814b-425d-8c81-1fa24bc6064c" providerId="AD" clId="Web-{A6937694-0945-5176-AE85-D4948587F440}" dt="2026-05-22T14:23:05.210" v="4" actId="20577"/>
        <pc:sldMkLst>
          <pc:docMk/>
          <pc:sldMk cId="4081698356" sldId="263"/>
        </pc:sldMkLst>
        <pc:spChg chg="mod">
          <ac:chgData name="Hamacher, Patrick" userId="S::pahamacher@kingcounty.gov::9811671c-814b-425d-8c81-1fa24bc6064c" providerId="AD" clId="Web-{A6937694-0945-5176-AE85-D4948587F440}" dt="2026-05-22T14:22:38.928" v="0" actId="14100"/>
          <ac:spMkLst>
            <pc:docMk/>
            <pc:sldMk cId="4081698356" sldId="263"/>
            <ac:spMk id="2" creationId="{0DC31639-F1E7-692E-D22D-C6999B16AC4A}"/>
          </ac:spMkLst>
        </pc:spChg>
        <pc:spChg chg="mod">
          <ac:chgData name="Hamacher, Patrick" userId="S::pahamacher@kingcounty.gov::9811671c-814b-425d-8c81-1fa24bc6064c" providerId="AD" clId="Web-{A6937694-0945-5176-AE85-D4948587F440}" dt="2026-05-22T14:23:05.210" v="4" actId="20577"/>
          <ac:spMkLst>
            <pc:docMk/>
            <pc:sldMk cId="4081698356" sldId="263"/>
            <ac:spMk id="3" creationId="{A0A6691A-5921-EFA3-7744-3FFECD39EC3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S::pahamacher@kingcounty.gov::9811671c-814b-425d-8c81-1fa24bc6064c" providerId="AD" clId="Web-{A6937694-0945-5176-AE85-D4948587F440}" dt="2026-05-22T14:23:03.538" v="3" actId="20577"/>
              <pc2:cmMkLst xmlns:pc2="http://schemas.microsoft.com/office/powerpoint/2019/9/main/command">
                <pc:docMk/>
                <pc:sldMk cId="4081698356" sldId="263"/>
                <pc2:cmMk id="{CC902D20-8834-4463-B4C4-55CC4F3E299A}"/>
              </pc2:cmMkLst>
            </pc226:cmChg>
            <pc226:cmChg xmlns:pc226="http://schemas.microsoft.com/office/powerpoint/2022/06/main/command" chg="mod">
              <pc226:chgData name="Hamacher, Patrick" userId="S::pahamacher@kingcounty.gov::9811671c-814b-425d-8c81-1fa24bc6064c" providerId="AD" clId="Web-{A6937694-0945-5176-AE85-D4948587F440}" dt="2026-05-22T14:23:03.538" v="3" actId="20577"/>
              <pc2:cmMkLst xmlns:pc2="http://schemas.microsoft.com/office/powerpoint/2019/9/main/command">
                <pc:docMk/>
                <pc:sldMk cId="4081698356" sldId="263"/>
                <pc2:cmMk id="{0E23AAB5-2A88-403D-B281-D7EB520CBCF6}"/>
              </pc2:cmMkLst>
            </pc226:cmChg>
            <pc226:cmChg xmlns:pc226="http://schemas.microsoft.com/office/powerpoint/2022/06/main/command" chg="mod">
              <pc226:chgData name="Hamacher, Patrick" userId="S::pahamacher@kingcounty.gov::9811671c-814b-425d-8c81-1fa24bc6064c" providerId="AD" clId="Web-{A6937694-0945-5176-AE85-D4948587F440}" dt="2026-05-22T14:23:03.538" v="3" actId="20577"/>
              <pc2:cmMkLst xmlns:pc2="http://schemas.microsoft.com/office/powerpoint/2019/9/main/command">
                <pc:docMk/>
                <pc:sldMk cId="4081698356" sldId="263"/>
                <pc2:cmMk id="{39C11EC5-7E02-4302-BCEA-A4AA64989184}"/>
              </pc2:cmMkLst>
            </pc226:cmChg>
          </p:ext>
        </pc:extLst>
      </pc:sldChg>
    </pc:docChg>
  </pc:docChgLst>
  <pc:docChgLst>
    <pc:chgData name="Muhm, Jeff (EXEC)" userId="S::jmuhm@kingcounty.gov::93169cba-105c-4a6d-8dbe-3415a851e865" providerId="AD" clId="Web-{D79B7D44-23C0-DF7C-2406-D1474C948419}"/>
    <pc:docChg chg="modSld">
      <pc:chgData name="Muhm, Jeff (EXEC)" userId="S::jmuhm@kingcounty.gov::93169cba-105c-4a6d-8dbe-3415a851e865" providerId="AD" clId="Web-{D79B7D44-23C0-DF7C-2406-D1474C948419}" dt="2026-05-21T22:17:24.375" v="141" actId="20577"/>
      <pc:docMkLst>
        <pc:docMk/>
      </pc:docMkLst>
    </pc:docChg>
  </pc:docChgLst>
  <pc:docChgLst>
    <pc:chgData name="Pfarr, Tim" userId="S::tpfarr@kingcounty.gov::c0676bc0-b99a-4f37-a554-4bdaebcca2a2" providerId="AD" clId="Web-{9976D868-21F8-4428-EC62-12F8E5047AED}"/>
    <pc:docChg chg="modSld">
      <pc:chgData name="Pfarr, Tim" userId="S::tpfarr@kingcounty.gov::c0676bc0-b99a-4f37-a554-4bdaebcca2a2" providerId="AD" clId="Web-{9976D868-21F8-4428-EC62-12F8E5047AED}" dt="2026-05-20T22:02:26.205" v="728" actId="20577"/>
      <pc:docMkLst>
        <pc:docMk/>
      </pc:docMkLst>
      <pc:sldChg chg="addSp modSp">
        <pc:chgData name="Pfarr, Tim" userId="S::tpfarr@kingcounty.gov::c0676bc0-b99a-4f37-a554-4bdaebcca2a2" providerId="AD" clId="Web-{9976D868-21F8-4428-EC62-12F8E5047AED}" dt="2026-05-20T22:00:01.985" v="704" actId="20577"/>
        <pc:sldMkLst>
          <pc:docMk/>
          <pc:sldMk cId="2437321257" sldId="265"/>
        </pc:sldMkLst>
        <pc:spChg chg="mod">
          <ac:chgData name="Pfarr, Tim" userId="S::tpfarr@kingcounty.gov::c0676bc0-b99a-4f37-a554-4bdaebcca2a2" providerId="AD" clId="Web-{9976D868-21F8-4428-EC62-12F8E5047AED}" dt="2026-05-20T21:55:04.655" v="487" actId="20577"/>
          <ac:spMkLst>
            <pc:docMk/>
            <pc:sldMk cId="2437321257" sldId="265"/>
            <ac:spMk id="2" creationId="{83B93091-9247-6DF3-F234-AF5B7E856174}"/>
          </ac:spMkLst>
        </pc:spChg>
        <pc:spChg chg="mod">
          <ac:chgData name="Pfarr, Tim" userId="S::tpfarr@kingcounty.gov::c0676bc0-b99a-4f37-a554-4bdaebcca2a2" providerId="AD" clId="Web-{9976D868-21F8-4428-EC62-12F8E5047AED}" dt="2026-05-20T21:58:37.828" v="596" actId="20577"/>
          <ac:spMkLst>
            <pc:docMk/>
            <pc:sldMk cId="2437321257" sldId="265"/>
            <ac:spMk id="3" creationId="{33EF56BE-DEDE-A4D8-48FF-79F4F76DD850}"/>
          </ac:spMkLst>
        </pc:spChg>
        <pc:spChg chg="add mod">
          <ac:chgData name="Pfarr, Tim" userId="S::tpfarr@kingcounty.gov::c0676bc0-b99a-4f37-a554-4bdaebcca2a2" providerId="AD" clId="Web-{9976D868-21F8-4428-EC62-12F8E5047AED}" dt="2026-05-20T22:00:01.985" v="704" actId="20577"/>
          <ac:spMkLst>
            <pc:docMk/>
            <pc:sldMk cId="2437321257" sldId="265"/>
            <ac:spMk id="4" creationId="{4C4AE389-1E5C-734F-85CA-1E55AF3E871A}"/>
          </ac:spMkLst>
        </pc:spChg>
        <pc:picChg chg="mod">
          <ac:chgData name="Pfarr, Tim" userId="S::tpfarr@kingcounty.gov::c0676bc0-b99a-4f37-a554-4bdaebcca2a2" providerId="AD" clId="Web-{9976D868-21F8-4428-EC62-12F8E5047AED}" dt="2026-05-20T21:56:44.953" v="583" actId="1076"/>
          <ac:picMkLst>
            <pc:docMk/>
            <pc:sldMk cId="2437321257" sldId="265"/>
            <ac:picMk id="7" creationId="{3D650221-7DFE-9487-82A0-72ADDEAF1989}"/>
          </ac:picMkLst>
        </pc:picChg>
      </pc:sldChg>
      <pc:sldChg chg="modSp">
        <pc:chgData name="Pfarr, Tim" userId="S::tpfarr@kingcounty.gov::c0676bc0-b99a-4f37-a554-4bdaebcca2a2" providerId="AD" clId="Web-{9976D868-21F8-4428-EC62-12F8E5047AED}" dt="2026-05-20T21:57:19.312" v="587" actId="20577"/>
        <pc:sldMkLst>
          <pc:docMk/>
          <pc:sldMk cId="2698354333" sldId="267"/>
        </pc:sldMkLst>
        <pc:spChg chg="mod">
          <ac:chgData name="Pfarr, Tim" userId="S::tpfarr@kingcounty.gov::c0676bc0-b99a-4f37-a554-4bdaebcca2a2" providerId="AD" clId="Web-{9976D868-21F8-4428-EC62-12F8E5047AED}" dt="2026-05-20T21:51:28.935" v="381" actId="1076"/>
          <ac:spMkLst>
            <pc:docMk/>
            <pc:sldMk cId="2698354333" sldId="267"/>
            <ac:spMk id="3" creationId="{4BFFD187-AC54-7B85-9E37-E17CA4A58481}"/>
          </ac:spMkLst>
        </pc:spChg>
        <pc:spChg chg="mod">
          <ac:chgData name="Pfarr, Tim" userId="S::tpfarr@kingcounty.gov::c0676bc0-b99a-4f37-a554-4bdaebcca2a2" providerId="AD" clId="Web-{9976D868-21F8-4428-EC62-12F8E5047AED}" dt="2026-05-20T21:57:19.312" v="587" actId="20577"/>
          <ac:spMkLst>
            <pc:docMk/>
            <pc:sldMk cId="2698354333" sldId="267"/>
            <ac:spMk id="5" creationId="{B8A91807-D9D5-AE84-EEA3-CFB04BCE3F66}"/>
          </ac:spMkLst>
        </pc:spChg>
        <pc:picChg chg="mod">
          <ac:chgData name="Pfarr, Tim" userId="S::tpfarr@kingcounty.gov::c0676bc0-b99a-4f37-a554-4bdaebcca2a2" providerId="AD" clId="Web-{9976D868-21F8-4428-EC62-12F8E5047AED}" dt="2026-05-20T21:56:52.062" v="584" actId="14100"/>
          <ac:picMkLst>
            <pc:docMk/>
            <pc:sldMk cId="2698354333" sldId="267"/>
            <ac:picMk id="2" creationId="{EB64F552-4A64-5AF1-A5B1-51E51AB46867}"/>
          </ac:picMkLst>
        </pc:picChg>
      </pc:sldChg>
      <pc:sldChg chg="addSp delSp modSp">
        <pc:chgData name="Pfarr, Tim" userId="S::tpfarr@kingcounty.gov::c0676bc0-b99a-4f37-a554-4bdaebcca2a2" providerId="AD" clId="Web-{9976D868-21F8-4428-EC62-12F8E5047AED}" dt="2026-05-20T22:02:26.205" v="728" actId="20577"/>
        <pc:sldMkLst>
          <pc:docMk/>
          <pc:sldMk cId="149998045" sldId="268"/>
        </pc:sldMkLst>
        <pc:spChg chg="mod">
          <ac:chgData name="Pfarr, Tim" userId="S::tpfarr@kingcounty.gov::c0676bc0-b99a-4f37-a554-4bdaebcca2a2" providerId="AD" clId="Web-{9976D868-21F8-4428-EC62-12F8E5047AED}" dt="2026-05-20T22:01:33.298" v="720" actId="1076"/>
          <ac:spMkLst>
            <pc:docMk/>
            <pc:sldMk cId="149998045" sldId="268"/>
            <ac:spMk id="2" creationId="{054D162D-134E-A6DB-739F-316E7F720795}"/>
          </ac:spMkLst>
        </pc:spChg>
        <pc:spChg chg="add mod">
          <ac:chgData name="Pfarr, Tim" userId="S::tpfarr@kingcounty.gov::c0676bc0-b99a-4f37-a554-4bdaebcca2a2" providerId="AD" clId="Web-{9976D868-21F8-4428-EC62-12F8E5047AED}" dt="2026-05-20T22:02:26.205" v="728" actId="20577"/>
          <ac:spMkLst>
            <pc:docMk/>
            <pc:sldMk cId="149998045" sldId="268"/>
            <ac:spMk id="6" creationId="{22D93E5A-12E6-7C37-1A65-F14A061F39BA}"/>
          </ac:spMkLst>
        </pc:spChg>
      </pc:sldChg>
    </pc:docChg>
  </pc:docChgLst>
  <pc:docChgLst>
    <pc:chgData name="Muhm, Jeff (EXEC)" userId="S::jmuhm@kingcounty.gov::93169cba-105c-4a6d-8dbe-3415a851e865" providerId="AD" clId="Web-{ABBB170A-7385-3E31-6A8F-B139A9B9193D}"/>
    <pc:docChg chg="modSld">
      <pc:chgData name="Muhm, Jeff (EXEC)" userId="S::jmuhm@kingcounty.gov::93169cba-105c-4a6d-8dbe-3415a851e865" providerId="AD" clId="Web-{ABBB170A-7385-3E31-6A8F-B139A9B9193D}" dt="2026-05-21T16:44:52.899" v="69" actId="20577"/>
      <pc:docMkLst>
        <pc:docMk/>
      </pc:docMkLst>
      <pc:sldChg chg="modSp modCm">
        <pc:chgData name="Muhm, Jeff (EXEC)" userId="S::jmuhm@kingcounty.gov::93169cba-105c-4a6d-8dbe-3415a851e865" providerId="AD" clId="Web-{ABBB170A-7385-3E31-6A8F-B139A9B9193D}" dt="2026-05-21T16:44:52.899" v="69" actId="20577"/>
        <pc:sldMkLst>
          <pc:docMk/>
          <pc:sldMk cId="4081698356" sldId="263"/>
        </pc:sldMkLst>
        <pc:spChg chg="mod">
          <ac:chgData name="Muhm, Jeff (EXEC)" userId="S::jmuhm@kingcounty.gov::93169cba-105c-4a6d-8dbe-3415a851e865" providerId="AD" clId="Web-{ABBB170A-7385-3E31-6A8F-B139A9B9193D}" dt="2026-05-21T16:44:52.899" v="69" actId="20577"/>
          <ac:spMkLst>
            <pc:docMk/>
            <pc:sldMk cId="4081698356" sldId="263"/>
            <ac:spMk id="3" creationId="{A0A6691A-5921-EFA3-7744-3FFECD39EC3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hm, Jeff (EXEC)" userId="S::jmuhm@kingcounty.gov::93169cba-105c-4a6d-8dbe-3415a851e865" providerId="AD" clId="Web-{ABBB170A-7385-3E31-6A8F-B139A9B9193D}" dt="2026-05-21T16:44:52.899" v="69" actId="20577"/>
              <pc2:cmMkLst xmlns:pc2="http://schemas.microsoft.com/office/powerpoint/2019/9/main/command">
                <pc:docMk/>
                <pc:sldMk cId="4081698356" sldId="263"/>
                <pc2:cmMk id="{90864C00-B0CF-4397-B976-F70671BA7EA5}"/>
              </pc2:cmMkLst>
            </pc226:cmChg>
            <pc226:cmChg xmlns:pc226="http://schemas.microsoft.com/office/powerpoint/2022/06/main/command" chg="mod">
              <pc226:chgData name="Muhm, Jeff (EXEC)" userId="S::jmuhm@kingcounty.gov::93169cba-105c-4a6d-8dbe-3415a851e865" providerId="AD" clId="Web-{ABBB170A-7385-3E31-6A8F-B139A9B9193D}" dt="2026-05-21T16:44:52.899" v="69" actId="20577"/>
              <pc2:cmMkLst xmlns:pc2="http://schemas.microsoft.com/office/powerpoint/2019/9/main/command">
                <pc:docMk/>
                <pc:sldMk cId="4081698356" sldId="263"/>
                <pc2:cmMk id="{CC902D20-8834-4463-B4C4-55CC4F3E299A}"/>
              </pc2:cmMkLst>
            </pc226:cmChg>
          </p:ext>
        </pc:extLst>
      </pc:sldChg>
      <pc:sldChg chg="modSp">
        <pc:chgData name="Muhm, Jeff (EXEC)" userId="S::jmuhm@kingcounty.gov::93169cba-105c-4a6d-8dbe-3415a851e865" providerId="AD" clId="Web-{ABBB170A-7385-3E31-6A8F-B139A9B9193D}" dt="2026-05-21T16:37:35.052" v="4" actId="20577"/>
        <pc:sldMkLst>
          <pc:docMk/>
          <pc:sldMk cId="149998045" sldId="268"/>
        </pc:sldMkLst>
        <pc:spChg chg="mod">
          <ac:chgData name="Muhm, Jeff (EXEC)" userId="S::jmuhm@kingcounty.gov::93169cba-105c-4a6d-8dbe-3415a851e865" providerId="AD" clId="Web-{ABBB170A-7385-3E31-6A8F-B139A9B9193D}" dt="2026-05-21T16:37:35.052" v="4" actId="20577"/>
          <ac:spMkLst>
            <pc:docMk/>
            <pc:sldMk cId="149998045" sldId="268"/>
            <ac:spMk id="4" creationId="{B90758AB-BA85-DE5D-4B30-308DF056FA30}"/>
          </ac:spMkLst>
        </pc:spChg>
      </pc:sldChg>
      <pc:sldChg chg="modSp">
        <pc:chgData name="Muhm, Jeff (EXEC)" userId="S::jmuhm@kingcounty.gov::93169cba-105c-4a6d-8dbe-3415a851e865" providerId="AD" clId="Web-{ABBB170A-7385-3E31-6A8F-B139A9B9193D}" dt="2026-05-21T16:38:13.474" v="10" actId="20577"/>
        <pc:sldMkLst>
          <pc:docMk/>
          <pc:sldMk cId="2319637947" sldId="2147471532"/>
        </pc:sldMkLst>
        <pc:spChg chg="mod">
          <ac:chgData name="Muhm, Jeff (EXEC)" userId="S::jmuhm@kingcounty.gov::93169cba-105c-4a6d-8dbe-3415a851e865" providerId="AD" clId="Web-{ABBB170A-7385-3E31-6A8F-B139A9B9193D}" dt="2026-05-21T16:38:13.474" v="10" actId="20577"/>
          <ac:spMkLst>
            <pc:docMk/>
            <pc:sldMk cId="2319637947" sldId="2147471532"/>
            <ac:spMk id="4" creationId="{D540EEAC-5D05-5367-7EA6-133525C7F727}"/>
          </ac:spMkLst>
        </pc:spChg>
      </pc:sldChg>
    </pc:docChg>
  </pc:docChgLst>
  <pc:docChgLst>
    <pc:chgData name="Pfarr, Tim" userId="S::tpfarr@kingcounty.gov::c0676bc0-b99a-4f37-a554-4bdaebcca2a2" providerId="AD" clId="Web-{E95D666B-AE47-5485-851B-7B392F60CD3C}"/>
    <pc:docChg chg="delSld">
      <pc:chgData name="Pfarr, Tim" userId="S::tpfarr@kingcounty.gov::c0676bc0-b99a-4f37-a554-4bdaebcca2a2" providerId="AD" clId="Web-{E95D666B-AE47-5485-851B-7B392F60CD3C}" dt="2026-05-20T22:59:09.312" v="1"/>
      <pc:docMkLst>
        <pc:docMk/>
      </pc:docMkLst>
    </pc:docChg>
  </pc:docChgLst>
  <pc:docChgLst>
    <pc:chgData name="Muhm, Jeff (EXEC)" userId="S::jmuhm@kingcounty.gov::93169cba-105c-4a6d-8dbe-3415a851e865" providerId="AD" clId="Web-{A829ADE5-9C15-D61A-07D2-9F81C676C401}"/>
    <pc:docChg chg="modSld">
      <pc:chgData name="Muhm, Jeff (EXEC)" userId="S::jmuhm@kingcounty.gov::93169cba-105c-4a6d-8dbe-3415a851e865" providerId="AD" clId="Web-{A829ADE5-9C15-D61A-07D2-9F81C676C401}" dt="2026-05-21T22:13:41.837" v="166" actId="20577"/>
      <pc:docMkLst>
        <pc:docMk/>
      </pc:docMkLst>
    </pc:docChg>
  </pc:docChgLst>
  <pc:docChgLst>
    <pc:chgData name="Pfarr, Tim" userId="S::tpfarr@kingcounty.gov::c0676bc0-b99a-4f37-a554-4bdaebcca2a2" providerId="AD" clId="Web-{9D59CD6D-4299-2470-5D13-D7BCB2D819B9}"/>
    <pc:docChg chg="addSld delSld modSld">
      <pc:chgData name="Pfarr, Tim" userId="S::tpfarr@kingcounty.gov::c0676bc0-b99a-4f37-a554-4bdaebcca2a2" providerId="AD" clId="Web-{9D59CD6D-4299-2470-5D13-D7BCB2D819B9}" dt="2026-05-20T15:49:51.461" v="15"/>
      <pc:docMkLst>
        <pc:docMk/>
      </pc:docMkLst>
      <pc:sldChg chg="addSp delSp modSp add replId">
        <pc:chgData name="Pfarr, Tim" userId="S::tpfarr@kingcounty.gov::c0676bc0-b99a-4f37-a554-4bdaebcca2a2" providerId="AD" clId="Web-{9D59CD6D-4299-2470-5D13-D7BCB2D819B9}" dt="2026-05-20T15:49:44.461" v="14" actId="1076"/>
        <pc:sldMkLst>
          <pc:docMk/>
          <pc:sldMk cId="2795799165" sldId="2147471531"/>
        </pc:sldMkLst>
        <pc:spChg chg="add del mod">
          <ac:chgData name="Pfarr, Tim" userId="S::tpfarr@kingcounty.gov::c0676bc0-b99a-4f37-a554-4bdaebcca2a2" providerId="AD" clId="Web-{9D59CD6D-4299-2470-5D13-D7BCB2D819B9}" dt="2026-05-20T15:49:29.117" v="9" actId="20577"/>
          <ac:spMkLst>
            <pc:docMk/>
            <pc:sldMk cId="2795799165" sldId="2147471531"/>
            <ac:spMk id="2" creationId="{BF513066-F139-E713-5BA2-71BDAAA18DD5}"/>
          </ac:spMkLst>
        </pc:spChg>
        <pc:picChg chg="add mod">
          <ac:chgData name="Pfarr, Tim" userId="S::tpfarr@kingcounty.gov::c0676bc0-b99a-4f37-a554-4bdaebcca2a2" providerId="AD" clId="Web-{9D59CD6D-4299-2470-5D13-D7BCB2D819B9}" dt="2026-05-20T15:49:44.461" v="14" actId="1076"/>
          <ac:picMkLst>
            <pc:docMk/>
            <pc:sldMk cId="2795799165" sldId="2147471531"/>
            <ac:picMk id="6" creationId="{82EBF496-EAA1-E6C9-15F8-BAEDDC6E6B5F}"/>
          </ac:picMkLst>
        </pc:picChg>
      </pc:sldChg>
    </pc:docChg>
  </pc:docChgLst>
  <pc:docChgLst>
    <pc:chgData name="Muhm, Jeff (EXEC)" userId="S::jmuhm@kingcounty.gov::93169cba-105c-4a6d-8dbe-3415a851e865" providerId="AD" clId="Web-{39538106-0E60-C959-4D9A-53711DFD8294}"/>
    <pc:docChg chg="modSld">
      <pc:chgData name="Muhm, Jeff (EXEC)" userId="S::jmuhm@kingcounty.gov::93169cba-105c-4a6d-8dbe-3415a851e865" providerId="AD" clId="Web-{39538106-0E60-C959-4D9A-53711DFD8294}" dt="2026-05-21T22:19:49.987" v="70" actId="20577"/>
      <pc:docMkLst>
        <pc:docMk/>
      </pc:docMkLst>
      <pc:sldChg chg="modSp modCm">
        <pc:chgData name="Muhm, Jeff (EXEC)" userId="S::jmuhm@kingcounty.gov::93169cba-105c-4a6d-8dbe-3415a851e865" providerId="AD" clId="Web-{39538106-0E60-C959-4D9A-53711DFD8294}" dt="2026-05-21T22:19:49.987" v="70" actId="20577"/>
        <pc:sldMkLst>
          <pc:docMk/>
          <pc:sldMk cId="4081698356" sldId="263"/>
        </pc:sldMkLst>
        <pc:spChg chg="mod">
          <ac:chgData name="Muhm, Jeff (EXEC)" userId="S::jmuhm@kingcounty.gov::93169cba-105c-4a6d-8dbe-3415a851e865" providerId="AD" clId="Web-{39538106-0E60-C959-4D9A-53711DFD8294}" dt="2026-05-21T22:19:49.987" v="70" actId="20577"/>
          <ac:spMkLst>
            <pc:docMk/>
            <pc:sldMk cId="4081698356" sldId="263"/>
            <ac:spMk id="3" creationId="{A0A6691A-5921-EFA3-7744-3FFECD39EC3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hm, Jeff (EXEC)" userId="S::jmuhm@kingcounty.gov::93169cba-105c-4a6d-8dbe-3415a851e865" providerId="AD" clId="Web-{39538106-0E60-C959-4D9A-53711DFD8294}" dt="2026-05-21T22:19:49.987" v="70" actId="20577"/>
              <pc2:cmMkLst xmlns:pc2="http://schemas.microsoft.com/office/powerpoint/2019/9/main/command">
                <pc:docMk/>
                <pc:sldMk cId="4081698356" sldId="263"/>
                <pc2:cmMk id="{CC902D20-8834-4463-B4C4-55CC4F3E299A}"/>
              </pc2:cmMkLst>
            </pc226:cmChg>
            <pc226:cmChg xmlns:pc226="http://schemas.microsoft.com/office/powerpoint/2022/06/main/command" chg="mod">
              <pc226:chgData name="Muhm, Jeff (EXEC)" userId="S::jmuhm@kingcounty.gov::93169cba-105c-4a6d-8dbe-3415a851e865" providerId="AD" clId="Web-{39538106-0E60-C959-4D9A-53711DFD8294}" dt="2026-05-21T22:19:44.206" v="59" actId="20577"/>
              <pc2:cmMkLst xmlns:pc2="http://schemas.microsoft.com/office/powerpoint/2019/9/main/command">
                <pc:docMk/>
                <pc:sldMk cId="4081698356" sldId="263"/>
                <pc2:cmMk id="{B686A4E3-A49C-49AB-9829-B5B2F65765E0}"/>
              </pc2:cmMkLst>
            </pc226:cmChg>
          </p:ext>
        </pc:extLst>
      </pc:sldChg>
    </pc:docChg>
  </pc:docChgLst>
  <pc:docChgLst>
    <pc:chgData name="Hamacher, Patrick" userId="S::pahamacher@kingcounty.gov::9811671c-814b-425d-8c81-1fa24bc6064c" providerId="AD" clId="Web-{44CFE540-59ED-A000-4224-2C30DE99A413}"/>
    <pc:docChg chg="modSld">
      <pc:chgData name="Hamacher, Patrick" userId="S::pahamacher@kingcounty.gov::9811671c-814b-425d-8c81-1fa24bc6064c" providerId="AD" clId="Web-{44CFE540-59ED-A000-4224-2C30DE99A413}" dt="2026-05-21T17:22:51.029" v="162" actId="20577"/>
      <pc:docMkLst>
        <pc:docMk/>
      </pc:docMkLst>
      <pc:sldChg chg="modSp">
        <pc:chgData name="Hamacher, Patrick" userId="S::pahamacher@kingcounty.gov::9811671c-814b-425d-8c81-1fa24bc6064c" providerId="AD" clId="Web-{44CFE540-59ED-A000-4224-2C30DE99A413}" dt="2026-05-21T17:22:20.794" v="158" actId="20577"/>
        <pc:sldMkLst>
          <pc:docMk/>
          <pc:sldMk cId="2437321257" sldId="265"/>
        </pc:sldMkLst>
        <pc:spChg chg="mod">
          <ac:chgData name="Hamacher, Patrick" userId="S::pahamacher@kingcounty.gov::9811671c-814b-425d-8c81-1fa24bc6064c" providerId="AD" clId="Web-{44CFE540-59ED-A000-4224-2C30DE99A413}" dt="2026-05-21T17:22:20.794" v="158" actId="20577"/>
          <ac:spMkLst>
            <pc:docMk/>
            <pc:sldMk cId="2437321257" sldId="265"/>
            <ac:spMk id="3" creationId="{33EF56BE-DEDE-A4D8-48FF-79F4F76DD850}"/>
          </ac:spMkLst>
        </pc:spChg>
      </pc:sldChg>
      <pc:sldChg chg="modSp modCm">
        <pc:chgData name="Hamacher, Patrick" userId="S::pahamacher@kingcounty.gov::9811671c-814b-425d-8c81-1fa24bc6064c" providerId="AD" clId="Web-{44CFE540-59ED-A000-4224-2C30DE99A413}" dt="2026-05-21T17:21:50.591" v="155" actId="20577"/>
        <pc:sldMkLst>
          <pc:docMk/>
          <pc:sldMk cId="2698354333" sldId="267"/>
        </pc:sldMkLst>
        <pc:spChg chg="mod">
          <ac:chgData name="Hamacher, Patrick" userId="S::pahamacher@kingcounty.gov::9811671c-814b-425d-8c81-1fa24bc6064c" providerId="AD" clId="Web-{44CFE540-59ED-A000-4224-2C30DE99A413}" dt="2026-05-21T17:21:50.591" v="155" actId="20577"/>
          <ac:spMkLst>
            <pc:docMk/>
            <pc:sldMk cId="2698354333" sldId="267"/>
            <ac:spMk id="5" creationId="{B8A91807-D9D5-AE84-EEA3-CFB04BCE3F66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S::pahamacher@kingcounty.gov::9811671c-814b-425d-8c81-1fa24bc6064c" providerId="AD" clId="Web-{44CFE540-59ED-A000-4224-2C30DE99A413}" dt="2026-05-21T17:21:50.591" v="155" actId="20577"/>
              <pc2:cmMkLst xmlns:pc2="http://schemas.microsoft.com/office/powerpoint/2019/9/main/command">
                <pc:docMk/>
                <pc:sldMk cId="2698354333" sldId="267"/>
                <pc2:cmMk id="{A0F0ED5D-9FF4-4816-97BE-2395A33F66D5}"/>
              </pc2:cmMkLst>
            </pc226:cmChg>
          </p:ext>
        </pc:extLst>
      </pc:sldChg>
      <pc:sldChg chg="modSp modCm">
        <pc:chgData name="Hamacher, Patrick" userId="S::pahamacher@kingcounty.gov::9811671c-814b-425d-8c81-1fa24bc6064c" providerId="AD" clId="Web-{44CFE540-59ED-A000-4224-2C30DE99A413}" dt="2026-05-21T17:22:51.029" v="162" actId="20577"/>
        <pc:sldMkLst>
          <pc:docMk/>
          <pc:sldMk cId="2319637947" sldId="2147471532"/>
        </pc:sldMkLst>
        <pc:spChg chg="mod">
          <ac:chgData name="Hamacher, Patrick" userId="S::pahamacher@kingcounty.gov::9811671c-814b-425d-8c81-1fa24bc6064c" providerId="AD" clId="Web-{44CFE540-59ED-A000-4224-2C30DE99A413}" dt="2026-05-21T17:22:51.029" v="162" actId="20577"/>
          <ac:spMkLst>
            <pc:docMk/>
            <pc:sldMk cId="2319637947" sldId="2147471532"/>
            <ac:spMk id="4" creationId="{D540EEAC-5D05-5367-7EA6-133525C7F727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Hamacher, Patrick" userId="S::pahamacher@kingcounty.gov::9811671c-814b-425d-8c81-1fa24bc6064c" providerId="AD" clId="Web-{44CFE540-59ED-A000-4224-2C30DE99A413}" dt="2026-05-21T17:22:51.029" v="162" actId="20577"/>
              <pc2:cmMkLst xmlns:pc2="http://schemas.microsoft.com/office/powerpoint/2019/9/main/command">
                <pc:docMk/>
                <pc:sldMk cId="2319637947" sldId="2147471532"/>
                <pc2:cmMk id="{CA5FEAAF-27B9-4A42-850A-832479A02573}"/>
              </pc2:cmMkLst>
            </pc226:cmChg>
          </p:ext>
        </pc:extLst>
      </pc:sldChg>
      <pc:sldChg chg="modSp">
        <pc:chgData name="Hamacher, Patrick" userId="S::pahamacher@kingcounty.gov::9811671c-814b-425d-8c81-1fa24bc6064c" providerId="AD" clId="Web-{44CFE540-59ED-A000-4224-2C30DE99A413}" dt="2026-05-21T16:42:33.658" v="3" actId="20577"/>
        <pc:sldMkLst>
          <pc:docMk/>
          <pc:sldMk cId="1203866065" sldId="2147471534"/>
        </pc:sldMkLst>
        <pc:spChg chg="mod">
          <ac:chgData name="Hamacher, Patrick" userId="S::pahamacher@kingcounty.gov::9811671c-814b-425d-8c81-1fa24bc6064c" providerId="AD" clId="Web-{44CFE540-59ED-A000-4224-2C30DE99A413}" dt="2026-05-21T16:42:33.658" v="3" actId="20577"/>
          <ac:spMkLst>
            <pc:docMk/>
            <pc:sldMk cId="1203866065" sldId="2147471534"/>
            <ac:spMk id="4" creationId="{6F3BC8C5-8003-D0A9-26EE-D7C286F528B7}"/>
          </ac:spMkLst>
        </pc:spChg>
      </pc:sldChg>
    </pc:docChg>
  </pc:docChgLst>
  <pc:docChgLst>
    <pc:chgData name="Givens III, Melvin" userId="ce27aade-e6c4-4a1f-82bd-ab4235c6a705" providerId="ADAL" clId="{B7BBE61B-E189-4675-BB3A-689319C1A75D}"/>
    <pc:docChg chg="undo custSel addSld delSld modSld sldOrd">
      <pc:chgData name="Givens III, Melvin" userId="ce27aade-e6c4-4a1f-82bd-ab4235c6a705" providerId="ADAL" clId="{B7BBE61B-E189-4675-BB3A-689319C1A75D}" dt="2026-05-22T16:49:07.651" v="505" actId="1076"/>
      <pc:docMkLst>
        <pc:docMk/>
      </pc:docMkLst>
      <pc:sldChg chg="modSp mod">
        <pc:chgData name="Givens III, Melvin" userId="ce27aade-e6c4-4a1f-82bd-ab4235c6a705" providerId="ADAL" clId="{B7BBE61B-E189-4675-BB3A-689319C1A75D}" dt="2026-05-22T16:48:58.861" v="504" actId="1076"/>
        <pc:sldMkLst>
          <pc:docMk/>
          <pc:sldMk cId="1295146549" sldId="259"/>
        </pc:sldMkLst>
        <pc:spChg chg="mod">
          <ac:chgData name="Givens III, Melvin" userId="ce27aade-e6c4-4a1f-82bd-ab4235c6a705" providerId="ADAL" clId="{B7BBE61B-E189-4675-BB3A-689319C1A75D}" dt="2026-05-22T16:48:58.861" v="504" actId="1076"/>
          <ac:spMkLst>
            <pc:docMk/>
            <pc:sldMk cId="1295146549" sldId="259"/>
            <ac:spMk id="5" creationId="{1F37A618-C200-DA97-4132-9D8DB31B7CB1}"/>
          </ac:spMkLst>
        </pc:spChg>
      </pc:sldChg>
      <pc:sldChg chg="modSp mod">
        <pc:chgData name="Givens III, Melvin" userId="ce27aade-e6c4-4a1f-82bd-ab4235c6a705" providerId="ADAL" clId="{B7BBE61B-E189-4675-BB3A-689319C1A75D}" dt="2026-05-20T22:36:07.983" v="66" actId="1076"/>
        <pc:sldMkLst>
          <pc:docMk/>
          <pc:sldMk cId="3933478152" sldId="261"/>
        </pc:sldMkLst>
        <pc:spChg chg="mod">
          <ac:chgData name="Givens III, Melvin" userId="ce27aade-e6c4-4a1f-82bd-ab4235c6a705" providerId="ADAL" clId="{B7BBE61B-E189-4675-BB3A-689319C1A75D}" dt="2026-05-20T22:36:07.983" v="66" actId="1076"/>
          <ac:spMkLst>
            <pc:docMk/>
            <pc:sldMk cId="3933478152" sldId="261"/>
            <ac:spMk id="10" creationId="{7C482B2F-4AD8-AB54-A2D6-6C1D14C421C4}"/>
          </ac:spMkLst>
        </pc:spChg>
        <pc:spChg chg="mod">
          <ac:chgData name="Givens III, Melvin" userId="ce27aade-e6c4-4a1f-82bd-ab4235c6a705" providerId="ADAL" clId="{B7BBE61B-E189-4675-BB3A-689319C1A75D}" dt="2026-05-20T22:35:59.125" v="64" actId="1076"/>
          <ac:spMkLst>
            <pc:docMk/>
            <pc:sldMk cId="3933478152" sldId="261"/>
            <ac:spMk id="12" creationId="{A29EE1AC-460A-D936-D323-BE6E729E5B7A}"/>
          </ac:spMkLst>
        </pc:spChg>
      </pc:sldChg>
      <pc:sldChg chg="addSp delSp modSp del mod ord">
        <pc:chgData name="Givens III, Melvin" userId="ce27aade-e6c4-4a1f-82bd-ab4235c6a705" providerId="ADAL" clId="{B7BBE61B-E189-4675-BB3A-689319C1A75D}" dt="2026-05-22T16:48:10.231" v="501" actId="2696"/>
        <pc:sldMkLst>
          <pc:docMk/>
          <pc:sldMk cId="4081698356" sldId="263"/>
        </pc:sldMkLst>
        <pc:graphicFrameChg chg="add del mod">
          <ac:chgData name="Givens III, Melvin" userId="ce27aade-e6c4-4a1f-82bd-ab4235c6a705" providerId="ADAL" clId="{B7BBE61B-E189-4675-BB3A-689319C1A75D}" dt="2026-05-22T16:26:06.253" v="225" actId="21"/>
          <ac:graphicFrameMkLst>
            <pc:docMk/>
            <pc:sldMk cId="4081698356" sldId="263"/>
            <ac:graphicFrameMk id="6" creationId="{82DF20EC-4BBE-4933-DA72-EBB3FB22AFFB}"/>
          </ac:graphicFrameMkLst>
        </pc:graphicFrameChg>
      </pc:sldChg>
      <pc:sldChg chg="modSp mod">
        <pc:chgData name="Givens III, Melvin" userId="ce27aade-e6c4-4a1f-82bd-ab4235c6a705" providerId="ADAL" clId="{B7BBE61B-E189-4675-BB3A-689319C1A75D}" dt="2026-05-20T22:46:22.812" v="175" actId="255"/>
        <pc:sldMkLst>
          <pc:docMk/>
          <pc:sldMk cId="2437321257" sldId="265"/>
        </pc:sldMkLst>
        <pc:spChg chg="mod">
          <ac:chgData name="Givens III, Melvin" userId="ce27aade-e6c4-4a1f-82bd-ab4235c6a705" providerId="ADAL" clId="{B7BBE61B-E189-4675-BB3A-689319C1A75D}" dt="2026-05-20T22:46:22.812" v="175" actId="255"/>
          <ac:spMkLst>
            <pc:docMk/>
            <pc:sldMk cId="2437321257" sldId="265"/>
            <ac:spMk id="2" creationId="{83B93091-9247-6DF3-F234-AF5B7E856174}"/>
          </ac:spMkLst>
        </pc:spChg>
      </pc:sldChg>
      <pc:sldChg chg="modSp mod">
        <pc:chgData name="Givens III, Melvin" userId="ce27aade-e6c4-4a1f-82bd-ab4235c6a705" providerId="ADAL" clId="{B7BBE61B-E189-4675-BB3A-689319C1A75D}" dt="2026-05-20T22:46:48.031" v="178" actId="1076"/>
        <pc:sldMkLst>
          <pc:docMk/>
          <pc:sldMk cId="2698354333" sldId="267"/>
        </pc:sldMkLst>
        <pc:spChg chg="mod">
          <ac:chgData name="Givens III, Melvin" userId="ce27aade-e6c4-4a1f-82bd-ab4235c6a705" providerId="ADAL" clId="{B7BBE61B-E189-4675-BB3A-689319C1A75D}" dt="2026-05-20T22:46:48.031" v="178" actId="1076"/>
          <ac:spMkLst>
            <pc:docMk/>
            <pc:sldMk cId="2698354333" sldId="267"/>
            <ac:spMk id="3" creationId="{4BFFD187-AC54-7B85-9E37-E17CA4A58481}"/>
          </ac:spMkLst>
        </pc:spChg>
        <pc:picChg chg="mod">
          <ac:chgData name="Givens III, Melvin" userId="ce27aade-e6c4-4a1f-82bd-ab4235c6a705" providerId="ADAL" clId="{B7BBE61B-E189-4675-BB3A-689319C1A75D}" dt="2026-05-20T22:46:34.026" v="176" actId="1076"/>
          <ac:picMkLst>
            <pc:docMk/>
            <pc:sldMk cId="2698354333" sldId="267"/>
            <ac:picMk id="2" creationId="{EB64F552-4A64-5AF1-A5B1-51E51AB46867}"/>
          </ac:picMkLst>
        </pc:picChg>
      </pc:sldChg>
      <pc:sldChg chg="addSp modSp mod">
        <pc:chgData name="Givens III, Melvin" userId="ce27aade-e6c4-4a1f-82bd-ab4235c6a705" providerId="ADAL" clId="{B7BBE61B-E189-4675-BB3A-689319C1A75D}" dt="2026-05-20T22:48:24.723" v="185" actId="18131"/>
        <pc:sldMkLst>
          <pc:docMk/>
          <pc:sldMk cId="149998045" sldId="268"/>
        </pc:sldMkLst>
        <pc:spChg chg="mod">
          <ac:chgData name="Givens III, Melvin" userId="ce27aade-e6c4-4a1f-82bd-ab4235c6a705" providerId="ADAL" clId="{B7BBE61B-E189-4675-BB3A-689319C1A75D}" dt="2026-05-20T22:47:18.509" v="181" actId="1076"/>
          <ac:spMkLst>
            <pc:docMk/>
            <pc:sldMk cId="149998045" sldId="268"/>
            <ac:spMk id="4" creationId="{B90758AB-BA85-DE5D-4B30-308DF056FA30}"/>
          </ac:spMkLst>
        </pc:spChg>
        <pc:picChg chg="add mod modCrop">
          <ac:chgData name="Givens III, Melvin" userId="ce27aade-e6c4-4a1f-82bd-ab4235c6a705" providerId="ADAL" clId="{B7BBE61B-E189-4675-BB3A-689319C1A75D}" dt="2026-05-20T22:48:24.723" v="185" actId="18131"/>
          <ac:picMkLst>
            <pc:docMk/>
            <pc:sldMk cId="149998045" sldId="268"/>
            <ac:picMk id="7" creationId="{8516933B-DC17-E743-8CDD-8177BF6E3D98}"/>
          </ac:picMkLst>
        </pc:picChg>
      </pc:sldChg>
      <pc:sldChg chg="modSp mod">
        <pc:chgData name="Givens III, Melvin" userId="ce27aade-e6c4-4a1f-82bd-ab4235c6a705" providerId="ADAL" clId="{B7BBE61B-E189-4675-BB3A-689319C1A75D}" dt="2026-05-22T16:49:07.651" v="505" actId="1076"/>
        <pc:sldMkLst>
          <pc:docMk/>
          <pc:sldMk cId="4241837577" sldId="269"/>
        </pc:sldMkLst>
        <pc:spChg chg="mod">
          <ac:chgData name="Givens III, Melvin" userId="ce27aade-e6c4-4a1f-82bd-ab4235c6a705" providerId="ADAL" clId="{B7BBE61B-E189-4675-BB3A-689319C1A75D}" dt="2026-05-22T16:49:07.651" v="505" actId="1076"/>
          <ac:spMkLst>
            <pc:docMk/>
            <pc:sldMk cId="4241837577" sldId="269"/>
            <ac:spMk id="5" creationId="{87DD00DD-A4BB-ABD0-8B53-5C0ED978BC0E}"/>
          </ac:spMkLst>
        </pc:spChg>
      </pc:sldChg>
      <pc:sldChg chg="addSp modSp mod">
        <pc:chgData name="Givens III, Melvin" userId="ce27aade-e6c4-4a1f-82bd-ab4235c6a705" providerId="ADAL" clId="{B7BBE61B-E189-4675-BB3A-689319C1A75D}" dt="2026-05-20T22:51:58.257" v="193" actId="732"/>
        <pc:sldMkLst>
          <pc:docMk/>
          <pc:sldMk cId="2319637947" sldId="2147471532"/>
        </pc:sldMkLst>
        <pc:spChg chg="mod">
          <ac:chgData name="Givens III, Melvin" userId="ce27aade-e6c4-4a1f-82bd-ab4235c6a705" providerId="ADAL" clId="{B7BBE61B-E189-4675-BB3A-689319C1A75D}" dt="2026-05-20T22:49:01.745" v="187" actId="14100"/>
          <ac:spMkLst>
            <pc:docMk/>
            <pc:sldMk cId="2319637947" sldId="2147471532"/>
            <ac:spMk id="4" creationId="{D540EEAC-5D05-5367-7EA6-133525C7F727}"/>
          </ac:spMkLst>
        </pc:spChg>
        <pc:picChg chg="add mod modCrop">
          <ac:chgData name="Givens III, Melvin" userId="ce27aade-e6c4-4a1f-82bd-ab4235c6a705" providerId="ADAL" clId="{B7BBE61B-E189-4675-BB3A-689319C1A75D}" dt="2026-05-20T22:51:58.257" v="193" actId="732"/>
          <ac:picMkLst>
            <pc:docMk/>
            <pc:sldMk cId="2319637947" sldId="2147471532"/>
            <ac:picMk id="5" creationId="{619C5DA5-C8B7-3883-E06B-8AB81875461E}"/>
          </ac:picMkLst>
        </pc:picChg>
      </pc:sldChg>
      <pc:sldChg chg="addSp modSp mod">
        <pc:chgData name="Givens III, Melvin" userId="ce27aade-e6c4-4a1f-82bd-ab4235c6a705" providerId="ADAL" clId="{B7BBE61B-E189-4675-BB3A-689319C1A75D}" dt="2026-05-20T22:54:46.930" v="212" actId="20577"/>
        <pc:sldMkLst>
          <pc:docMk/>
          <pc:sldMk cId="1968552263" sldId="2147471533"/>
        </pc:sldMkLst>
        <pc:spChg chg="mod">
          <ac:chgData name="Givens III, Melvin" userId="ce27aade-e6c4-4a1f-82bd-ab4235c6a705" providerId="ADAL" clId="{B7BBE61B-E189-4675-BB3A-689319C1A75D}" dt="2026-05-20T22:54:46.930" v="212" actId="20577"/>
          <ac:spMkLst>
            <pc:docMk/>
            <pc:sldMk cId="1968552263" sldId="2147471533"/>
            <ac:spMk id="2" creationId="{5DD70A36-9853-D662-3F73-F2AFBB31790D}"/>
          </ac:spMkLst>
        </pc:spChg>
        <pc:spChg chg="mod">
          <ac:chgData name="Givens III, Melvin" userId="ce27aade-e6c4-4a1f-82bd-ab4235c6a705" providerId="ADAL" clId="{B7BBE61B-E189-4675-BB3A-689319C1A75D}" dt="2026-05-20T22:52:18.587" v="195" actId="14100"/>
          <ac:spMkLst>
            <pc:docMk/>
            <pc:sldMk cId="1968552263" sldId="2147471533"/>
            <ac:spMk id="4" creationId="{56A63E02-CE13-3A62-3621-EE81D7ACD53D}"/>
          </ac:spMkLst>
        </pc:spChg>
        <pc:picChg chg="add mod modCrop">
          <ac:chgData name="Givens III, Melvin" userId="ce27aade-e6c4-4a1f-82bd-ab4235c6a705" providerId="ADAL" clId="{B7BBE61B-E189-4675-BB3A-689319C1A75D}" dt="2026-05-20T22:54:34.591" v="211" actId="18131"/>
          <ac:picMkLst>
            <pc:docMk/>
            <pc:sldMk cId="1968552263" sldId="2147471533"/>
            <ac:picMk id="5" creationId="{B267E729-689E-65F4-1AF9-A01B94CA86AE}"/>
          </ac:picMkLst>
        </pc:picChg>
      </pc:sldChg>
      <pc:sldChg chg="addSp delSp modSp add mod ord setBg delDesignElem chgLayout">
        <pc:chgData name="Givens III, Melvin" userId="ce27aade-e6c4-4a1f-82bd-ab4235c6a705" providerId="ADAL" clId="{B7BBE61B-E189-4675-BB3A-689319C1A75D}" dt="2026-05-22T16:46:25.613" v="497" actId="20577"/>
        <pc:sldMkLst>
          <pc:docMk/>
          <pc:sldMk cId="1203866065" sldId="2147471534"/>
        </pc:sldMkLst>
        <pc:spChg chg="mod ord">
          <ac:chgData name="Givens III, Melvin" userId="ce27aade-e6c4-4a1f-82bd-ab4235c6a705" providerId="ADAL" clId="{B7BBE61B-E189-4675-BB3A-689319C1A75D}" dt="2026-05-20T22:35:01.939" v="55" actId="1076"/>
          <ac:spMkLst>
            <pc:docMk/>
            <pc:sldMk cId="1203866065" sldId="2147471534"/>
            <ac:spMk id="2" creationId="{856008D9-6C66-02A3-C391-B44DDF07808D}"/>
          </ac:spMkLst>
        </pc:spChg>
        <pc:spChg chg="mod ord">
          <ac:chgData name="Givens III, Melvin" userId="ce27aade-e6c4-4a1f-82bd-ab4235c6a705" providerId="ADAL" clId="{B7BBE61B-E189-4675-BB3A-689319C1A75D}" dt="2026-05-20T22:34:56.685" v="54" actId="700"/>
          <ac:spMkLst>
            <pc:docMk/>
            <pc:sldMk cId="1203866065" sldId="2147471534"/>
            <ac:spMk id="3" creationId="{C2DF5732-E6BE-7C61-321A-DC0B063AD590}"/>
          </ac:spMkLst>
        </pc:spChg>
        <pc:spChg chg="add del mod ord">
          <ac:chgData name="Givens III, Melvin" userId="ce27aade-e6c4-4a1f-82bd-ab4235c6a705" providerId="ADAL" clId="{B7BBE61B-E189-4675-BB3A-689319C1A75D}" dt="2026-05-20T22:40:26.386" v="131" actId="20577"/>
          <ac:spMkLst>
            <pc:docMk/>
            <pc:sldMk cId="1203866065" sldId="2147471534"/>
            <ac:spMk id="4" creationId="{6F3BC8C5-8003-D0A9-26EE-D7C286F528B7}"/>
          </ac:spMkLst>
        </pc:spChg>
        <pc:spChg chg="add mod">
          <ac:chgData name="Givens III, Melvin" userId="ce27aade-e6c4-4a1f-82bd-ab4235c6a705" providerId="ADAL" clId="{B7BBE61B-E189-4675-BB3A-689319C1A75D}" dt="2026-05-22T16:46:25.613" v="497" actId="20577"/>
          <ac:spMkLst>
            <pc:docMk/>
            <pc:sldMk cId="1203866065" sldId="2147471534"/>
            <ac:spMk id="5" creationId="{DD9FF200-6C95-D301-21E8-1BEA20DEBF75}"/>
          </ac:spMkLst>
        </pc:spChg>
        <pc:spChg chg="add mod">
          <ac:chgData name="Givens III, Melvin" userId="ce27aade-e6c4-4a1f-82bd-ab4235c6a705" providerId="ADAL" clId="{B7BBE61B-E189-4675-BB3A-689319C1A75D}" dt="2026-05-20T22:32:26.452" v="23" actId="14100"/>
          <ac:spMkLst>
            <pc:docMk/>
            <pc:sldMk cId="1203866065" sldId="2147471534"/>
            <ac:spMk id="7" creationId="{19395683-6C90-57B3-9E7E-84A50B7B5248}"/>
          </ac:spMkLst>
        </pc:spChg>
        <pc:spChg chg="add mod">
          <ac:chgData name="Givens III, Melvin" userId="ce27aade-e6c4-4a1f-82bd-ab4235c6a705" providerId="ADAL" clId="{B7BBE61B-E189-4675-BB3A-689319C1A75D}" dt="2026-05-20T22:33:18.960" v="53" actId="1038"/>
          <ac:spMkLst>
            <pc:docMk/>
            <pc:sldMk cId="1203866065" sldId="2147471534"/>
            <ac:spMk id="8" creationId="{AD4AECD1-D00F-D191-E766-8C17AC2FC4C1}"/>
          </ac:spMkLst>
        </pc:spChg>
        <pc:picChg chg="add mod">
          <ac:chgData name="Givens III, Melvin" userId="ce27aade-e6c4-4a1f-82bd-ab4235c6a705" providerId="ADAL" clId="{B7BBE61B-E189-4675-BB3A-689319C1A75D}" dt="2026-05-22T16:44:37.751" v="455" actId="1076"/>
          <ac:picMkLst>
            <pc:docMk/>
            <pc:sldMk cId="1203866065" sldId="2147471534"/>
            <ac:picMk id="6" creationId="{38CF3C51-A692-9CB4-BC10-8C3C495FE635}"/>
          </ac:picMkLst>
        </pc:picChg>
      </pc:sldChg>
      <pc:sldChg chg="addSp modSp add del mod">
        <pc:chgData name="Givens III, Melvin" userId="ce27aade-e6c4-4a1f-82bd-ab4235c6a705" providerId="ADAL" clId="{B7BBE61B-E189-4675-BB3A-689319C1A75D}" dt="2026-05-22T16:47:47.428" v="498" actId="2696"/>
        <pc:sldMkLst>
          <pc:docMk/>
          <pc:sldMk cId="3604069556" sldId="2147471535"/>
        </pc:sldMkLst>
        <pc:spChg chg="mod">
          <ac:chgData name="Givens III, Melvin" userId="ce27aade-e6c4-4a1f-82bd-ab4235c6a705" providerId="ADAL" clId="{B7BBE61B-E189-4675-BB3A-689319C1A75D}" dt="2026-05-22T16:30:27.149" v="282" actId="1036"/>
          <ac:spMkLst>
            <pc:docMk/>
            <pc:sldMk cId="3604069556" sldId="2147471535"/>
            <ac:spMk id="2" creationId="{D78EBE5C-507E-505B-E9FD-14DEA6FF690B}"/>
          </ac:spMkLst>
        </pc:spChg>
        <pc:spChg chg="mod">
          <ac:chgData name="Givens III, Melvin" userId="ce27aade-e6c4-4a1f-82bd-ab4235c6a705" providerId="ADAL" clId="{B7BBE61B-E189-4675-BB3A-689319C1A75D}" dt="2026-05-22T16:35:57.889" v="317" actId="20577"/>
          <ac:spMkLst>
            <pc:docMk/>
            <pc:sldMk cId="3604069556" sldId="2147471535"/>
            <ac:spMk id="3" creationId="{928DF0CD-5BE6-1571-84AB-A05340D21668}"/>
          </ac:spMkLst>
        </pc:spChg>
        <pc:spChg chg="add mod">
          <ac:chgData name="Givens III, Melvin" userId="ce27aade-e6c4-4a1f-82bd-ab4235c6a705" providerId="ADAL" clId="{B7BBE61B-E189-4675-BB3A-689319C1A75D}" dt="2026-05-22T16:36:26.838" v="325" actId="1038"/>
          <ac:spMkLst>
            <pc:docMk/>
            <pc:sldMk cId="3604069556" sldId="2147471535"/>
            <ac:spMk id="4" creationId="{95E3FDDD-6EED-23A0-7EF3-D061F074210E}"/>
          </ac:spMkLst>
        </pc:spChg>
        <pc:graphicFrameChg chg="add mod">
          <ac:chgData name="Givens III, Melvin" userId="ce27aade-e6c4-4a1f-82bd-ab4235c6a705" providerId="ADAL" clId="{B7BBE61B-E189-4675-BB3A-689319C1A75D}" dt="2026-05-22T16:36:23.519" v="323" actId="1076"/>
          <ac:graphicFrameMkLst>
            <pc:docMk/>
            <pc:sldMk cId="3604069556" sldId="2147471535"/>
            <ac:graphicFrameMk id="6" creationId="{82DF20EC-4BBE-4933-DA72-EBB3FB22AFFB}"/>
          </ac:graphicFrameMkLst>
        </pc:graphicFrameChg>
      </pc:sldChg>
      <pc:sldChg chg="addSp modSp add mod">
        <pc:chgData name="Givens III, Melvin" userId="ce27aade-e6c4-4a1f-82bd-ab4235c6a705" providerId="ADAL" clId="{B7BBE61B-E189-4675-BB3A-689319C1A75D}" dt="2026-05-22T16:48:34.584" v="503" actId="18131"/>
        <pc:sldMkLst>
          <pc:docMk/>
          <pc:sldMk cId="1933015770" sldId="2147471536"/>
        </pc:sldMkLst>
        <pc:spChg chg="mod">
          <ac:chgData name="Givens III, Melvin" userId="ce27aade-e6c4-4a1f-82bd-ab4235c6a705" providerId="ADAL" clId="{B7BBE61B-E189-4675-BB3A-689319C1A75D}" dt="2026-05-22T16:33:36.775" v="304" actId="1036"/>
          <ac:spMkLst>
            <pc:docMk/>
            <pc:sldMk cId="1933015770" sldId="2147471536"/>
            <ac:spMk id="2" creationId="{74D202EE-9268-45A3-E957-2ACE76C2C3D6}"/>
          </ac:spMkLst>
        </pc:spChg>
        <pc:spChg chg="mod">
          <ac:chgData name="Givens III, Melvin" userId="ce27aade-e6c4-4a1f-82bd-ab4235c6a705" providerId="ADAL" clId="{B7BBE61B-E189-4675-BB3A-689319C1A75D}" dt="2026-05-22T16:33:34.677" v="302" actId="1035"/>
          <ac:spMkLst>
            <pc:docMk/>
            <pc:sldMk cId="1933015770" sldId="2147471536"/>
            <ac:spMk id="3" creationId="{569C6BBB-22F5-B82C-7CAE-7D029D0F7515}"/>
          </ac:spMkLst>
        </pc:spChg>
        <pc:picChg chg="add mod modCrop">
          <ac:chgData name="Givens III, Melvin" userId="ce27aade-e6c4-4a1f-82bd-ab4235c6a705" providerId="ADAL" clId="{B7BBE61B-E189-4675-BB3A-689319C1A75D}" dt="2026-05-22T16:48:34.584" v="503" actId="18131"/>
          <ac:picMkLst>
            <pc:docMk/>
            <pc:sldMk cId="1933015770" sldId="2147471536"/>
            <ac:picMk id="4" creationId="{013D6D64-B1BB-7941-B66E-C65B8DC0F971}"/>
          </ac:picMkLst>
        </pc:picChg>
      </pc:sldChg>
    </pc:docChg>
  </pc:docChgLst>
  <pc:docChgLst>
    <pc:chgData name="Sebright, Marina" userId="75467739-45d3-48a9-8bdf-64ac9514c6ff" providerId="ADAL" clId="{4D5BAFEB-ED67-4B89-9CB1-73C545A59C05}"/>
    <pc:docChg chg="modSld">
      <pc:chgData name="Sebright, Marina" userId="75467739-45d3-48a9-8bdf-64ac9514c6ff" providerId="ADAL" clId="{4D5BAFEB-ED67-4B89-9CB1-73C545A59C05}" dt="2026-05-21T22:06:01.791" v="109" actId="20577"/>
      <pc:docMkLst>
        <pc:docMk/>
      </pc:docMkLst>
      <pc:sldChg chg="modSp mod modCm">
        <pc:chgData name="Sebright, Marina" userId="75467739-45d3-48a9-8bdf-64ac9514c6ff" providerId="ADAL" clId="{4D5BAFEB-ED67-4B89-9CB1-73C545A59C05}" dt="2026-05-21T22:06:01.791" v="109" actId="20577"/>
        <pc:sldMkLst>
          <pc:docMk/>
          <pc:sldMk cId="4081698356" sldId="263"/>
        </pc:sldMkLst>
        <pc:spChg chg="mod">
          <ac:chgData name="Sebright, Marina" userId="75467739-45d3-48a9-8bdf-64ac9514c6ff" providerId="ADAL" clId="{4D5BAFEB-ED67-4B89-9CB1-73C545A59C05}" dt="2026-05-21T22:06:01.791" v="109" actId="20577"/>
          <ac:spMkLst>
            <pc:docMk/>
            <pc:sldMk cId="4081698356" sldId="263"/>
            <ac:spMk id="3" creationId="{A0A6691A-5921-EFA3-7744-3FFECD39EC3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Sebright, Marina" userId="75467739-45d3-48a9-8bdf-64ac9514c6ff" providerId="ADAL" clId="{4D5BAFEB-ED67-4B89-9CB1-73C545A59C05}" dt="2026-05-21T22:06:01.791" v="109" actId="20577"/>
              <pc2:cmMkLst xmlns:pc2="http://schemas.microsoft.com/office/powerpoint/2019/9/main/command">
                <pc:docMk/>
                <pc:sldMk cId="4081698356" sldId="263"/>
                <pc2:cmMk id="{CC902D20-8834-4463-B4C4-55CC4F3E299A}"/>
              </pc2:cmMkLst>
            </pc226:cmChg>
            <pc226:cmChg xmlns:pc226="http://schemas.microsoft.com/office/powerpoint/2022/06/main/command" chg="mod">
              <pc226:chgData name="Sebright, Marina" userId="75467739-45d3-48a9-8bdf-64ac9514c6ff" providerId="ADAL" clId="{4D5BAFEB-ED67-4B89-9CB1-73C545A59C05}" dt="2026-05-21T22:06:01.791" v="109" actId="20577"/>
              <pc2:cmMkLst xmlns:pc2="http://schemas.microsoft.com/office/powerpoint/2019/9/main/command">
                <pc:docMk/>
                <pc:sldMk cId="4081698356" sldId="263"/>
                <pc2:cmMk id="{B686A4E3-A49C-49AB-9829-B5B2F65765E0}"/>
              </pc2:cmMkLst>
            </pc226:cmChg>
          </p:ext>
        </pc:extLst>
      </pc:sldChg>
    </pc:docChg>
  </pc:docChgLst>
  <pc:docChgLst>
    <pc:chgData name="Muhm, Jeff (EXEC)" userId="S::jmuhm@kingcounty.gov::93169cba-105c-4a6d-8dbe-3415a851e865" providerId="AD" clId="Web-{8D28F5B7-5368-15C0-26D6-C0900AF1A71A}"/>
    <pc:docChg chg="modSld">
      <pc:chgData name="Muhm, Jeff (EXEC)" userId="S::jmuhm@kingcounty.gov::93169cba-105c-4a6d-8dbe-3415a851e865" providerId="AD" clId="Web-{8D28F5B7-5368-15C0-26D6-C0900AF1A71A}" dt="2026-05-21T21:36:02.255" v="10" actId="20577"/>
      <pc:docMkLst>
        <pc:docMk/>
      </pc:docMkLst>
      <pc:sldChg chg="addSp delSp modSp modCm">
        <pc:chgData name="Muhm, Jeff (EXEC)" userId="S::jmuhm@kingcounty.gov::93169cba-105c-4a6d-8dbe-3415a851e865" providerId="AD" clId="Web-{8D28F5B7-5368-15C0-26D6-C0900AF1A71A}" dt="2026-05-21T21:36:02.255" v="10" actId="20577"/>
        <pc:sldMkLst>
          <pc:docMk/>
          <pc:sldMk cId="4081698356" sldId="263"/>
        </pc:sldMkLst>
        <pc:spChg chg="mod">
          <ac:chgData name="Muhm, Jeff (EXEC)" userId="S::jmuhm@kingcounty.gov::93169cba-105c-4a6d-8dbe-3415a851e865" providerId="AD" clId="Web-{8D28F5B7-5368-15C0-26D6-C0900AF1A71A}" dt="2026-05-21T21:36:02.255" v="10" actId="20577"/>
          <ac:spMkLst>
            <pc:docMk/>
            <pc:sldMk cId="4081698356" sldId="263"/>
            <ac:spMk id="3" creationId="{A0A6691A-5921-EFA3-7744-3FFECD39EC34}"/>
          </ac:spMkLst>
        </pc:spChg>
        <pc:picChg chg="add del mod">
          <ac:chgData name="Muhm, Jeff (EXEC)" userId="S::jmuhm@kingcounty.gov::93169cba-105c-4a6d-8dbe-3415a851e865" providerId="AD" clId="Web-{8D28F5B7-5368-15C0-26D6-C0900AF1A71A}" dt="2026-05-21T21:35:43.521" v="6"/>
          <ac:picMkLst>
            <pc:docMk/>
            <pc:sldMk cId="4081698356" sldId="263"/>
            <ac:picMk id="4" creationId="{27FDEEA3-9099-2BF8-EA87-A0F902B49DF4}"/>
          </ac:picMkLst>
        </pc:picChg>
        <pc:picChg chg="del">
          <ac:chgData name="Muhm, Jeff (EXEC)" userId="S::jmuhm@kingcounty.gov::93169cba-105c-4a6d-8dbe-3415a851e865" providerId="AD" clId="Web-{8D28F5B7-5368-15C0-26D6-C0900AF1A71A}" dt="2026-05-21T20:00:21.075" v="0"/>
          <ac:picMkLst>
            <pc:docMk/>
            <pc:sldMk cId="4081698356" sldId="263"/>
            <ac:picMk id="7" creationId="{851CC6CA-0ABF-928A-4047-8940E39DADF6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hm, Jeff (EXEC)" userId="S::jmuhm@kingcounty.gov::93169cba-105c-4a6d-8dbe-3415a851e865" providerId="AD" clId="Web-{8D28F5B7-5368-15C0-26D6-C0900AF1A71A}" dt="2026-05-21T21:36:02.255" v="10" actId="20577"/>
              <pc2:cmMkLst xmlns:pc2="http://schemas.microsoft.com/office/powerpoint/2019/9/main/command">
                <pc:docMk/>
                <pc:sldMk cId="4081698356" sldId="263"/>
                <pc2:cmMk id="{90864C00-B0CF-4397-B976-F70671BA7EA5}"/>
              </pc2:cmMkLst>
            </pc226:cmChg>
            <pc226:cmChg xmlns:pc226="http://schemas.microsoft.com/office/powerpoint/2022/06/main/command" chg="mod">
              <pc226:chgData name="Muhm, Jeff (EXEC)" userId="S::jmuhm@kingcounty.gov::93169cba-105c-4a6d-8dbe-3415a851e865" providerId="AD" clId="Web-{8D28F5B7-5368-15C0-26D6-C0900AF1A71A}" dt="2026-05-21T21:36:02.255" v="10" actId="20577"/>
              <pc2:cmMkLst xmlns:pc2="http://schemas.microsoft.com/office/powerpoint/2019/9/main/command">
                <pc:docMk/>
                <pc:sldMk cId="4081698356" sldId="263"/>
                <pc2:cmMk id="{CC902D20-8834-4463-B4C4-55CC4F3E299A}"/>
              </pc2:cmMkLst>
            </pc226:cmChg>
            <pc226:cmChg xmlns:pc226="http://schemas.microsoft.com/office/powerpoint/2022/06/main/command" chg="mod">
              <pc226:chgData name="Muhm, Jeff (EXEC)" userId="S::jmuhm@kingcounty.gov::93169cba-105c-4a6d-8dbe-3415a851e865" providerId="AD" clId="Web-{8D28F5B7-5368-15C0-26D6-C0900AF1A71A}" dt="2026-05-21T21:36:02.255" v="10" actId="20577"/>
              <pc2:cmMkLst xmlns:pc2="http://schemas.microsoft.com/office/powerpoint/2019/9/main/command">
                <pc:docMk/>
                <pc:sldMk cId="4081698356" sldId="263"/>
                <pc2:cmMk id="{B686A4E3-A49C-49AB-9829-B5B2F65765E0}"/>
              </pc2:cmMkLst>
            </pc226:cmChg>
          </p:ext>
        </pc:extLst>
      </pc:sldChg>
    </pc:docChg>
  </pc:docChgLst>
  <pc:docChgLst>
    <pc:chgData name="Sebright, Marina" userId="S::msebright@kingcounty.gov::75467739-45d3-48a9-8bdf-64ac9514c6ff" providerId="AD" clId="Web-{113BD88B-B188-9235-A46E-A4565C905600}"/>
    <pc:docChg chg="modSld">
      <pc:chgData name="Sebright, Marina" userId="S::msebright@kingcounty.gov::75467739-45d3-48a9-8bdf-64ac9514c6ff" providerId="AD" clId="Web-{113BD88B-B188-9235-A46E-A4565C905600}" dt="2026-05-21T21:57:04.213" v="45" actId="14100"/>
      <pc:docMkLst>
        <pc:docMk/>
      </pc:docMkLst>
    </pc:docChg>
  </pc:docChgLst>
  <pc:docChgLst>
    <pc:chgData name="Muhm, Jeff (EXEC)" userId="S::jmuhm@kingcounty.gov::93169cba-105c-4a6d-8dbe-3415a851e865" providerId="AD" clId="Web-{A71845E1-D06F-D838-E821-0610185425EC}"/>
    <pc:docChg chg="modSld">
      <pc:chgData name="Muhm, Jeff (EXEC)" userId="S::jmuhm@kingcounty.gov::93169cba-105c-4a6d-8dbe-3415a851e865" providerId="AD" clId="Web-{A71845E1-D06F-D838-E821-0610185425EC}" dt="2026-05-21T21:38:40.736" v="11" actId="20577"/>
      <pc:docMkLst>
        <pc:docMk/>
      </pc:docMkLst>
      <pc:sldChg chg="modSp modCm">
        <pc:chgData name="Muhm, Jeff (EXEC)" userId="S::jmuhm@kingcounty.gov::93169cba-105c-4a6d-8dbe-3415a851e865" providerId="AD" clId="Web-{A71845E1-D06F-D838-E821-0610185425EC}" dt="2026-05-21T21:38:40.736" v="11" actId="20577"/>
        <pc:sldMkLst>
          <pc:docMk/>
          <pc:sldMk cId="4081698356" sldId="263"/>
        </pc:sldMkLst>
        <pc:spChg chg="mod">
          <ac:chgData name="Muhm, Jeff (EXEC)" userId="S::jmuhm@kingcounty.gov::93169cba-105c-4a6d-8dbe-3415a851e865" providerId="AD" clId="Web-{A71845E1-D06F-D838-E821-0610185425EC}" dt="2026-05-21T21:38:40.736" v="11" actId="20577"/>
          <ac:spMkLst>
            <pc:docMk/>
            <pc:sldMk cId="4081698356" sldId="263"/>
            <ac:spMk id="3" creationId="{A0A6691A-5921-EFA3-7744-3FFECD39EC3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Muhm, Jeff (EXEC)" userId="S::jmuhm@kingcounty.gov::93169cba-105c-4a6d-8dbe-3415a851e865" providerId="AD" clId="Web-{A71845E1-D06F-D838-E821-0610185425EC}" dt="2026-05-21T21:38:40.736" v="11" actId="20577"/>
              <pc2:cmMkLst xmlns:pc2="http://schemas.microsoft.com/office/powerpoint/2019/9/main/command">
                <pc:docMk/>
                <pc:sldMk cId="4081698356" sldId="263"/>
                <pc2:cmMk id="{90864C00-B0CF-4397-B976-F70671BA7EA5}"/>
              </pc2:cmMkLst>
            </pc226:cmChg>
            <pc226:cmChg xmlns:pc226="http://schemas.microsoft.com/office/powerpoint/2022/06/main/command" chg="mod">
              <pc226:chgData name="Muhm, Jeff (EXEC)" userId="S::jmuhm@kingcounty.gov::93169cba-105c-4a6d-8dbe-3415a851e865" providerId="AD" clId="Web-{A71845E1-D06F-D838-E821-0610185425EC}" dt="2026-05-21T21:38:40.736" v="11" actId="20577"/>
              <pc2:cmMkLst xmlns:pc2="http://schemas.microsoft.com/office/powerpoint/2019/9/main/command">
                <pc:docMk/>
                <pc:sldMk cId="4081698356" sldId="263"/>
                <pc2:cmMk id="{CC902D20-8834-4463-B4C4-55CC4F3E299A}"/>
              </pc2:cmMkLst>
            </pc226:cmChg>
            <pc226:cmChg xmlns:pc226="http://schemas.microsoft.com/office/powerpoint/2022/06/main/command" chg="mod">
              <pc226:chgData name="Muhm, Jeff (EXEC)" userId="S::jmuhm@kingcounty.gov::93169cba-105c-4a6d-8dbe-3415a851e865" providerId="AD" clId="Web-{A71845E1-D06F-D838-E821-0610185425EC}" dt="2026-05-21T21:38:40.736" v="11" actId="20577"/>
              <pc2:cmMkLst xmlns:pc2="http://schemas.microsoft.com/office/powerpoint/2019/9/main/command">
                <pc:docMk/>
                <pc:sldMk cId="4081698356" sldId="263"/>
                <pc2:cmMk id="{B686A4E3-A49C-49AB-9829-B5B2F65765E0}"/>
              </pc2:cmMkLst>
            </pc226:cmChg>
          </p:ext>
        </pc:extLst>
      </pc:sldChg>
    </pc:docChg>
  </pc:docChgLst>
  <pc:docChgLst>
    <pc:chgData name="Pfarr, Tim" userId="S::tpfarr@kingcounty.gov::c0676bc0-b99a-4f37-a554-4bdaebcca2a2" providerId="AD" clId="Web-{C4B52CEC-ABF0-6CCB-3764-83EF28085277}"/>
    <pc:docChg chg="addSld delSld modSld">
      <pc:chgData name="Pfarr, Tim" userId="S::tpfarr@kingcounty.gov::c0676bc0-b99a-4f37-a554-4bdaebcca2a2" providerId="AD" clId="Web-{C4B52CEC-ABF0-6CCB-3764-83EF28085277}" dt="2026-05-20T22:18:49.676" v="655" actId="20577"/>
      <pc:docMkLst>
        <pc:docMk/>
      </pc:docMkLst>
      <pc:sldChg chg="modSp">
        <pc:chgData name="Pfarr, Tim" userId="S::tpfarr@kingcounty.gov::c0676bc0-b99a-4f37-a554-4bdaebcca2a2" providerId="AD" clId="Web-{C4B52CEC-ABF0-6CCB-3764-83EF28085277}" dt="2026-05-20T22:14:48.015" v="484" actId="1076"/>
        <pc:sldMkLst>
          <pc:docMk/>
          <pc:sldMk cId="2698354333" sldId="267"/>
        </pc:sldMkLst>
        <pc:spChg chg="mod">
          <ac:chgData name="Pfarr, Tim" userId="S::tpfarr@kingcounty.gov::c0676bc0-b99a-4f37-a554-4bdaebcca2a2" providerId="AD" clId="Web-{C4B52CEC-ABF0-6CCB-3764-83EF28085277}" dt="2026-05-20T22:14:48.015" v="484" actId="1076"/>
          <ac:spMkLst>
            <pc:docMk/>
            <pc:sldMk cId="2698354333" sldId="267"/>
            <ac:spMk id="5" creationId="{B8A91807-D9D5-AE84-EEA3-CFB04BCE3F66}"/>
          </ac:spMkLst>
        </pc:spChg>
      </pc:sldChg>
      <pc:sldChg chg="modSp">
        <pc:chgData name="Pfarr, Tim" userId="S::tpfarr@kingcounty.gov::c0676bc0-b99a-4f37-a554-4bdaebcca2a2" providerId="AD" clId="Web-{C4B52CEC-ABF0-6CCB-3764-83EF28085277}" dt="2026-05-20T22:07:47.991" v="255" actId="1076"/>
        <pc:sldMkLst>
          <pc:docMk/>
          <pc:sldMk cId="149998045" sldId="268"/>
        </pc:sldMkLst>
        <pc:spChg chg="mod">
          <ac:chgData name="Pfarr, Tim" userId="S::tpfarr@kingcounty.gov::c0676bc0-b99a-4f37-a554-4bdaebcca2a2" providerId="AD" clId="Web-{C4B52CEC-ABF0-6CCB-3764-83EF28085277}" dt="2026-05-20T22:06:11.802" v="216" actId="1076"/>
          <ac:spMkLst>
            <pc:docMk/>
            <pc:sldMk cId="149998045" sldId="268"/>
            <ac:spMk id="2" creationId="{054D162D-134E-A6DB-739F-316E7F720795}"/>
          </ac:spMkLst>
        </pc:spChg>
        <pc:spChg chg="mod">
          <ac:chgData name="Pfarr, Tim" userId="S::tpfarr@kingcounty.gov::c0676bc0-b99a-4f37-a554-4bdaebcca2a2" providerId="AD" clId="Web-{C4B52CEC-ABF0-6CCB-3764-83EF28085277}" dt="2026-05-20T22:07:43.663" v="254" actId="20577"/>
          <ac:spMkLst>
            <pc:docMk/>
            <pc:sldMk cId="149998045" sldId="268"/>
            <ac:spMk id="4" creationId="{B90758AB-BA85-DE5D-4B30-308DF056FA30}"/>
          </ac:spMkLst>
        </pc:spChg>
        <pc:spChg chg="mod">
          <ac:chgData name="Pfarr, Tim" userId="S::tpfarr@kingcounty.gov::c0676bc0-b99a-4f37-a554-4bdaebcca2a2" providerId="AD" clId="Web-{C4B52CEC-ABF0-6CCB-3764-83EF28085277}" dt="2026-05-20T22:07:47.991" v="255" actId="1076"/>
          <ac:spMkLst>
            <pc:docMk/>
            <pc:sldMk cId="149998045" sldId="268"/>
            <ac:spMk id="6" creationId="{22D93E5A-12E6-7C37-1A65-F14A061F39BA}"/>
          </ac:spMkLst>
        </pc:spChg>
      </pc:sldChg>
      <pc:sldChg chg="modSp add replId">
        <pc:chgData name="Pfarr, Tim" userId="S::tpfarr@kingcounty.gov::c0676bc0-b99a-4f37-a554-4bdaebcca2a2" providerId="AD" clId="Web-{C4B52CEC-ABF0-6CCB-3764-83EF28085277}" dt="2026-05-20T22:10:25.838" v="343" actId="20577"/>
        <pc:sldMkLst>
          <pc:docMk/>
          <pc:sldMk cId="2319637947" sldId="2147471532"/>
        </pc:sldMkLst>
        <pc:spChg chg="mod">
          <ac:chgData name="Pfarr, Tim" userId="S::tpfarr@kingcounty.gov::c0676bc0-b99a-4f37-a554-4bdaebcca2a2" providerId="AD" clId="Web-{C4B52CEC-ABF0-6CCB-3764-83EF28085277}" dt="2026-05-20T22:08:10.320" v="275" actId="20577"/>
          <ac:spMkLst>
            <pc:docMk/>
            <pc:sldMk cId="2319637947" sldId="2147471532"/>
            <ac:spMk id="2" creationId="{C9741324-403B-A4D1-5422-102F289BE588}"/>
          </ac:spMkLst>
        </pc:spChg>
        <pc:spChg chg="mod">
          <ac:chgData name="Pfarr, Tim" userId="S::tpfarr@kingcounty.gov::c0676bc0-b99a-4f37-a554-4bdaebcca2a2" providerId="AD" clId="Web-{C4B52CEC-ABF0-6CCB-3764-83EF28085277}" dt="2026-05-20T22:10:25.838" v="343" actId="20577"/>
          <ac:spMkLst>
            <pc:docMk/>
            <pc:sldMk cId="2319637947" sldId="2147471532"/>
            <ac:spMk id="4" creationId="{D540EEAC-5D05-5367-7EA6-133525C7F727}"/>
          </ac:spMkLst>
        </pc:spChg>
        <pc:spChg chg="mod">
          <ac:chgData name="Pfarr, Tim" userId="S::tpfarr@kingcounty.gov::c0676bc0-b99a-4f37-a554-4bdaebcca2a2" providerId="AD" clId="Web-{C4B52CEC-ABF0-6CCB-3764-83EF28085277}" dt="2026-05-20T22:07:59.867" v="257" actId="20577"/>
          <ac:spMkLst>
            <pc:docMk/>
            <pc:sldMk cId="2319637947" sldId="2147471532"/>
            <ac:spMk id="6" creationId="{860F69B2-545E-36C7-0FE4-883E03911A0D}"/>
          </ac:spMkLst>
        </pc:spChg>
      </pc:sldChg>
      <pc:sldChg chg="modSp add replId">
        <pc:chgData name="Pfarr, Tim" userId="S::tpfarr@kingcounty.gov::c0676bc0-b99a-4f37-a554-4bdaebcca2a2" providerId="AD" clId="Web-{C4B52CEC-ABF0-6CCB-3764-83EF28085277}" dt="2026-05-20T22:13:01.107" v="431" actId="20577"/>
        <pc:sldMkLst>
          <pc:docMk/>
          <pc:sldMk cId="1968552263" sldId="2147471533"/>
        </pc:sldMkLst>
        <pc:spChg chg="mod">
          <ac:chgData name="Pfarr, Tim" userId="S::tpfarr@kingcounty.gov::c0676bc0-b99a-4f37-a554-4bdaebcca2a2" providerId="AD" clId="Web-{C4B52CEC-ABF0-6CCB-3764-83EF28085277}" dt="2026-05-20T22:12:56.872" v="427" actId="14100"/>
          <ac:spMkLst>
            <pc:docMk/>
            <pc:sldMk cId="1968552263" sldId="2147471533"/>
            <ac:spMk id="2" creationId="{5DD70A36-9853-D662-3F73-F2AFBB31790D}"/>
          </ac:spMkLst>
        </pc:spChg>
        <pc:spChg chg="mod">
          <ac:chgData name="Pfarr, Tim" userId="S::tpfarr@kingcounty.gov::c0676bc0-b99a-4f37-a554-4bdaebcca2a2" providerId="AD" clId="Web-{C4B52CEC-ABF0-6CCB-3764-83EF28085277}" dt="2026-05-20T22:13:01.107" v="431" actId="20577"/>
          <ac:spMkLst>
            <pc:docMk/>
            <pc:sldMk cId="1968552263" sldId="2147471533"/>
            <ac:spMk id="4" creationId="{56A63E02-CE13-3A62-3621-EE81D7ACD53D}"/>
          </ac:spMkLst>
        </pc:spChg>
        <pc:spChg chg="mod">
          <ac:chgData name="Pfarr, Tim" userId="S::tpfarr@kingcounty.gov::c0676bc0-b99a-4f37-a554-4bdaebcca2a2" providerId="AD" clId="Web-{C4B52CEC-ABF0-6CCB-3764-83EF28085277}" dt="2026-05-20T22:11:16.105" v="350" actId="20577"/>
          <ac:spMkLst>
            <pc:docMk/>
            <pc:sldMk cId="1968552263" sldId="2147471533"/>
            <ac:spMk id="6" creationId="{CEEFB3F4-E9A9-1D1E-6EEE-C93914BB24A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8F9647-E689-4106-9286-41CA400DB6B8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4955C-3EB1-4B06-969F-E29799A2D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532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4955C-3EB1-4B06-969F-E29799A2D15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446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C75C9F-2B50-F128-F09C-1D4853110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57299" y="9534526"/>
            <a:ext cx="16027810" cy="547688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F4F01B-40A5-3DDE-E79B-A00A884FA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33E1C-7B5B-4804-956C-B39FCE9DEEA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14D2DB-56D7-8A26-3382-6C181A3E8C50}"/>
              </a:ext>
            </a:extLst>
          </p:cNvPr>
          <p:cNvSpPr/>
          <p:nvPr userDrawn="1"/>
        </p:nvSpPr>
        <p:spPr>
          <a:xfrm>
            <a:off x="0" y="0"/>
            <a:ext cx="18288000" cy="762000"/>
          </a:xfrm>
          <a:prstGeom prst="rect">
            <a:avLst/>
          </a:prstGeom>
          <a:solidFill>
            <a:srgbClr val="2F246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Shape&#10;&#10;AI-generated content may be incorrect.">
            <a:extLst>
              <a:ext uri="{FF2B5EF4-FFF2-40B4-BE49-F238E27FC236}">
                <a16:creationId xmlns:a16="http://schemas.microsoft.com/office/drawing/2014/main" id="{D8DE5F7A-B24F-BF4C-B352-1CAAB845AE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6829" y="9319522"/>
            <a:ext cx="2434342" cy="76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1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wipe/>
      </p:transition>
    </mc:Choice>
    <mc:Fallback>
      <p:transition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91523-FC9D-7526-465B-F03BFB2CF8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4338"/>
            <a:ext cx="13716000" cy="35814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52D0B8-FD1E-0EB7-4FD6-E1026BCA6E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850"/>
            <a:ext cx="13716000" cy="248285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CEAD64-040B-ED94-4FED-829BE66D7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E9668-C9BA-0EE3-E46A-1FBF2193C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5EAEB-E3B0-68D2-4722-EAD651AF6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936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5E494-1611-6FD8-AD29-976FAD946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3DA08-33F5-0061-E0D3-89FD378B8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B8073-D08C-7A93-AE38-C1F07D363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4F38B7-4119-12C6-5D23-C7AC7A75A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0A8514-75D9-EC6C-B9EA-F8F8805A4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256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12280-D655-99F0-CF83-CFB4D809C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5400"/>
            <a:ext cx="15773400" cy="42783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5E7598-9DDF-C595-9257-A66333BB25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988"/>
            <a:ext cx="15773400" cy="22494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8D698E-55C4-C243-91AD-CE7D5B1CF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B60BA7-A85D-5AD7-DCB4-53F9D02AF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AE478F-49AE-CD1C-5076-0D0FDB721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132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62542-129F-F1A8-C8B3-8EF7CE954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06BFB-BC3A-A2A5-B9F7-B61524AEBE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810500" cy="652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343665-FBDB-ADCE-1D35-4BBA35551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20200" y="2738438"/>
            <a:ext cx="7810500" cy="652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062F81-9FE1-629E-3A05-60B4515E4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ABA3-F05E-8421-903A-E83E07500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4FDF1-C1BC-BB03-1287-BB30D9C78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563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2F47B-1E11-451A-0262-0E6C9AB7CF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547688"/>
            <a:ext cx="15773400" cy="198913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D21F47-20A0-9472-725E-0B121053BA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0475" y="2522538"/>
            <a:ext cx="7735888" cy="1235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2793E9-059E-A870-D8B9-9F27730D48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60475" y="3757613"/>
            <a:ext cx="7735888" cy="5527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FDDE4F-62F2-831C-78AC-0B22CCA278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2538"/>
            <a:ext cx="7775575" cy="1235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669051-A0A9-7628-3C22-63693E35B0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5575" cy="55276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A5F808-11DA-1DB3-B23B-F4B722F40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5ADD0F-A444-8D1C-C69B-8F1919F1F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908AA7-71BC-44F7-06F5-767059F39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5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E8419-4E59-73D2-EB55-10A59D2C1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26778D-5C7C-630D-3441-15F100236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008F4E-7E2B-A3D3-8871-E71EFADAA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D482EF-A51F-B8A9-AE00-36A1F0560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5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109E07-D0E1-0526-9E5C-D775F3BAB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F1BC72-6B0E-74FD-882E-E7E80FC81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C8B691-15AA-14E7-15DF-28A18564D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341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2146-5922-F1FB-A2B4-9E21650AA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DA41A-44EC-5A36-1CDB-2275C40D4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5575" y="1481138"/>
            <a:ext cx="9258300" cy="7310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88F4BC-C768-4BFD-E14A-C64AB8305C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21C839-4716-2360-CB16-08330FDC3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C6D5BD-6581-2473-53B2-3EA1DDB9B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C49347-2767-782A-78BC-853A41E46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96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E25C8-D630-4092-791E-15B9E5D89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75" y="685800"/>
            <a:ext cx="5897563" cy="2400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F2B39D-B9BA-A240-7548-981A19EB8F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5575" y="1481138"/>
            <a:ext cx="9258300" cy="73104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D39B47-2501-11CB-F615-85A55B33E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0475" y="3086100"/>
            <a:ext cx="5897563" cy="57181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6A4109-147B-322F-81B2-E93914535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AB2CD1-4E82-EB7D-0733-122EF1A90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C71836-B9F4-E4FF-76F3-0F4AE0C89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772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D193CD-A5E5-97CF-DD9B-E336F473E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5F36F4-12DF-C704-6B58-7342FB9D5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6B61F6-2443-12A1-33FD-6AE0F4C0F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87A6EA-ADC5-6189-A86D-E96EA29ED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924B6-064E-5479-D98B-796E4A39D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1376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FAA7C5-D208-0FB0-D8C9-2921876416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85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C49CB5-BC58-B537-E177-A67B5C0F5D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77650" cy="87185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00011-8B8E-81DA-8E1A-CED1D69A3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9AF8D-00F2-6AE1-B1BA-F7E49EC13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8B420-0FA3-7EA3-3693-F9A68F4A90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478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98C4377-3F3A-AA45-8985-7AA39054DF2F}"/>
              </a:ext>
            </a:extLst>
          </p:cNvPr>
          <p:cNvSpPr/>
          <p:nvPr userDrawn="1"/>
        </p:nvSpPr>
        <p:spPr>
          <a:xfrm rot="10800000">
            <a:off x="-45720" y="0"/>
            <a:ext cx="18379440" cy="137160"/>
          </a:xfrm>
          <a:prstGeom prst="rect">
            <a:avLst/>
          </a:prstGeom>
          <a:gradFill>
            <a:gsLst>
              <a:gs pos="33000">
                <a:srgbClr val="35246C"/>
              </a:gs>
              <a:gs pos="100000">
                <a:srgbClr val="77236C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84410E3-9057-234E-AA12-BD0FC19BCBE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46586" y="1945298"/>
            <a:ext cx="17124416" cy="1185863"/>
          </a:xfrm>
        </p:spPr>
        <p:txBody>
          <a:bodyPr>
            <a:noAutofit/>
          </a:bodyPr>
          <a:lstStyle>
            <a:lvl1pPr marL="0" marR="0" indent="0" algn="l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871663" algn="l"/>
              </a:tabLst>
              <a:defRPr sz="3600" b="0" i="0">
                <a:latin typeface="Calibri Light" charset="0"/>
              </a:defRPr>
            </a:lvl1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1871663" algn="l"/>
              </a:tabLst>
              <a:defRPr/>
            </a:pPr>
            <a:r>
              <a:rPr lang="en-US"/>
              <a:t>This is a longer sub header for the slide. If it does not run into two lines, please adjust the body text below. </a:t>
            </a:r>
          </a:p>
          <a:p>
            <a:pPr lvl="0"/>
            <a:endParaRPr lang="en-US"/>
          </a:p>
        </p:txBody>
      </p:sp>
      <p:sp>
        <p:nvSpPr>
          <p:cNvPr id="9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761144" y="9569252"/>
            <a:ext cx="836162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5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C2DBD0CA-D6A9-49B5-8B34-3196A61815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6FA665B8-7690-0340-BB77-7C070FBA24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6584" y="472591"/>
            <a:ext cx="17124419" cy="103969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>
              <a:defRPr/>
            </a:lvl1pPr>
          </a:lstStyle>
          <a:p>
            <a:r>
              <a:rPr lang="en-US"/>
              <a:t>Text Slide</a:t>
            </a: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9FCF5C50-BE6E-184D-9EA9-1DE1F51EC7D7}"/>
              </a:ext>
            </a:extLst>
          </p:cNvPr>
          <p:cNvSpPr/>
          <p:nvPr userDrawn="1"/>
        </p:nvSpPr>
        <p:spPr>
          <a:xfrm>
            <a:off x="803032" y="1461972"/>
            <a:ext cx="759962" cy="93335"/>
          </a:xfrm>
          <a:custGeom>
            <a:avLst/>
            <a:gdLst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22486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621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12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48756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2486"/>
              <a:gd name="connsiteY0" fmla="*/ 0 h 77345"/>
              <a:gd name="connsiteX1" fmla="*/ 522486 w 522486"/>
              <a:gd name="connsiteY1" fmla="*/ 0 h 77345"/>
              <a:gd name="connsiteX2" fmla="*/ 506611 w 522486"/>
              <a:gd name="connsiteY2" fmla="*/ 77345 h 77345"/>
              <a:gd name="connsiteX3" fmla="*/ 0 w 522486"/>
              <a:gd name="connsiteY3" fmla="*/ 77345 h 77345"/>
              <a:gd name="connsiteX4" fmla="*/ 0 w 522486"/>
              <a:gd name="connsiteY4" fmla="*/ 0 h 77345"/>
              <a:gd name="connsiteX0" fmla="*/ 0 w 528836"/>
              <a:gd name="connsiteY0" fmla="*/ 0 h 77345"/>
              <a:gd name="connsiteX1" fmla="*/ 528836 w 528836"/>
              <a:gd name="connsiteY1" fmla="*/ 0 h 77345"/>
              <a:gd name="connsiteX2" fmla="*/ 506611 w 528836"/>
              <a:gd name="connsiteY2" fmla="*/ 77345 h 77345"/>
              <a:gd name="connsiteX3" fmla="*/ 0 w 528836"/>
              <a:gd name="connsiteY3" fmla="*/ 77345 h 77345"/>
              <a:gd name="connsiteX4" fmla="*/ 0 w 528836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066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22486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  <a:gd name="connsiteX0" fmla="*/ 0 w 538361"/>
              <a:gd name="connsiteY0" fmla="*/ 0 h 77345"/>
              <a:gd name="connsiteX1" fmla="*/ 538361 w 538361"/>
              <a:gd name="connsiteY1" fmla="*/ 0 h 77345"/>
              <a:gd name="connsiteX2" fmla="*/ 519311 w 538361"/>
              <a:gd name="connsiteY2" fmla="*/ 77345 h 77345"/>
              <a:gd name="connsiteX3" fmla="*/ 0 w 538361"/>
              <a:gd name="connsiteY3" fmla="*/ 77345 h 77345"/>
              <a:gd name="connsiteX4" fmla="*/ 0 w 538361"/>
              <a:gd name="connsiteY4" fmla="*/ 0 h 7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361" h="77345">
                <a:moveTo>
                  <a:pt x="0" y="0"/>
                </a:moveTo>
                <a:lnTo>
                  <a:pt x="538361" y="0"/>
                </a:lnTo>
                <a:lnTo>
                  <a:pt x="519311" y="77345"/>
                </a:lnTo>
                <a:lnTo>
                  <a:pt x="0" y="77345"/>
                </a:lnTo>
                <a:lnTo>
                  <a:pt x="0" y="0"/>
                </a:lnTo>
                <a:close/>
              </a:path>
            </a:pathLst>
          </a:custGeom>
          <a:solidFill>
            <a:srgbClr val="F5C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2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546584" y="3470747"/>
            <a:ext cx="17124419" cy="5864126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592932" indent="-514350">
              <a:defRPr sz="3600" b="0" i="0">
                <a:solidFill>
                  <a:srgbClr val="333D47"/>
                </a:solidFill>
                <a:effectLst/>
                <a:latin typeface="Calibri Light" charset="0"/>
                <a:ea typeface="Calibri Light" charset="0"/>
                <a:cs typeface="Calibri Light" charset="0"/>
              </a:defRPr>
            </a:lvl1pPr>
            <a:lvl2pPr>
              <a:defRPr sz="3600" b="0" i="0">
                <a:latin typeface="Open Sans" charset="0"/>
                <a:ea typeface="Open Sans" charset="0"/>
                <a:cs typeface="Open Sans" charset="0"/>
              </a:defRPr>
            </a:lvl2pPr>
            <a:lvl3pPr>
              <a:defRPr sz="3600" b="0" i="0">
                <a:latin typeface="Open Sans" charset="0"/>
                <a:ea typeface="Open Sans" charset="0"/>
                <a:cs typeface="Open Sans" charset="0"/>
              </a:defRPr>
            </a:lvl3pPr>
            <a:lvl4pPr>
              <a:defRPr sz="3600" b="0" i="0">
                <a:latin typeface="Open Sans" charset="0"/>
                <a:ea typeface="Open Sans" charset="0"/>
                <a:cs typeface="Open Sans" charset="0"/>
              </a:defRPr>
            </a:lvl4pPr>
            <a:lvl5pPr>
              <a:defRPr sz="3600" b="0" i="0">
                <a:latin typeface="Open Sans" charset="0"/>
                <a:ea typeface="Open Sans" charset="0"/>
                <a:cs typeface="Open Sans" charset="0"/>
              </a:defRPr>
            </a:lvl5pPr>
          </a:lstStyle>
          <a:p>
            <a:pPr lvl="0"/>
            <a:r>
              <a:rPr lang="en-US"/>
              <a:t>Body text goes here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331F2F7-C086-2714-46C3-492B0FFAEBFD}"/>
              </a:ext>
            </a:extLst>
          </p:cNvPr>
          <p:cNvSpPr/>
          <p:nvPr userDrawn="1"/>
        </p:nvSpPr>
        <p:spPr>
          <a:xfrm>
            <a:off x="15638172" y="9011991"/>
            <a:ext cx="2649828" cy="12750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</p:spTree>
    <p:extLst>
      <p:ext uri="{BB962C8B-B14F-4D97-AF65-F5344CB8AC3E}">
        <p14:creationId xmlns:p14="http://schemas.microsoft.com/office/powerpoint/2010/main" val="2603281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B738DE-82AC-8F83-D1DA-D1C4CCD0E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9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E45578-D280-E7C9-ADD7-5B8FF300FE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ADDEC-45A1-5759-769E-7D19934E8E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5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D72702-03F3-45C9-AAAF-2BB21273DCF1}" type="datetimeFigureOut">
              <a:rPr lang="en-US" smtClean="0"/>
              <a:t>5/22/2026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2D518-A409-6A4D-2589-FDF964E895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5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BA41F-1993-EF56-64C7-0090E7ECCD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5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1096-99C4-4C61-868F-AFFE939E4E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11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48EA01E-596F-1F40-D539-1DBF75127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024" y="382539"/>
            <a:ext cx="7800976" cy="1443689"/>
          </a:xfrm>
          <a:prstGeom prst="rect">
            <a:avLst/>
          </a:prstGeom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54B22D86-0FA1-8249-1628-2D118202B9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7" r="14297"/>
          <a:stretch/>
        </p:blipFill>
        <p:spPr>
          <a:xfrm>
            <a:off x="10487024" y="1826228"/>
            <a:ext cx="7800975" cy="8460772"/>
          </a:xfrm>
          <a:prstGeom prst="rect">
            <a:avLst/>
          </a:prstGeom>
        </p:spPr>
      </p:pic>
      <p:sp>
        <p:nvSpPr>
          <p:cNvPr id="9" name="TextBox 14">
            <a:extLst>
              <a:ext uri="{FF2B5EF4-FFF2-40B4-BE49-F238E27FC236}">
                <a16:creationId xmlns:a16="http://schemas.microsoft.com/office/drawing/2014/main" id="{0F6A38A3-5CE1-D470-0B18-BF4542AAD28B}"/>
              </a:ext>
            </a:extLst>
          </p:cNvPr>
          <p:cNvSpPr txBox="1"/>
          <p:nvPr/>
        </p:nvSpPr>
        <p:spPr>
          <a:xfrm>
            <a:off x="10239204" y="403963"/>
            <a:ext cx="8048796" cy="7867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232632"/>
              </a:lnSpc>
            </a:pPr>
            <a:r>
              <a:rPr lang="en-US" sz="2600" b="1" spc="96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KingCounty.gov/Harborview</a:t>
            </a:r>
            <a:endParaRPr lang="en-US" b="1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7C482B2F-4AD8-AB54-A2D6-6C1D14C421C4}"/>
              </a:ext>
            </a:extLst>
          </p:cNvPr>
          <p:cNvSpPr txBox="1"/>
          <p:nvPr/>
        </p:nvSpPr>
        <p:spPr>
          <a:xfrm>
            <a:off x="771696" y="4236808"/>
            <a:ext cx="8773703" cy="3385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5500" b="1" cap="all" spc="415">
                <a:solidFill>
                  <a:srgbClr val="2F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Harborview bond program updates</a:t>
            </a:r>
          </a:p>
          <a:p>
            <a:endParaRPr lang="en-US" sz="5500" b="1" cap="all" spc="415">
              <a:solidFill>
                <a:srgbClr val="2F24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5500" b="1" cap="all" spc="415">
                <a:solidFill>
                  <a:srgbClr val="2F24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Budget Status</a:t>
            </a:r>
            <a:endParaRPr lang="en-US" sz="5500" b="1" cap="all">
              <a:solidFill>
                <a:srgbClr val="2F24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AutoShape 2">
            <a:extLst>
              <a:ext uri="{FF2B5EF4-FFF2-40B4-BE49-F238E27FC236}">
                <a16:creationId xmlns:a16="http://schemas.microsoft.com/office/drawing/2014/main" id="{EC0EC729-2F0B-AD49-4AF0-5828454CF7A3}"/>
              </a:ext>
            </a:extLst>
          </p:cNvPr>
          <p:cNvSpPr/>
          <p:nvPr/>
        </p:nvSpPr>
        <p:spPr>
          <a:xfrm>
            <a:off x="0" y="8131436"/>
            <a:ext cx="7926506" cy="0"/>
          </a:xfrm>
          <a:prstGeom prst="line">
            <a:avLst/>
          </a:prstGeom>
          <a:ln w="9525" cap="flat">
            <a:solidFill>
              <a:srgbClr val="2F2466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Box 15">
            <a:extLst>
              <a:ext uri="{FF2B5EF4-FFF2-40B4-BE49-F238E27FC236}">
                <a16:creationId xmlns:a16="http://schemas.microsoft.com/office/drawing/2014/main" id="{A29EE1AC-460A-D936-D323-BE6E729E5B7A}"/>
              </a:ext>
            </a:extLst>
          </p:cNvPr>
          <p:cNvSpPr txBox="1"/>
          <p:nvPr/>
        </p:nvSpPr>
        <p:spPr>
          <a:xfrm>
            <a:off x="771696" y="8131436"/>
            <a:ext cx="8372304" cy="6433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ct val="250000"/>
              </a:lnSpc>
            </a:pPr>
            <a:r>
              <a:rPr lang="en-US" sz="2000" spc="80">
                <a:solidFill>
                  <a:srgbClr val="2F2466"/>
                </a:solidFill>
                <a:latin typeface="Open Sans"/>
              </a:rPr>
              <a:t>May 2026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2BD124-5D39-9F29-8012-3197ECE9DBEA}"/>
              </a:ext>
            </a:extLst>
          </p:cNvPr>
          <p:cNvSpPr/>
          <p:nvPr/>
        </p:nvSpPr>
        <p:spPr>
          <a:xfrm>
            <a:off x="14562162" y="8914836"/>
            <a:ext cx="3554104" cy="989625"/>
          </a:xfrm>
          <a:prstGeom prst="rect">
            <a:avLst/>
          </a:prstGeom>
          <a:solidFill>
            <a:srgbClr val="2F24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4642CE4-68F7-9949-7FC3-7F519BA3DCBE}"/>
              </a:ext>
            </a:extLst>
          </p:cNvPr>
          <p:cNvSpPr txBox="1"/>
          <p:nvPr/>
        </p:nvSpPr>
        <p:spPr>
          <a:xfrm>
            <a:off x="14263602" y="8994149"/>
            <a:ext cx="3446029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en-US" b="0" i="0" u="none" strike="noStrike">
                <a:solidFill>
                  <a:srgbClr val="FFFFFF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Harborview campus,</a:t>
            </a:r>
          </a:p>
          <a:p>
            <a:pPr algn="r"/>
            <a:r>
              <a:rPr lang="en-US">
                <a:solidFill>
                  <a:srgbClr val="FFFF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overlooking new hospital </a:t>
            </a:r>
          </a:p>
          <a:p>
            <a:pPr algn="r"/>
            <a:r>
              <a:rPr lang="en-US">
                <a:solidFill>
                  <a:srgbClr val="FFFF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tower location</a:t>
            </a:r>
            <a:endParaRPr lang="en-US">
              <a:solidFill>
                <a:srgbClr val="FFFFFF"/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47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wipe/>
      </p:transition>
    </mc:Choice>
    <mc:Fallback xmlns="">
      <p:transition>
        <p:wip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6B050-4E4E-8B64-C23F-C85677A4F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04EF4D9-F8DA-50C6-D09C-28A99FC9F135}"/>
              </a:ext>
            </a:extLst>
          </p:cNvPr>
          <p:cNvSpPr txBox="1">
            <a:spLocks/>
          </p:cNvSpPr>
          <p:nvPr/>
        </p:nvSpPr>
        <p:spPr>
          <a:xfrm>
            <a:off x="887104" y="1103753"/>
            <a:ext cx="8229600" cy="57318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/>
              <a:t>Budget Status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A91807-D9D5-AE84-EEA3-CFB04BCE3F66}"/>
              </a:ext>
            </a:extLst>
          </p:cNvPr>
          <p:cNvSpPr txBox="1"/>
          <p:nvPr/>
        </p:nvSpPr>
        <p:spPr>
          <a:xfrm>
            <a:off x="887104" y="2254044"/>
            <a:ext cx="1099509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>
                <a:ea typeface="+mn-lt"/>
                <a:cs typeface="+mn-lt"/>
              </a:rPr>
              <a:t>Original voter‑approved bond: $1.74B for the New Tower, renovation/backfill, behavioral health facilities, a new Pioneer Square Clinic, and related infrastructure.</a:t>
            </a:r>
            <a:endParaRPr lang="en-US" sz="2400"/>
          </a:p>
          <a:p>
            <a:pPr marL="342900" indent="-342900">
              <a:buFont typeface="Arial"/>
              <a:buChar char="•"/>
            </a:pPr>
            <a:endParaRPr lang="en-US" sz="24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400">
                <a:ea typeface="+mn-lt"/>
                <a:cs typeface="+mn-lt"/>
              </a:rPr>
              <a:t>In 2023, OWG reduced scope by removing behavioral health facilities and the Pioneer Square Clinic.</a:t>
            </a:r>
            <a:endParaRPr lang="en-US" sz="2400"/>
          </a:p>
          <a:p>
            <a:pPr marL="342900" indent="-342900">
              <a:buFont typeface="Arial"/>
              <a:buChar char="•"/>
            </a:pPr>
            <a:endParaRPr lang="en-US" sz="24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400">
                <a:ea typeface="+mn-lt"/>
                <a:cs typeface="+mn-lt"/>
              </a:rPr>
              <a:t>Highest‑tier OWG scope remains fundable within the original $1.74B, but there are projects needed that were NOT in the OWG scope that are necessary to actually operate a building of this magnitude. </a:t>
            </a:r>
            <a:endParaRPr lang="en-US" sz="2400"/>
          </a:p>
          <a:p>
            <a:pPr marL="342900" indent="-342900">
              <a:buFont typeface="Arial"/>
              <a:buChar char="•"/>
            </a:pPr>
            <a:endParaRPr lang="en-US" sz="24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400">
                <a:ea typeface="+mn-lt"/>
                <a:cs typeface="+mn-lt"/>
              </a:rPr>
              <a:t>Current estimate to build and occupy the OWG scoped building: $1.9B–$2.1.</a:t>
            </a:r>
          </a:p>
          <a:p>
            <a:pPr marL="342900" indent="-342900">
              <a:buFont typeface="Arial"/>
              <a:buChar char="•"/>
            </a:pPr>
            <a:endParaRPr lang="en-US" sz="24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400">
                <a:ea typeface="+mn-lt"/>
                <a:cs typeface="+mn-lt"/>
              </a:rPr>
              <a:t>Budget discrepancy linked to pricing differences between Mortenson (design‑build contractor) and Cumming (County’s third‑party cost expert).</a:t>
            </a:r>
            <a:endParaRPr lang="en-US" sz="2400"/>
          </a:p>
          <a:p>
            <a:pPr marL="342900" indent="-342900">
              <a:buFont typeface="Arial"/>
              <a:buChar char="•"/>
            </a:pPr>
            <a:endParaRPr lang="en-US" sz="24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400">
                <a:ea typeface="+mn-lt"/>
                <a:cs typeface="+mn-lt"/>
              </a:rPr>
              <a:t>Additional hospital needs identified since the original bond total $250M–$325M.</a:t>
            </a:r>
            <a:endParaRPr lang="en-US" sz="2400"/>
          </a:p>
        </p:txBody>
      </p:sp>
      <p:pic>
        <p:nvPicPr>
          <p:cNvPr id="2" name="Picture 1" descr="Table&#10;&#10;AI-generated content may be incorrect.">
            <a:extLst>
              <a:ext uri="{FF2B5EF4-FFF2-40B4-BE49-F238E27FC236}">
                <a16:creationId xmlns:a16="http://schemas.microsoft.com/office/drawing/2014/main" id="{EB64F552-4A64-5AF1-A5B1-51E51AB46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0435" y="1911949"/>
            <a:ext cx="5523041" cy="751286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BFFD187-AC54-7B85-9E37-E17CA4A58481}"/>
              </a:ext>
            </a:extLst>
          </p:cNvPr>
          <p:cNvSpPr txBox="1"/>
          <p:nvPr/>
        </p:nvSpPr>
        <p:spPr>
          <a:xfrm>
            <a:off x="12880699" y="1215275"/>
            <a:ext cx="4262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Revised OWG Top Tier Scope</a:t>
            </a:r>
          </a:p>
        </p:txBody>
      </p:sp>
    </p:spTree>
    <p:extLst>
      <p:ext uri="{BB962C8B-B14F-4D97-AF65-F5344CB8AC3E}">
        <p14:creationId xmlns:p14="http://schemas.microsoft.com/office/powerpoint/2010/main" val="2698354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wipe/>
      </p:transition>
    </mc:Choice>
    <mc:Fallback xmlns="">
      <p:transition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8A6914-4B4D-E980-15FE-A188A4856E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3B93091-9247-6DF3-F234-AF5B7E856174}"/>
              </a:ext>
            </a:extLst>
          </p:cNvPr>
          <p:cNvSpPr txBox="1"/>
          <p:nvPr/>
        </p:nvSpPr>
        <p:spPr>
          <a:xfrm>
            <a:off x="477671" y="1200975"/>
            <a:ext cx="16513791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/>
              <a:t>Background on Ordinance Workgroup (OWG) 2023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EF56BE-DEDE-A4D8-48FF-79F4F76DD850}"/>
              </a:ext>
            </a:extLst>
          </p:cNvPr>
          <p:cNvSpPr txBox="1"/>
          <p:nvPr/>
        </p:nvSpPr>
        <p:spPr>
          <a:xfrm>
            <a:off x="477671" y="2444921"/>
            <a:ext cx="10125485" cy="50167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3200"/>
              <a:t>Formed to evaluate original 2020 Bond projects and provide guidance on necessary updates to mitigate budget deficits.</a:t>
            </a:r>
          </a:p>
          <a:p>
            <a:pPr marL="457200" indent="-457200">
              <a:buFont typeface="Arial"/>
              <a:buChar char="•"/>
            </a:pPr>
            <a:r>
              <a:rPr lang="en-US" sz="3200"/>
              <a:t>Membership: 27-person project team and 10 voting members</a:t>
            </a:r>
            <a:r>
              <a:rPr lang="en-US" sz="3200" baseline="-25000"/>
              <a:t>1</a:t>
            </a:r>
          </a:p>
          <a:p>
            <a:pPr marL="457200" indent="-457200">
              <a:buFont typeface="Arial"/>
              <a:buChar char="•"/>
            </a:pPr>
            <a:r>
              <a:rPr lang="en-US" sz="3200"/>
              <a:t>Outcomes: </a:t>
            </a:r>
            <a:endParaRPr lang="en-US"/>
          </a:p>
          <a:p>
            <a:pPr marL="1028700" lvl="1" indent="-571500">
              <a:buFont typeface="Courier New" panose="02070309020205020404" pitchFamily="49" charset="0"/>
              <a:buChar char="o"/>
            </a:pPr>
            <a:r>
              <a:rPr lang="en-US" sz="3200"/>
              <a:t>Program scope was divided by priority</a:t>
            </a:r>
          </a:p>
          <a:p>
            <a:pPr marL="1028700" lvl="1" indent="-571500">
              <a:buFont typeface="Courier New" panose="02070309020205020404" pitchFamily="49" charset="0"/>
              <a:buChar char="o"/>
            </a:pPr>
            <a:r>
              <a:rPr lang="en-US" sz="3200"/>
              <a:t>Highest priorities were bed capacity and acute care areas, but also included County needs</a:t>
            </a:r>
          </a:p>
          <a:p>
            <a:pPr marL="1028700" lvl="1" indent="-571500">
              <a:buFont typeface="Courier New" panose="02070309020205020404" pitchFamily="49" charset="0"/>
              <a:buChar char="o"/>
            </a:pPr>
            <a:r>
              <a:rPr lang="en-US" sz="3200"/>
              <a:t>Other key items deprioritized</a:t>
            </a:r>
          </a:p>
        </p:txBody>
      </p:sp>
      <p:pic>
        <p:nvPicPr>
          <p:cNvPr id="7" name="Picture 6" descr="Table&#10;&#10;AI-generated content may be incorrect.">
            <a:extLst>
              <a:ext uri="{FF2B5EF4-FFF2-40B4-BE49-F238E27FC236}">
                <a16:creationId xmlns:a16="http://schemas.microsoft.com/office/drawing/2014/main" id="{3D650221-7DFE-9487-82A0-72ADDEAF19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5941" y="2575630"/>
            <a:ext cx="5567571" cy="45405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4AE389-1E5C-734F-85CA-1E55AF3E871A}"/>
              </a:ext>
            </a:extLst>
          </p:cNvPr>
          <p:cNvSpPr txBox="1"/>
          <p:nvPr/>
        </p:nvSpPr>
        <p:spPr>
          <a:xfrm>
            <a:off x="680633" y="8533799"/>
            <a:ext cx="1589389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b="1"/>
              <a:t>1:</a:t>
            </a:r>
            <a:r>
              <a:rPr lang="en-US">
                <a:ea typeface="+mn-lt"/>
                <a:cs typeface="+mn-lt"/>
              </a:rPr>
              <a:t> Project team included members from King County, Harborview, UW Medicine, and consultants. Voting members included representatives from King County Executive Office, King County Council, Harborview Board of Trustees, UW Medicine.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32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wipe/>
      </p:transition>
    </mc:Choice>
    <mc:Fallback xmlns="">
      <p:transition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3DFF91-C1CB-CDD0-64D3-6EC2C0BE4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2DF5732-E6BE-7C61-321A-DC0B063AD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B6F15528-21DE-4FAA-801E-634DDDAF4B2B}" type="slidenum"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4</a:t>
            </a:fld>
            <a:endParaRPr 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6008D9-6C66-02A3-C391-B44DDF07808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561514" y="1042500"/>
            <a:ext cx="5184775" cy="242411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Progressive Design Build – Where are we in the process?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3BC8C5-8003-D0A9-26EE-D7C286F528B7}"/>
              </a:ext>
            </a:extLst>
          </p:cNvPr>
          <p:cNvSpPr txBox="1"/>
          <p:nvPr/>
        </p:nvSpPr>
        <p:spPr>
          <a:xfrm>
            <a:off x="1315039" y="3800214"/>
            <a:ext cx="5183732" cy="51717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/>
              <a:t>Progressive Design Build (PDB) is a project delivery method where the Owner bring on a design-build (DB) team early in the project.</a:t>
            </a:r>
          </a:p>
          <a:p>
            <a:pPr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/>
              <a:t>Owner and DB work together on the design, and progress that design into a full project.</a:t>
            </a:r>
          </a:p>
          <a:p>
            <a:pPr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/>
              <a:t>Five stages of design on major construction projects.</a:t>
            </a:r>
          </a:p>
          <a:p>
            <a:pPr lvl="1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/>
              <a:t>Pricing is conducted during and at the conclusion of each stage.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CF3C51-A692-9CB4-BC10-8C3C495FE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441" y="854698"/>
            <a:ext cx="10172835" cy="5722219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9395683-6C90-57B3-9E7E-84A50B7B5248}"/>
              </a:ext>
            </a:extLst>
          </p:cNvPr>
          <p:cNvSpPr/>
          <p:nvPr/>
        </p:nvSpPr>
        <p:spPr>
          <a:xfrm>
            <a:off x="9861452" y="2607396"/>
            <a:ext cx="1631852" cy="3585324"/>
          </a:xfrm>
          <a:prstGeom prst="roundRect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4AECD1-D00F-D191-E766-8C17AC2FC4C1}"/>
              </a:ext>
            </a:extLst>
          </p:cNvPr>
          <p:cNvSpPr txBox="1"/>
          <p:nvPr/>
        </p:nvSpPr>
        <p:spPr>
          <a:xfrm>
            <a:off x="9861452" y="6386088"/>
            <a:ext cx="1758461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/>
              <a:t>Current Phase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FF200-6C95-D301-21E8-1BEA20DEBF75}"/>
              </a:ext>
            </a:extLst>
          </p:cNvPr>
          <p:cNvSpPr/>
          <p:nvPr/>
        </p:nvSpPr>
        <p:spPr>
          <a:xfrm>
            <a:off x="9061628" y="7264482"/>
            <a:ext cx="6984460" cy="1361872"/>
          </a:xfrm>
          <a:prstGeom prst="rect">
            <a:avLst/>
          </a:prstGeom>
          <a:solidFill>
            <a:srgbClr val="006F8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Schematic Design (SD) pricing difference must resolve as follows: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/>
              <a:t>Within 20% of target value price by 6/29/26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/>
              <a:t>Within 10% of </a:t>
            </a:r>
            <a:r>
              <a:rPr lang="en-US"/>
              <a:t>target value price </a:t>
            </a:r>
            <a:r>
              <a:rPr lang="en-US" dirty="0"/>
              <a:t>by 9/15/26</a:t>
            </a:r>
          </a:p>
        </p:txBody>
      </p:sp>
    </p:spTree>
    <p:extLst>
      <p:ext uri="{BB962C8B-B14F-4D97-AF65-F5344CB8AC3E}">
        <p14:creationId xmlns:p14="http://schemas.microsoft.com/office/powerpoint/2010/main" val="120386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wipe/>
      </p:transition>
    </mc:Choice>
    <mc:Fallback xmlns="">
      <p:transition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CA143-707B-BBA5-CC51-9895A96675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0C1BEEE-3CC4-DF5D-B4D4-FB978CCAD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513066-F139-E713-5BA2-71BDAAA18DD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90113" y="876840"/>
            <a:ext cx="14472550" cy="1143000"/>
          </a:xfrm>
        </p:spPr>
        <p:txBody>
          <a:bodyPr>
            <a:normAutofit/>
          </a:bodyPr>
          <a:lstStyle/>
          <a:p>
            <a:r>
              <a:rPr lang="en-US" b="1"/>
              <a:t>Schedule</a:t>
            </a:r>
            <a:endParaRPr lang="en-US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82EBF496-EAA1-E6C9-15F8-BAEDDC6E6B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9"/>
          <a:stretch>
            <a:fillRect/>
          </a:stretch>
        </p:blipFill>
        <p:spPr bwMode="auto">
          <a:xfrm>
            <a:off x="2448023" y="1789473"/>
            <a:ext cx="12848374" cy="713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579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wipe/>
      </p:transition>
    </mc:Choice>
    <mc:Fallback xmlns="">
      <p:transition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425110-DD93-B9A4-C766-EE497EB2B3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04355E1-114E-F786-3A4B-1BD1EBD13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54D162D-134E-A6DB-739F-316E7F72079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89486" y="1079802"/>
            <a:ext cx="11592871" cy="1143000"/>
          </a:xfrm>
        </p:spPr>
        <p:txBody>
          <a:bodyPr>
            <a:normAutofit/>
          </a:bodyPr>
          <a:lstStyle/>
          <a:p>
            <a:r>
              <a:rPr lang="en-US" b="1"/>
              <a:t>Pressing  Hospital Needs - Parking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0758AB-BA85-DE5D-4B30-308DF056FA30}"/>
              </a:ext>
            </a:extLst>
          </p:cNvPr>
          <p:cNvSpPr txBox="1"/>
          <p:nvPr/>
        </p:nvSpPr>
        <p:spPr>
          <a:xfrm>
            <a:off x="566159" y="2420725"/>
            <a:ext cx="12148358" cy="678647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Parking was not identified as major issue at Bond inception; original HLG report didn’t account for increased traffic from new tower.</a:t>
            </a:r>
            <a:endParaRPr lang="en-US"/>
          </a:p>
          <a:p>
            <a:pPr marL="914400" lvl="1" indent="-457200">
              <a:buFont typeface="Arial"/>
              <a:buChar char="•"/>
            </a:pPr>
            <a:endParaRPr lang="en-US" sz="2900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Pandemic-driven shift to outpatient‑centric operations significantly increased parking demand.</a:t>
            </a:r>
            <a:endParaRPr lang="en-US"/>
          </a:p>
          <a:p>
            <a:pPr marL="914400" lvl="1" indent="-457200">
              <a:buFont typeface="Arial"/>
              <a:buChar char="•"/>
            </a:pPr>
            <a:endParaRPr lang="en-US" sz="2900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HCID and Harborview are pursuing a predesign for a large parking structure at 9th &amp; Alder to support a future medical office building, and Council-funded design work in the 2026–2027 budget.</a:t>
            </a:r>
            <a:endParaRPr lang="en-US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endParaRPr lang="en-US" sz="2900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Estimated cost for additional parking: approximately $160M, firm pricing expected August 2026.</a:t>
            </a:r>
            <a:endParaRPr lang="en-US"/>
          </a:p>
          <a:p>
            <a:pPr marL="914400" lvl="1" indent="-457200">
              <a:buFont typeface="Arial"/>
              <a:buChar char="•"/>
            </a:pPr>
            <a:endParaRPr lang="en-US" sz="2900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HMC is concerned about patient access if replacement parking is not available before View Park I demolition (scheduled early 2028).</a:t>
            </a:r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2D93E5A-12E6-7C37-1A65-F14A061F39BA}"/>
              </a:ext>
            </a:extLst>
          </p:cNvPr>
          <p:cNvSpPr/>
          <p:nvPr/>
        </p:nvSpPr>
        <p:spPr>
          <a:xfrm>
            <a:off x="566159" y="1025495"/>
            <a:ext cx="1266913" cy="1245548"/>
          </a:xfrm>
          <a:prstGeom prst="ellipse">
            <a:avLst/>
          </a:prstGeom>
          <a:solidFill>
            <a:srgbClr val="2F24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000"/>
              <a:t>#1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16933B-DC17-E743-8CDD-8177BF6E3D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45" r="5055"/>
          <a:stretch>
            <a:fillRect/>
          </a:stretch>
        </p:blipFill>
        <p:spPr>
          <a:xfrm>
            <a:off x="12915900" y="766916"/>
            <a:ext cx="5372100" cy="952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9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wipe/>
      </p:transition>
    </mc:Choice>
    <mc:Fallback xmlns="">
      <p:transition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62B3D-7164-8714-646B-E11AC40941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C7986C-B302-67B7-6CB8-33A40467F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741324-403B-A4D1-5422-102F289BE58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89486" y="1079802"/>
            <a:ext cx="11592871" cy="1143000"/>
          </a:xfrm>
        </p:spPr>
        <p:txBody>
          <a:bodyPr>
            <a:normAutofit/>
          </a:bodyPr>
          <a:lstStyle/>
          <a:p>
            <a:r>
              <a:rPr lang="en-US" b="1"/>
              <a:t>Pressing  Hospital Needs – Central Utility Node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540EEAC-5D05-5367-7EA6-133525C7F727}"/>
              </a:ext>
            </a:extLst>
          </p:cNvPr>
          <p:cNvSpPr txBox="1"/>
          <p:nvPr/>
        </p:nvSpPr>
        <p:spPr>
          <a:xfrm>
            <a:off x="566159" y="2271043"/>
            <a:ext cx="12798149" cy="706347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City energy code changes now require New Tower to be fully electric</a:t>
            </a:r>
            <a:endParaRPr lang="en-US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All‑electric design would require two 800kW electric boilers with high peak‑demand operating costs and potential electricity‑supply constraints</a:t>
            </a:r>
            <a:endParaRPr lang="en-US"/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This outcome was not anticipated and is not ideal for a resilient disaster‑recovery safety‑net hospital.</a:t>
            </a:r>
            <a:endParaRPr lang="en-US">
              <a:ea typeface="+mn-lt"/>
              <a:cs typeface="+mn-lt"/>
            </a:endParaRPr>
          </a:p>
          <a:p>
            <a:pPr lvl="1"/>
            <a:endParaRPr lang="en-US" sz="2900">
              <a:ea typeface="+mn-lt"/>
              <a:cs typeface="+mn-lt"/>
            </a:endParaRPr>
          </a:p>
          <a:p>
            <a:pPr lvl="1"/>
            <a:r>
              <a:rPr lang="en-US" sz="2900">
                <a:ea typeface="+mn-lt"/>
                <a:cs typeface="+mn-lt"/>
              </a:rPr>
              <a:t>Solution:</a:t>
            </a:r>
            <a:endParaRPr lang="en-US">
              <a:ea typeface="+mn-lt"/>
              <a:cs typeface="+mn-lt"/>
            </a:endParaRPr>
          </a:p>
          <a:p>
            <a:pPr marL="742950" lvl="1" indent="-285750">
              <a:buFont typeface="Arial"/>
              <a:buChar char="•"/>
            </a:pPr>
            <a:endParaRPr lang="en-US"/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City code permits natural‑gas boilers for peak loads if part of campus is converted to an energy-district.</a:t>
            </a:r>
            <a:endParaRPr lang="en-US"/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Energy‑district approach requires higher upfront capital (about $90M more, largely for converting West Hospital and West Clinic) but avoids major Seattle City Light grid‑upgrade costs.</a:t>
            </a:r>
            <a:endParaRPr lang="en-US"/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Expected to save several million dollars per month in winter operations and avoid impacts of Seattle City Light’s new large‑load policy.</a:t>
            </a:r>
            <a:endParaRPr lang="en-US"/>
          </a:p>
          <a:p>
            <a:pPr marL="914400" lvl="1" indent="-457200">
              <a:buFont typeface="Arial"/>
              <a:buChar char="•"/>
            </a:pPr>
            <a:r>
              <a:rPr lang="en-US" sz="2900">
                <a:ea typeface="+mn-lt"/>
                <a:cs typeface="+mn-lt"/>
              </a:rPr>
              <a:t>More resilient design, improving reliability during seismic events.</a:t>
            </a:r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60F69B2-545E-36C7-0FE4-883E03911A0D}"/>
              </a:ext>
            </a:extLst>
          </p:cNvPr>
          <p:cNvSpPr/>
          <p:nvPr/>
        </p:nvSpPr>
        <p:spPr>
          <a:xfrm>
            <a:off x="566159" y="1025495"/>
            <a:ext cx="1266913" cy="1245548"/>
          </a:xfrm>
          <a:prstGeom prst="ellipse">
            <a:avLst/>
          </a:prstGeom>
          <a:solidFill>
            <a:srgbClr val="2F24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000"/>
              <a:t>#2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9C5DA5-C8B7-3883-E06B-8AB818754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77" r="13312"/>
          <a:stretch>
            <a:fillRect/>
          </a:stretch>
        </p:blipFill>
        <p:spPr>
          <a:xfrm>
            <a:off x="13620722" y="783770"/>
            <a:ext cx="4667278" cy="950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63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wipe/>
      </p:transition>
    </mc:Choice>
    <mc:Fallback xmlns="">
      <p:transition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58AE5-99FB-B818-13D9-049D73A5E7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C89301A-0185-2D83-D000-87778433B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D70A36-9853-D662-3F73-F2AFBB31790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089486" y="1026391"/>
            <a:ext cx="12265852" cy="1249822"/>
          </a:xfrm>
        </p:spPr>
        <p:txBody>
          <a:bodyPr>
            <a:normAutofit fontScale="90000"/>
          </a:bodyPr>
          <a:lstStyle/>
          <a:p>
            <a:r>
              <a:rPr lang="en-US" b="1"/>
              <a:t>Pressing  Hospital Needs – Loop road and site access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A63E02-CE13-3A62-3621-EE81D7ACD53D}"/>
              </a:ext>
            </a:extLst>
          </p:cNvPr>
          <p:cNvSpPr txBox="1"/>
          <p:nvPr/>
        </p:nvSpPr>
        <p:spPr>
          <a:xfrm>
            <a:off x="566159" y="2377534"/>
            <a:ext cx="12583784" cy="65556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914400" lvl="1" indent="-457200">
              <a:buFont typeface="Arial"/>
              <a:buChar char="•"/>
            </a:pPr>
            <a:r>
              <a:rPr lang="en-US" sz="3000">
                <a:ea typeface="+mn-lt"/>
                <a:cs typeface="+mn-lt"/>
              </a:rPr>
              <a:t>Current schematic design omits a loop road; Jefferson St. and Alder St. would terminate at the hospital’s west edge.</a:t>
            </a:r>
            <a:endParaRPr lang="en-US" sz="3000"/>
          </a:p>
          <a:p>
            <a:pPr marL="914400" lvl="1" indent="-457200">
              <a:buFont typeface="Arial"/>
              <a:buChar char="•"/>
            </a:pPr>
            <a:endParaRPr lang="en-US" sz="3000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3000">
                <a:ea typeface="+mn-lt"/>
                <a:cs typeface="+mn-lt"/>
              </a:rPr>
              <a:t>This reduces program costs but may be operationally infeasible.</a:t>
            </a:r>
            <a:endParaRPr lang="en-US" sz="3000"/>
          </a:p>
          <a:p>
            <a:pPr marL="914400" lvl="1" indent="-457200">
              <a:buFont typeface="Arial"/>
              <a:buChar char="•"/>
            </a:pPr>
            <a:endParaRPr lang="en-US" sz="3000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3000">
                <a:ea typeface="+mn-lt"/>
                <a:cs typeface="+mn-lt"/>
              </a:rPr>
              <a:t>HCID, Seattle Fire, and HMC must evaluate safety and patient‑access impacts of the no‑loop‑road design.</a:t>
            </a:r>
            <a:endParaRPr lang="en-US" sz="3000"/>
          </a:p>
          <a:p>
            <a:pPr marL="914400" lvl="1" indent="-457200">
              <a:buFont typeface="Arial"/>
              <a:buChar char="•"/>
            </a:pPr>
            <a:endParaRPr lang="en-US" sz="3000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3000">
                <a:ea typeface="+mn-lt"/>
                <a:cs typeface="+mn-lt"/>
              </a:rPr>
              <a:t>If concerns cannot be resolved, a Loop Road may be required.</a:t>
            </a:r>
            <a:endParaRPr lang="en-US" sz="3000"/>
          </a:p>
          <a:p>
            <a:pPr marL="914400" lvl="1" indent="-457200">
              <a:buFont typeface="Arial"/>
              <a:buChar char="•"/>
            </a:pPr>
            <a:endParaRPr lang="en-US" sz="3000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3000">
                <a:ea typeface="+mn-lt"/>
                <a:cs typeface="+mn-lt"/>
              </a:rPr>
              <a:t>Loop Road option adds about $75M in cost and introduces schedule risks tied to WSDOT site‑control and long‑term lease issues.</a:t>
            </a:r>
            <a:endParaRPr lang="en-US" sz="3000"/>
          </a:p>
          <a:p>
            <a:pPr marL="914400" lvl="1" indent="-457200">
              <a:buFont typeface="Arial"/>
              <a:buChar char="•"/>
            </a:pPr>
            <a:endParaRPr lang="en-US" sz="3000">
              <a:ea typeface="+mn-lt"/>
              <a:cs typeface="+mn-lt"/>
            </a:endParaRPr>
          </a:p>
          <a:p>
            <a:pPr marL="914400" lvl="1" indent="-457200">
              <a:buFont typeface="Arial"/>
              <a:buChar char="•"/>
            </a:pPr>
            <a:r>
              <a:rPr lang="en-US" sz="3000">
                <a:ea typeface="+mn-lt"/>
                <a:cs typeface="+mn-lt"/>
              </a:rPr>
              <a:t>HCID expects to validate the preferred approach by end of September.</a:t>
            </a:r>
            <a:endParaRPr lang="en-US" sz="300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EEFB3F4-E9A9-1D1E-6EEE-C93914BB24A3}"/>
              </a:ext>
            </a:extLst>
          </p:cNvPr>
          <p:cNvSpPr/>
          <p:nvPr/>
        </p:nvSpPr>
        <p:spPr>
          <a:xfrm>
            <a:off x="566159" y="1025495"/>
            <a:ext cx="1266913" cy="1245548"/>
          </a:xfrm>
          <a:prstGeom prst="ellipse">
            <a:avLst/>
          </a:prstGeom>
          <a:solidFill>
            <a:srgbClr val="2F24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4000"/>
              <a:t>#3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67E729-689E-65F4-1AF9-A01B94CA8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683" t="2037" r="67674" b="73"/>
          <a:stretch>
            <a:fillRect/>
          </a:stretch>
        </p:blipFill>
        <p:spPr>
          <a:xfrm>
            <a:off x="13962742" y="776736"/>
            <a:ext cx="4325257" cy="950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55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wipe/>
      </p:transition>
    </mc:Choice>
    <mc:Fallback xmlns="">
      <p:transition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A31C9-5A71-9DF0-0D81-DBDD9469F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D202EE-9268-45A3-E957-2ACE76C2C3D6}"/>
              </a:ext>
            </a:extLst>
          </p:cNvPr>
          <p:cNvSpPr txBox="1"/>
          <p:nvPr/>
        </p:nvSpPr>
        <p:spPr>
          <a:xfrm>
            <a:off x="787389" y="1050616"/>
            <a:ext cx="11821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/>
              <a:t>Planning Direction from County Executive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9C6BBB-22F5-B82C-7CAE-7D029D0F7515}"/>
              </a:ext>
            </a:extLst>
          </p:cNvPr>
          <p:cNvSpPr txBox="1"/>
          <p:nvPr/>
        </p:nvSpPr>
        <p:spPr>
          <a:xfrm>
            <a:off x="787390" y="2113335"/>
            <a:ext cx="11821500" cy="75713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>
                <a:ea typeface="+mn-lt"/>
                <a:cs typeface="+mn-lt"/>
              </a:rPr>
              <a:t>Total New Tower Needs Estimates: $2.25B - $2.43B</a:t>
            </a:r>
            <a:r>
              <a:rPr lang="en-US" sz="3600">
                <a:ea typeface="+mn-lt"/>
                <a:cs typeface="+mn-lt"/>
              </a:rPr>
              <a:t> </a:t>
            </a:r>
          </a:p>
          <a:p>
            <a:endParaRPr lang="en-US" sz="3600">
              <a:ea typeface="+mn-lt"/>
              <a:cs typeface="+mn-lt"/>
            </a:endParaRPr>
          </a:p>
          <a:p>
            <a:r>
              <a:rPr lang="en-US" sz="3600">
                <a:ea typeface="+mn-lt"/>
                <a:cs typeface="+mn-lt"/>
              </a:rPr>
              <a:t>Components of Estimate Include:</a:t>
            </a:r>
          </a:p>
          <a:p>
            <a:endParaRPr lang="en-US" sz="360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3600">
                <a:ea typeface="+mn-lt"/>
                <a:cs typeface="+mn-lt"/>
              </a:rPr>
              <a:t>Current Bond Program Estimates for OWG Scope: $1.936B - $2.1</a:t>
            </a:r>
            <a:endParaRPr lang="en-US" sz="3600"/>
          </a:p>
          <a:p>
            <a:endParaRPr lang="en-US" sz="3600"/>
          </a:p>
          <a:p>
            <a:endParaRPr lang="en-US">
              <a:ea typeface="+mn-lt"/>
              <a:cs typeface="+mn-lt"/>
            </a:endParaRPr>
          </a:p>
          <a:p>
            <a:pPr marL="571500" indent="-571500">
              <a:buFont typeface="Arial"/>
              <a:buChar char="•"/>
            </a:pPr>
            <a:r>
              <a:rPr lang="en-US" sz="3600">
                <a:ea typeface="+mn-lt"/>
                <a:cs typeface="+mn-lt"/>
              </a:rPr>
              <a:t>Pressing Need Projects for New Tower:</a:t>
            </a:r>
            <a:endParaRPr lang="en-US">
              <a:ea typeface="+mn-lt"/>
              <a:cs typeface="+mn-lt"/>
            </a:endParaRPr>
          </a:p>
          <a:p>
            <a:pPr marL="1028700" lvl="1" indent="-571500">
              <a:buFont typeface="Courier New" panose="02070309020205020404" pitchFamily="49" charset="0"/>
              <a:buChar char="o"/>
            </a:pPr>
            <a:r>
              <a:rPr lang="en-US" sz="3600">
                <a:ea typeface="+mn-lt"/>
                <a:cs typeface="+mn-lt"/>
              </a:rPr>
              <a:t>$160 million - parking garage </a:t>
            </a:r>
            <a:br>
              <a:rPr lang="en-US" sz="3600">
                <a:ea typeface="+mn-lt"/>
                <a:cs typeface="+mn-lt"/>
              </a:rPr>
            </a:br>
            <a:r>
              <a:rPr lang="en-US" sz="3600">
                <a:ea typeface="+mn-lt"/>
                <a:cs typeface="+mn-lt"/>
              </a:rPr>
              <a:t>(approx. $115M additional funding needed)</a:t>
            </a:r>
            <a:endParaRPr lang="en-US">
              <a:ea typeface="+mn-lt"/>
              <a:cs typeface="+mn-lt"/>
            </a:endParaRPr>
          </a:p>
          <a:p>
            <a:pPr marL="1028700" lvl="1" indent="-571500">
              <a:buFont typeface="Courier New" panose="02070309020205020404" pitchFamily="49" charset="0"/>
              <a:buChar char="o"/>
            </a:pPr>
            <a:r>
              <a:rPr lang="en-US" sz="3600">
                <a:ea typeface="+mn-lt"/>
                <a:cs typeface="+mn-lt"/>
              </a:rPr>
              <a:t>$90 million - Central Utility Node </a:t>
            </a:r>
            <a:endParaRPr lang="en-US">
              <a:ea typeface="+mn-lt"/>
              <a:cs typeface="+mn-lt"/>
            </a:endParaRPr>
          </a:p>
          <a:p>
            <a:pPr marL="1028700" lvl="1" indent="-571500">
              <a:buFont typeface="Courier New" panose="02070309020205020404" pitchFamily="49" charset="0"/>
              <a:buChar char="o"/>
            </a:pPr>
            <a:r>
              <a:rPr lang="en-US" sz="3600">
                <a:ea typeface="+mn-lt"/>
                <a:cs typeface="+mn-lt"/>
              </a:rPr>
              <a:t>$75 million  Loop Road </a:t>
            </a:r>
            <a:endParaRPr lang="en-US" sz="3600" i="1"/>
          </a:p>
          <a:p>
            <a:endParaRPr lang="en-US" sz="36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3D6D64-B1BB-7941-B66E-C65B8DC0F9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732" t="-73" r="27406" b="161"/>
          <a:stretch>
            <a:fillRect/>
          </a:stretch>
        </p:blipFill>
        <p:spPr>
          <a:xfrm>
            <a:off x="12608890" y="776736"/>
            <a:ext cx="5679110" cy="968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01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wipe/>
      </p:transition>
    </mc:Choice>
    <mc:Fallback xmlns="">
      <p:transition>
        <p:wipe/>
      </p:transition>
    </mc:Fallback>
  </mc:AlternateContent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B5743DFC95A343BB28FD8801185CA7" ma:contentTypeVersion="28" ma:contentTypeDescription="Create a new document." ma:contentTypeScope="" ma:versionID="89482c2b239b03a66d8ee3b1daf3859f">
  <xsd:schema xmlns:xsd="http://www.w3.org/2001/XMLSchema" xmlns:xs="http://www.w3.org/2001/XMLSchema" xmlns:p="http://schemas.microsoft.com/office/2006/metadata/properties" xmlns:ns1="http://schemas.microsoft.com/sharepoint/v3" xmlns:ns2="dee84513-7292-4c2b-af5d-a1918aee8119" xmlns:ns3="facbd9cf-1c57-468b-90d8-8a7107c07d86" xmlns:ns4="2beaef9f-cf1f-479f-a374-c737fe2c05cb" targetNamespace="http://schemas.microsoft.com/office/2006/metadata/properties" ma:root="true" ma:fieldsID="fcbf42e5a47e774238bfcc2951baa827" ns1:_="" ns2:_="" ns3:_="" ns4:_="">
    <xsd:import namespace="http://schemas.microsoft.com/sharepoint/v3"/>
    <xsd:import namespace="dee84513-7292-4c2b-af5d-a1918aee8119"/>
    <xsd:import namespace="facbd9cf-1c57-468b-90d8-8a7107c07d86"/>
    <xsd:import namespace="2beaef9f-cf1f-479f-a374-c737fe2c05cb"/>
    <xsd:element name="properties">
      <xsd:complexType>
        <xsd:sequence>
          <xsd:element name="documentManagement">
            <xsd:complexType>
              <xsd:all>
                <xsd:element ref="ns2:FileType" minOccurs="0"/>
                <xsd:element ref="ns2:Status" minOccurs="0"/>
                <xsd:element ref="ns2:Notes" minOccurs="0"/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4:TaxCatchAll" minOccurs="0"/>
                <xsd:element ref="ns2:MediaServiceOCR" minOccurs="0"/>
                <xsd:element ref="ns2:MediaServiceObjectDetectorVersions" minOccurs="0"/>
                <xsd:element ref="ns1:_ip_UnifiedCompliancePolicyProperties" minOccurs="0"/>
                <xsd:element ref="ns1:_ip_UnifiedCompliancePolicyUIAction" minOccurs="0"/>
                <xsd:element ref="ns2:Decision" minOccurs="0"/>
                <xsd:element ref="ns2:MediaServiceSearchProperties" minOccurs="0"/>
                <xsd:element ref="ns2:DateSubmitted" minOccurs="0"/>
                <xsd:element ref="ns2:TaskNumberandName" minOccurs="0"/>
                <xsd:element ref="ns2:DeliveredBy" minOccurs="0"/>
                <xsd:element ref="ns2:DueBy" minOccurs="0"/>
                <xsd:element ref="ns2:MediaServiceBillingMetadata" minOccurs="0"/>
                <xsd:element ref="ns2: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e84513-7292-4c2b-af5d-a1918aee8119" elementFormDefault="qualified">
    <xsd:import namespace="http://schemas.microsoft.com/office/2006/documentManagement/types"/>
    <xsd:import namespace="http://schemas.microsoft.com/office/infopath/2007/PartnerControls"/>
    <xsd:element name="FileType" ma:index="8" nillable="true" ma:displayName="File Type" ma:format="Dropdown" ma:internalName="FileType">
      <xsd:simpleType>
        <xsd:restriction base="dms:Choice">
          <xsd:enumeration value="Legislation"/>
          <xsd:enumeration value="Org Chart"/>
          <xsd:enumeration value="MIMP"/>
          <xsd:enumeration value="Dashboard"/>
          <xsd:enumeration value="Agenda"/>
          <xsd:enumeration value="Minutes"/>
          <xsd:enumeration value="Report"/>
          <xsd:enumeration value="Presentation"/>
          <xsd:enumeration value="Communications"/>
          <xsd:enumeration value="Memo"/>
          <xsd:enumeration value="For Review Only-No Appv Needed"/>
          <xsd:enumeration value="Schedule"/>
          <xsd:enumeration value="Plan"/>
          <xsd:enumeration value="Application"/>
          <xsd:enumeration value="RFQ"/>
          <xsd:enumeration value="Reference Document"/>
          <xsd:enumeration value="Bio's"/>
          <xsd:enumeration value="Contact Lists"/>
          <xsd:enumeration value="Budget"/>
          <xsd:enumeration value="Tracker"/>
          <xsd:enumeration value="Schedule"/>
          <xsd:enumeration value="RFP"/>
          <xsd:enumeration value="Template"/>
          <xsd:enumeration value="Recommendations"/>
        </xsd:restriction>
      </xsd:simpleType>
    </xsd:element>
    <xsd:element name="Status" ma:index="9" nillable="true" ma:displayName="Document Status" ma:format="Dropdown" ma:internalName="Status">
      <xsd:simpleType>
        <xsd:union memberTypes="dms:Text">
          <xsd:simpleType>
            <xsd:restriction base="dms:Choice">
              <xsd:enumeration value="Approved"/>
              <xsd:enumeration value="Draft Submittal"/>
              <xsd:enumeration value="Rejected"/>
              <xsd:enumeration value="Under Review"/>
              <xsd:enumeration value="Final"/>
              <xsd:enumeration value="Draft"/>
              <xsd:enumeration value="Under Review by Michelle Garvey"/>
              <xsd:enumeration value="Under Review by Garrett Farrell"/>
              <xsd:enumeration value="Under Review by Tony Wright"/>
              <xsd:enumeration value="Under Review by Margaret Bay"/>
              <xsd:enumeration value="Under Review by Alex Hurtado"/>
            </xsd:restriction>
          </xsd:simpleType>
        </xsd:union>
      </xsd:simpleType>
    </xsd:element>
    <xsd:element name="Notes" ma:index="10" nillable="true" ma:displayName="Sharing Status" ma:format="Dropdown" ma:internalName="Notes">
      <xsd:simpleType>
        <xsd:restriction base="dms:Choice">
          <xsd:enumeration value="For BTC Internal Use Only"/>
          <xsd:enumeration value="Shareable"/>
          <xsd:enumeration value="Authorized Personnel Use Only"/>
        </xsd:restriction>
      </xsd:simple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487192d8-99aa-4f2d-82ad-d3af49b789f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Decision" ma:index="27" nillable="true" ma:displayName="Action Required" ma:format="Dropdown" ma:internalName="Decision">
      <xsd:simpleType>
        <xsd:union memberTypes="dms:Text">
          <xsd:simpleType>
            <xsd:restriction base="dms:Choice">
              <xsd:enumeration value="Review and Response Needed"/>
              <xsd:enumeration value="For Review"/>
              <xsd:enumeration value="Triad"/>
              <xsd:enumeration value="Procurement"/>
              <xsd:enumeration value="DB"/>
              <xsd:enumeration value="RFP Workgroup"/>
              <xsd:enumeration value="Program Manager"/>
              <xsd:enumeration value="Garrett"/>
              <xsd:enumeration value="Jim"/>
              <xsd:enumeration value="Olton"/>
              <xsd:enumeration value="Tony"/>
              <xsd:enumeration value="Heather"/>
              <xsd:enumeration value="Choice 13"/>
              <xsd:enumeration value="Laura"/>
              <xsd:enumeration value="Ted"/>
              <xsd:enumeration value="Melvin"/>
              <xsd:enumeration value="Jeff"/>
              <xsd:enumeration value="Derrick"/>
              <xsd:enumeration value="Jack"/>
              <xsd:enumeration value="Margaret"/>
              <xsd:enumeration value="Michelle"/>
              <xsd:enumeration value="Kimberly"/>
              <xsd:enumeration value="Approval Needed"/>
            </xsd:restriction>
          </xsd:simpleType>
        </xsd:union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ateSubmitted" ma:index="29" nillable="true" ma:displayName="Date Submitted" ma:format="DateOnly" ma:internalName="DateSubmitted">
      <xsd:simpleType>
        <xsd:restriction base="dms:DateTime"/>
      </xsd:simpleType>
    </xsd:element>
    <xsd:element name="TaskNumberandName" ma:index="30" nillable="true" ma:displayName="Task Number" ma:format="Dropdown" ma:internalName="TaskNumberandName">
      <xsd:simpleType>
        <xsd:union memberTypes="dms:Text">
          <xsd:simpleType>
            <xsd:restriction base="dms:Choice">
              <xsd:enumeration value="Choice 1"/>
              <xsd:enumeration value="Choice 2"/>
              <xsd:enumeration value="Choice 3"/>
            </xsd:restriction>
          </xsd:simpleType>
        </xsd:union>
      </xsd:simpleType>
    </xsd:element>
    <xsd:element name="DeliveredBy" ma:index="31" nillable="true" ma:displayName="Delivered By" ma:format="Dropdown" ma:internalName="DeliveredBy">
      <xsd:simpleType>
        <xsd:union memberTypes="dms:Text">
          <xsd:simpleType>
            <xsd:restriction base="dms:Choice">
              <xsd:enumeration value="Vanir"/>
              <xsd:enumeration value="Cumming"/>
              <xsd:enumeration value="Choice 3"/>
            </xsd:restriction>
          </xsd:simpleType>
        </xsd:union>
      </xsd:simpleType>
    </xsd:element>
    <xsd:element name="DueBy" ma:index="32" nillable="true" ma:displayName="Due By" ma:format="DateOnly" ma:internalName="DueBy">
      <xsd:simpleType>
        <xsd:restriction base="dms:DateTim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Note"/>
      </xsd:simpleType>
    </xsd:element>
    <xsd:element name="Date" ma:index="34" nillable="true" ma:displayName="Date" ma:format="DateOnly" ma:internalName="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acbd9cf-1c57-468b-90d8-8a7107c07d86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eaef9f-cf1f-479f-a374-c737fe2c05cb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29abbbb2-efb9-4e90-9cb6-5e54b1451c0b}" ma:internalName="TaxCatchAll" ma:showField="CatchAllData" ma:web="facbd9cf-1c57-468b-90d8-8a7107c07d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eaef9f-cf1f-479f-a374-c737fe2c05cb" xsi:nil="true"/>
    <lcf76f155ced4ddcb4097134ff3c332f xmlns="dee84513-7292-4c2b-af5d-a1918aee8119">
      <Terms xmlns="http://schemas.microsoft.com/office/infopath/2007/PartnerControls"/>
    </lcf76f155ced4ddcb4097134ff3c332f>
    <DateSubmitted xmlns="dee84513-7292-4c2b-af5d-a1918aee8119" xsi:nil="true"/>
    <DueBy xmlns="dee84513-7292-4c2b-af5d-a1918aee8119" xsi:nil="true"/>
    <Date xmlns="dee84513-7292-4c2b-af5d-a1918aee8119" xsi:nil="true"/>
    <_ip_UnifiedCompliancePolicyUIAction xmlns="http://schemas.microsoft.com/sharepoint/v3" xsi:nil="true"/>
    <DeliveredBy xmlns="dee84513-7292-4c2b-af5d-a1918aee8119" xsi:nil="true"/>
    <TaskNumberandName xmlns="dee84513-7292-4c2b-af5d-a1918aee8119" xsi:nil="true"/>
    <Notes xmlns="dee84513-7292-4c2b-af5d-a1918aee8119" xsi:nil="true"/>
    <FileType xmlns="dee84513-7292-4c2b-af5d-a1918aee8119" xsi:nil="true"/>
    <_ip_UnifiedCompliancePolicyProperties xmlns="http://schemas.microsoft.com/sharepoint/v3" xsi:nil="true"/>
    <Decision xmlns="dee84513-7292-4c2b-af5d-a1918aee8119" xsi:nil="true"/>
    <Status xmlns="dee84513-7292-4c2b-af5d-a1918aee8119" xsi:nil="true"/>
  </documentManagement>
</p:properties>
</file>

<file path=customXml/itemProps1.xml><?xml version="1.0" encoding="utf-8"?>
<ds:datastoreItem xmlns:ds="http://schemas.openxmlformats.org/officeDocument/2006/customXml" ds:itemID="{5132C04D-D0E0-4344-915C-A89D0E9F03F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4A4170-4E91-4F26-BF6D-ECDB57B902E0}">
  <ds:schemaRefs>
    <ds:schemaRef ds:uri="2beaef9f-cf1f-479f-a374-c737fe2c05cb"/>
    <ds:schemaRef ds:uri="dee84513-7292-4c2b-af5d-a1918aee8119"/>
    <ds:schemaRef ds:uri="facbd9cf-1c57-468b-90d8-8a7107c07d8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AD4C9DE-0D2D-4624-AD2A-C7BF74461B41}">
  <ds:schemaRefs>
    <ds:schemaRef ds:uri="2beaef9f-cf1f-479f-a374-c737fe2c05cb"/>
    <ds:schemaRef ds:uri="dee84513-7292-4c2b-af5d-a1918aee8119"/>
    <ds:schemaRef ds:uri="facbd9cf-1c57-468b-90d8-8a7107c07d8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FMD Minimalist PowerPoint Template</Template>
  <TotalTime>0</TotalTime>
  <Words>840</Words>
  <Application>Microsoft Office PowerPoint</Application>
  <PresentationFormat>Custom</PresentationFormat>
  <Paragraphs>93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Courier New</vt:lpstr>
      <vt:lpstr>Calibri Light</vt:lpstr>
      <vt:lpstr>Aptos Display</vt:lpstr>
      <vt:lpstr>Open Sans</vt:lpstr>
      <vt:lpstr>Arial</vt:lpstr>
      <vt:lpstr>Aptos</vt:lpstr>
      <vt:lpstr>Custom Design</vt:lpstr>
      <vt:lpstr>PowerPoint Presentation</vt:lpstr>
      <vt:lpstr>PowerPoint Presentation</vt:lpstr>
      <vt:lpstr>PowerPoint Presentation</vt:lpstr>
      <vt:lpstr>Progressive Design Build – Where are we in the process? </vt:lpstr>
      <vt:lpstr>Schedule</vt:lpstr>
      <vt:lpstr>Pressing  Hospital Needs - Parking</vt:lpstr>
      <vt:lpstr>Pressing  Hospital Needs – Central Utility Node</vt:lpstr>
      <vt:lpstr>Pressing  Hospital Needs – Loop road and site access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Phakdymanivong, Maliq</dc:creator>
  <cp:lastModifiedBy>Hamacher, Patrick</cp:lastModifiedBy>
  <cp:revision>1</cp:revision>
  <dcterms:created xsi:type="dcterms:W3CDTF">2025-06-12T20:25:44Z</dcterms:created>
  <dcterms:modified xsi:type="dcterms:W3CDTF">2026-05-22T17:51:52Z</dcterms:modified>
  <dc:identifier>DAGbdBaQ_54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0x01010077B5743DFC95A343BB28FD8801185CA7</vt:lpwstr>
  </property>
  <property fmtid="{D5CDD505-2E9C-101B-9397-08002B2CF9AE}" pid="3" name="MediaServiceImageTags">
    <vt:lpwstr/>
  </property>
</Properties>
</file>