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7" r:id="rId4"/>
    <p:sldMasterId id="2147483775" r:id="rId5"/>
  </p:sldMasterIdLst>
  <p:notesMasterIdLst>
    <p:notesMasterId r:id="rId20"/>
  </p:notesMasterIdLst>
  <p:sldIdLst>
    <p:sldId id="2147473209" r:id="rId6"/>
    <p:sldId id="286" r:id="rId7"/>
    <p:sldId id="2147473173" r:id="rId8"/>
    <p:sldId id="257" r:id="rId9"/>
    <p:sldId id="2147473174" r:id="rId10"/>
    <p:sldId id="2147473211" r:id="rId11"/>
    <p:sldId id="2147473212" r:id="rId12"/>
    <p:sldId id="2147473207" r:id="rId13"/>
    <p:sldId id="2147473213" r:id="rId14"/>
    <p:sldId id="2147473210" r:id="rId15"/>
    <p:sldId id="2147473169" r:id="rId16"/>
    <p:sldId id="2147473166" r:id="rId17"/>
    <p:sldId id="2147473214" r:id="rId18"/>
    <p:sldId id="2147473087" r:id="rId19"/>
  </p:sldIdLst>
  <p:sldSz cx="12192000" cy="6858000"/>
  <p:notesSz cx="7315200" cy="96012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BF9D050A-EC2D-39CC-5DDD-778CC274C714}" name="Brey, Hailey" initials="BH" userId="S::Hailey.Brey@kimley-horn.com::1ece93b8-db0a-4c4d-8b39-612c83427494" providerId="AD"/>
  <p188:author id="{302B3F34-0E99-74CD-AD1E-6A60EC4065EA}" name="April Putney" initials="AP" userId="S::aprilp@sea2026.org::88309134-c545-4993-8888-9d4bcbb52ecc" providerId="AD"/>
  <p188:author id="{0C3C129D-3080-7412-CE04-7D6C1AF74AF0}" name="Bandy, Mark" initials="BM" userId="S::Mark.Bandy@kimley-horn.com::6c29989e-0ced-4903-824e-8707207dd60d" providerId="AD"/>
  <p188:author id="{0B1210A2-2577-DE97-5CF8-9C1A4F10963E}" name="Bellefeuille, Taylor" initials="" userId="S::Taylor.Bellefeuille@kimley-horn.com::7ddaffc2-3312-4438-a6d4-9b26afec3b47" providerId="AD"/>
  <p188:author id="{F3141BC3-7070-AEB6-9A8D-91E45E003FA0}" name="Doersam, Kara" initials="DK" userId="S::Kara.Doersam@kimley-horn.com::8b509b98-ca7e-4867-a97a-1979dd7ae280" providerId="AD"/>
  <p188:author id="{836722CD-5B7A-1D82-413D-1FFEF3EE403C}" name="Bellefeuille, Taylor" initials="BT" userId="S::taylor.bellefeuille@kimley-horn.com::7ddaffc2-3312-4438-a6d4-9b26afec3b47"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DE9B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C43C446-E568-0C4A-A8FB-EC656D569BE3}" v="62" dt="2026-04-01T01:57:56.57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543"/>
    <p:restoredTop sz="83003"/>
  </p:normalViewPr>
  <p:slideViewPr>
    <p:cSldViewPr snapToGrid="0">
      <p:cViewPr varScale="1">
        <p:scale>
          <a:sx n="124" d="100"/>
          <a:sy n="124" d="100"/>
        </p:scale>
        <p:origin x="1072" y="17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microsoft.com/office/2015/10/relationships/revisionInfo" Target="revisionInfo.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tableStyles" Target="tableStyle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theme" Target="theme/theme1.xml"/><Relationship Id="rId10" Type="http://schemas.openxmlformats.org/officeDocument/2006/relationships/slide" Target="slides/slide5.xml"/><Relationship Id="rId19" Type="http://schemas.openxmlformats.org/officeDocument/2006/relationships/slide" Target="slides/slide14.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viewProps" Target="viewProps.xml"/><Relationship Id="rId27" Type="http://schemas.microsoft.com/office/2018/10/relationships/authors" Target="author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edda McLendon" userId="ea0d7f5c-8df7-48e1-8922-30362deeee33" providerId="ADAL" clId="{1E4DF323-CF35-57E4-B59D-3F1314873948}"/>
    <pc:docChg chg="undo custSel addSld delSld modSld sldOrd">
      <pc:chgData name="Hedda McLendon" userId="ea0d7f5c-8df7-48e1-8922-30362deeee33" providerId="ADAL" clId="{1E4DF323-CF35-57E4-B59D-3F1314873948}" dt="2026-04-01T16:42:19.853" v="1436" actId="20578"/>
      <pc:docMkLst>
        <pc:docMk/>
      </pc:docMkLst>
      <pc:sldChg chg="modAnim modNotesTx">
        <pc:chgData name="Hedda McLendon" userId="ea0d7f5c-8df7-48e1-8922-30362deeee33" providerId="ADAL" clId="{1E4DF323-CF35-57E4-B59D-3F1314873948}" dt="2026-04-01T01:13:58.361" v="1217" actId="20577"/>
        <pc:sldMkLst>
          <pc:docMk/>
          <pc:sldMk cId="1864621924" sldId="257"/>
        </pc:sldMkLst>
      </pc:sldChg>
      <pc:sldChg chg="delSp modSp add del mod setBg">
        <pc:chgData name="Hedda McLendon" userId="ea0d7f5c-8df7-48e1-8922-30362deeee33" providerId="ADAL" clId="{1E4DF323-CF35-57E4-B59D-3F1314873948}" dt="2026-04-01T00:16:48.613" v="619" actId="2696"/>
        <pc:sldMkLst>
          <pc:docMk/>
          <pc:sldMk cId="1028863351" sldId="268"/>
        </pc:sldMkLst>
      </pc:sldChg>
      <pc:sldChg chg="delSp modSp add mod">
        <pc:chgData name="Hedda McLendon" userId="ea0d7f5c-8df7-48e1-8922-30362deeee33" providerId="ADAL" clId="{1E4DF323-CF35-57E4-B59D-3F1314873948}" dt="2026-03-16T23:26:14.293" v="207" actId="20577"/>
        <pc:sldMkLst>
          <pc:docMk/>
          <pc:sldMk cId="3602488719" sldId="286"/>
        </pc:sldMkLst>
        <pc:spChg chg="mod">
          <ac:chgData name="Hedda McLendon" userId="ea0d7f5c-8df7-48e1-8922-30362deeee33" providerId="ADAL" clId="{1E4DF323-CF35-57E4-B59D-3F1314873948}" dt="2026-03-16T23:26:14.293" v="207" actId="20577"/>
          <ac:spMkLst>
            <pc:docMk/>
            <pc:sldMk cId="3602488719" sldId="286"/>
            <ac:spMk id="9" creationId="{7F7779BE-A064-560D-5A42-6697D6A36722}"/>
          </ac:spMkLst>
        </pc:spChg>
        <pc:picChg chg="mod">
          <ac:chgData name="Hedda McLendon" userId="ea0d7f5c-8df7-48e1-8922-30362deeee33" providerId="ADAL" clId="{1E4DF323-CF35-57E4-B59D-3F1314873948}" dt="2026-03-16T23:25:53.079" v="197" actId="1076"/>
          <ac:picMkLst>
            <pc:docMk/>
            <pc:sldMk cId="3602488719" sldId="286"/>
            <ac:picMk id="4" creationId="{24508407-7145-1E91-445B-8BD4027CCB69}"/>
          </ac:picMkLst>
        </pc:picChg>
      </pc:sldChg>
      <pc:sldChg chg="addSp delSp modSp add mod">
        <pc:chgData name="Hedda McLendon" userId="ea0d7f5c-8df7-48e1-8922-30362deeee33" providerId="ADAL" clId="{1E4DF323-CF35-57E4-B59D-3F1314873948}" dt="2026-04-01T01:58:12.629" v="1413" actId="14100"/>
        <pc:sldMkLst>
          <pc:docMk/>
          <pc:sldMk cId="123747993" sldId="2147473166"/>
        </pc:sldMkLst>
        <pc:spChg chg="mod">
          <ac:chgData name="Hedda McLendon" userId="ea0d7f5c-8df7-48e1-8922-30362deeee33" providerId="ADAL" clId="{1E4DF323-CF35-57E4-B59D-3F1314873948}" dt="2026-04-01T00:13:20.947" v="618" actId="113"/>
          <ac:spMkLst>
            <pc:docMk/>
            <pc:sldMk cId="123747993" sldId="2147473166"/>
            <ac:spMk id="7" creationId="{878CF2B2-62EB-EFDE-7589-43DB9D18E58D}"/>
          </ac:spMkLst>
        </pc:spChg>
        <pc:spChg chg="mod">
          <ac:chgData name="Hedda McLendon" userId="ea0d7f5c-8df7-48e1-8922-30362deeee33" providerId="ADAL" clId="{1E4DF323-CF35-57E4-B59D-3F1314873948}" dt="2026-04-01T00:13:13.007" v="617" actId="20577"/>
          <ac:spMkLst>
            <pc:docMk/>
            <pc:sldMk cId="123747993" sldId="2147473166"/>
            <ac:spMk id="11" creationId="{E832D550-9D55-5C65-3857-33EAD5F70D23}"/>
          </ac:spMkLst>
        </pc:spChg>
        <pc:picChg chg="add del mod">
          <ac:chgData name="Hedda McLendon" userId="ea0d7f5c-8df7-48e1-8922-30362deeee33" providerId="ADAL" clId="{1E4DF323-CF35-57E4-B59D-3F1314873948}" dt="2026-04-01T01:57:58.856" v="1408" actId="478"/>
          <ac:picMkLst>
            <pc:docMk/>
            <pc:sldMk cId="123747993" sldId="2147473166"/>
            <ac:picMk id="12" creationId="{54F08A11-93CB-9644-0812-5AB4681DE0EE}"/>
          </ac:picMkLst>
        </pc:picChg>
        <pc:picChg chg="del">
          <ac:chgData name="Hedda McLendon" userId="ea0d7f5c-8df7-48e1-8922-30362deeee33" providerId="ADAL" clId="{1E4DF323-CF35-57E4-B59D-3F1314873948}" dt="2026-04-01T01:57:26.763" v="1404" actId="478"/>
          <ac:picMkLst>
            <pc:docMk/>
            <pc:sldMk cId="123747993" sldId="2147473166"/>
            <ac:picMk id="26" creationId="{D5E2AAAE-62E4-8D7B-026C-461C3183B572}"/>
          </ac:picMkLst>
        </pc:picChg>
        <pc:picChg chg="add mod">
          <ac:chgData name="Hedda McLendon" userId="ea0d7f5c-8df7-48e1-8922-30362deeee33" providerId="ADAL" clId="{1E4DF323-CF35-57E4-B59D-3F1314873948}" dt="2026-04-01T01:58:12.629" v="1413" actId="14100"/>
          <ac:picMkLst>
            <pc:docMk/>
            <pc:sldMk cId="123747993" sldId="2147473166"/>
            <ac:picMk id="29" creationId="{FA78F1E6-96A6-532C-CA79-31628D53E676}"/>
          </ac:picMkLst>
        </pc:picChg>
      </pc:sldChg>
      <pc:sldChg chg="addSp delSp modSp mod ord">
        <pc:chgData name="Hedda McLendon" userId="ea0d7f5c-8df7-48e1-8922-30362deeee33" providerId="ADAL" clId="{1E4DF323-CF35-57E4-B59D-3F1314873948}" dt="2026-04-01T16:08:47.679" v="1430" actId="20577"/>
        <pc:sldMkLst>
          <pc:docMk/>
          <pc:sldMk cId="3264867044" sldId="2147473169"/>
        </pc:sldMkLst>
        <pc:spChg chg="mod">
          <ac:chgData name="Hedda McLendon" userId="ea0d7f5c-8df7-48e1-8922-30362deeee33" providerId="ADAL" clId="{1E4DF323-CF35-57E4-B59D-3F1314873948}" dt="2026-04-01T16:08:47.679" v="1430" actId="20577"/>
          <ac:spMkLst>
            <pc:docMk/>
            <pc:sldMk cId="3264867044" sldId="2147473169"/>
            <ac:spMk id="7" creationId="{1F5DF5BF-F431-1DC0-86AC-D409C5ED8BFB}"/>
          </ac:spMkLst>
        </pc:spChg>
        <pc:picChg chg="del mod">
          <ac:chgData name="Hedda McLendon" userId="ea0d7f5c-8df7-48e1-8922-30362deeee33" providerId="ADAL" clId="{1E4DF323-CF35-57E4-B59D-3F1314873948}" dt="2026-04-01T00:52:24.435" v="809" actId="21"/>
          <ac:picMkLst>
            <pc:docMk/>
            <pc:sldMk cId="3264867044" sldId="2147473169"/>
            <ac:picMk id="2" creationId="{546A18B1-64CC-107D-9250-20A976C948FC}"/>
          </ac:picMkLst>
        </pc:picChg>
        <pc:picChg chg="del">
          <ac:chgData name="Hedda McLendon" userId="ea0d7f5c-8df7-48e1-8922-30362deeee33" providerId="ADAL" clId="{1E4DF323-CF35-57E4-B59D-3F1314873948}" dt="2026-04-01T00:52:24.435" v="809" actId="21"/>
          <ac:picMkLst>
            <pc:docMk/>
            <pc:sldMk cId="3264867044" sldId="2147473169"/>
            <ac:picMk id="3" creationId="{4AF555F2-0890-B52D-1145-EBE485EF0EE0}"/>
          </ac:picMkLst>
        </pc:picChg>
        <pc:picChg chg="add mod">
          <ac:chgData name="Hedda McLendon" userId="ea0d7f5c-8df7-48e1-8922-30362deeee33" providerId="ADAL" clId="{1E4DF323-CF35-57E4-B59D-3F1314873948}" dt="2026-04-01T00:57:57.122" v="839" actId="1076"/>
          <ac:picMkLst>
            <pc:docMk/>
            <pc:sldMk cId="3264867044" sldId="2147473169"/>
            <ac:picMk id="4" creationId="{7FF69DE7-2860-BC02-81EA-3CA7D50E8413}"/>
          </ac:picMkLst>
        </pc:picChg>
      </pc:sldChg>
      <pc:sldChg chg="del ord">
        <pc:chgData name="Hedda McLendon" userId="ea0d7f5c-8df7-48e1-8922-30362deeee33" providerId="ADAL" clId="{1E4DF323-CF35-57E4-B59D-3F1314873948}" dt="2026-04-01T00:10:50.835" v="570" actId="2696"/>
        <pc:sldMkLst>
          <pc:docMk/>
          <pc:sldMk cId="1622174320" sldId="2147473173"/>
        </pc:sldMkLst>
      </pc:sldChg>
      <pc:sldChg chg="add ord setBg">
        <pc:chgData name="Hedda McLendon" userId="ea0d7f5c-8df7-48e1-8922-30362deeee33" providerId="ADAL" clId="{1E4DF323-CF35-57E4-B59D-3F1314873948}" dt="2026-04-01T16:42:19.853" v="1436" actId="20578"/>
        <pc:sldMkLst>
          <pc:docMk/>
          <pc:sldMk cId="3995541591" sldId="2147473173"/>
        </pc:sldMkLst>
      </pc:sldChg>
      <pc:sldChg chg="addSp delSp modSp mod delAnim modAnim modNotesTx">
        <pc:chgData name="Hedda McLendon" userId="ea0d7f5c-8df7-48e1-8922-30362deeee33" providerId="ADAL" clId="{1E4DF323-CF35-57E4-B59D-3F1314873948}" dt="2026-04-01T16:29:34.705" v="1434" actId="20577"/>
        <pc:sldMkLst>
          <pc:docMk/>
          <pc:sldMk cId="3405063682" sldId="2147473174"/>
        </pc:sldMkLst>
        <pc:spChg chg="mod">
          <ac:chgData name="Hedda McLendon" userId="ea0d7f5c-8df7-48e1-8922-30362deeee33" providerId="ADAL" clId="{1E4DF323-CF35-57E4-B59D-3F1314873948}" dt="2026-04-01T01:04:02.673" v="1062" actId="20577"/>
          <ac:spMkLst>
            <pc:docMk/>
            <pc:sldMk cId="3405063682" sldId="2147473174"/>
            <ac:spMk id="3" creationId="{0E5D83CF-A67B-0A26-24D2-7B00084B2937}"/>
          </ac:spMkLst>
        </pc:spChg>
        <pc:spChg chg="add del mod">
          <ac:chgData name="Hedda McLendon" userId="ea0d7f5c-8df7-48e1-8922-30362deeee33" providerId="ADAL" clId="{1E4DF323-CF35-57E4-B59D-3F1314873948}" dt="2026-03-31T23:59:54.037" v="443" actId="478"/>
          <ac:spMkLst>
            <pc:docMk/>
            <pc:sldMk cId="3405063682" sldId="2147473174"/>
            <ac:spMk id="4" creationId="{CE2218A6-5101-D81D-6272-E7964ECADA3E}"/>
          </ac:spMkLst>
        </pc:spChg>
      </pc:sldChg>
      <pc:sldChg chg="addSp delSp modSp mod ord modNotesTx">
        <pc:chgData name="Hedda McLendon" userId="ea0d7f5c-8df7-48e1-8922-30362deeee33" providerId="ADAL" clId="{1E4DF323-CF35-57E4-B59D-3F1314873948}" dt="2026-04-01T01:58:59.825" v="1414" actId="1076"/>
        <pc:sldMkLst>
          <pc:docMk/>
          <pc:sldMk cId="310107106" sldId="2147473207"/>
        </pc:sldMkLst>
        <pc:spChg chg="mod">
          <ac:chgData name="Hedda McLendon" userId="ea0d7f5c-8df7-48e1-8922-30362deeee33" providerId="ADAL" clId="{1E4DF323-CF35-57E4-B59D-3F1314873948}" dt="2026-04-01T00:06:41.401" v="525" actId="20577"/>
          <ac:spMkLst>
            <pc:docMk/>
            <pc:sldMk cId="310107106" sldId="2147473207"/>
            <ac:spMk id="2" creationId="{C891723D-CDA5-F1C9-71C2-EAECD3F30645}"/>
          </ac:spMkLst>
        </pc:spChg>
        <pc:spChg chg="del mod">
          <ac:chgData name="Hedda McLendon" userId="ea0d7f5c-8df7-48e1-8922-30362deeee33" providerId="ADAL" clId="{1E4DF323-CF35-57E4-B59D-3F1314873948}" dt="2026-04-01T00:47:35.539" v="788"/>
          <ac:spMkLst>
            <pc:docMk/>
            <pc:sldMk cId="310107106" sldId="2147473207"/>
            <ac:spMk id="3" creationId="{6147ACDE-BECF-ECD0-E40E-71B760F79C88}"/>
          </ac:spMkLst>
        </pc:spChg>
        <pc:spChg chg="add mod">
          <ac:chgData name="Hedda McLendon" userId="ea0d7f5c-8df7-48e1-8922-30362deeee33" providerId="ADAL" clId="{1E4DF323-CF35-57E4-B59D-3F1314873948}" dt="2026-04-01T01:52:41.813" v="1400" actId="20577"/>
          <ac:spMkLst>
            <pc:docMk/>
            <pc:sldMk cId="310107106" sldId="2147473207"/>
            <ac:spMk id="4" creationId="{E466F5BC-E87E-3B86-6BDF-C7E10A592AD8}"/>
          </ac:spMkLst>
        </pc:spChg>
        <pc:picChg chg="del mod">
          <ac:chgData name="Hedda McLendon" userId="ea0d7f5c-8df7-48e1-8922-30362deeee33" providerId="ADAL" clId="{1E4DF323-CF35-57E4-B59D-3F1314873948}" dt="2026-04-01T00:47:38.003" v="790" actId="478"/>
          <ac:picMkLst>
            <pc:docMk/>
            <pc:sldMk cId="310107106" sldId="2147473207"/>
            <ac:picMk id="5" creationId="{1F86F616-B8E9-EF63-18BB-EE7F2DAA9AF1}"/>
          </ac:picMkLst>
        </pc:picChg>
        <pc:picChg chg="del mod">
          <ac:chgData name="Hedda McLendon" userId="ea0d7f5c-8df7-48e1-8922-30362deeee33" providerId="ADAL" clId="{1E4DF323-CF35-57E4-B59D-3F1314873948}" dt="2026-04-01T00:47:36.798" v="789" actId="478"/>
          <ac:picMkLst>
            <pc:docMk/>
            <pc:sldMk cId="310107106" sldId="2147473207"/>
            <ac:picMk id="6" creationId="{93E815EB-B06F-3563-020B-533FD14F312F}"/>
          </ac:picMkLst>
        </pc:picChg>
        <pc:picChg chg="del mod">
          <ac:chgData name="Hedda McLendon" userId="ea0d7f5c-8df7-48e1-8922-30362deeee33" providerId="ADAL" clId="{1E4DF323-CF35-57E4-B59D-3F1314873948}" dt="2026-04-01T00:47:35.483" v="786" actId="478"/>
          <ac:picMkLst>
            <pc:docMk/>
            <pc:sldMk cId="310107106" sldId="2147473207"/>
            <ac:picMk id="7" creationId="{3AE549E9-C917-C641-59AD-16FD4FAEECE1}"/>
          </ac:picMkLst>
        </pc:picChg>
        <pc:picChg chg="add mod">
          <ac:chgData name="Hedda McLendon" userId="ea0d7f5c-8df7-48e1-8922-30362deeee33" providerId="ADAL" clId="{1E4DF323-CF35-57E4-B59D-3F1314873948}" dt="2026-04-01T00:52:35.228" v="812" actId="1076"/>
          <ac:picMkLst>
            <pc:docMk/>
            <pc:sldMk cId="310107106" sldId="2147473207"/>
            <ac:picMk id="8" creationId="{A8C137A9-A833-05B4-2899-950B5308B154}"/>
          </ac:picMkLst>
        </pc:picChg>
        <pc:picChg chg="add mod">
          <ac:chgData name="Hedda McLendon" userId="ea0d7f5c-8df7-48e1-8922-30362deeee33" providerId="ADAL" clId="{1E4DF323-CF35-57E4-B59D-3F1314873948}" dt="2026-04-01T01:58:59.825" v="1414" actId="1076"/>
          <ac:picMkLst>
            <pc:docMk/>
            <pc:sldMk cId="310107106" sldId="2147473207"/>
            <ac:picMk id="9" creationId="{F2147C4B-9247-E0B9-AD0B-909B85525A88}"/>
          </ac:picMkLst>
        </pc:picChg>
      </pc:sldChg>
      <pc:sldChg chg="addSp delSp modSp add mod setBg">
        <pc:chgData name="Hedda McLendon" userId="ea0d7f5c-8df7-48e1-8922-30362deeee33" providerId="ADAL" clId="{1E4DF323-CF35-57E4-B59D-3F1314873948}" dt="2026-03-31T23:35:23.043" v="401" actId="20577"/>
        <pc:sldMkLst>
          <pc:docMk/>
          <pc:sldMk cId="3105700370" sldId="2147473209"/>
        </pc:sldMkLst>
        <pc:spChg chg="add">
          <ac:chgData name="Hedda McLendon" userId="ea0d7f5c-8df7-48e1-8922-30362deeee33" providerId="ADAL" clId="{1E4DF323-CF35-57E4-B59D-3F1314873948}" dt="2026-03-31T23:35:03.960" v="363"/>
          <ac:spMkLst>
            <pc:docMk/>
            <pc:sldMk cId="3105700370" sldId="2147473209"/>
            <ac:spMk id="2" creationId="{4DA7F75E-A579-4710-C3B4-1952D83D3D58}"/>
          </ac:spMkLst>
        </pc:spChg>
        <pc:spChg chg="mod">
          <ac:chgData name="Hedda McLendon" userId="ea0d7f5c-8df7-48e1-8922-30362deeee33" providerId="ADAL" clId="{1E4DF323-CF35-57E4-B59D-3F1314873948}" dt="2026-03-16T23:24:23.523" v="117" actId="20577"/>
          <ac:spMkLst>
            <pc:docMk/>
            <pc:sldMk cId="3105700370" sldId="2147473209"/>
            <ac:spMk id="8" creationId="{98CDAF06-7CF9-1328-8FBE-0390C58F72A5}"/>
          </ac:spMkLst>
        </pc:spChg>
        <pc:spChg chg="mod">
          <ac:chgData name="Hedda McLendon" userId="ea0d7f5c-8df7-48e1-8922-30362deeee33" providerId="ADAL" clId="{1E4DF323-CF35-57E4-B59D-3F1314873948}" dt="2026-03-31T23:35:23.043" v="401" actId="20577"/>
          <ac:spMkLst>
            <pc:docMk/>
            <pc:sldMk cId="3105700370" sldId="2147473209"/>
            <ac:spMk id="10" creationId="{621A8903-07A8-1EBB-4678-7DD08A2C696C}"/>
          </ac:spMkLst>
        </pc:spChg>
      </pc:sldChg>
      <pc:sldChg chg="addSp delSp modSp new mod ord setBg modClrScheme chgLayout">
        <pc:chgData name="Hedda McLendon" userId="ea0d7f5c-8df7-48e1-8922-30362deeee33" providerId="ADAL" clId="{1E4DF323-CF35-57E4-B59D-3F1314873948}" dt="2026-04-01T01:56:42.752" v="1403" actId="20578"/>
        <pc:sldMkLst>
          <pc:docMk/>
          <pc:sldMk cId="1617858906" sldId="2147473210"/>
        </pc:sldMkLst>
        <pc:spChg chg="del">
          <ac:chgData name="Hedda McLendon" userId="ea0d7f5c-8df7-48e1-8922-30362deeee33" providerId="ADAL" clId="{1E4DF323-CF35-57E4-B59D-3F1314873948}" dt="2026-03-31T23:39:40.476" v="405" actId="700"/>
          <ac:spMkLst>
            <pc:docMk/>
            <pc:sldMk cId="1617858906" sldId="2147473210"/>
            <ac:spMk id="2" creationId="{F16AC6F5-75F0-9588-80CF-6634B19A75B7}"/>
          </ac:spMkLst>
        </pc:spChg>
        <pc:spChg chg="del mod ord">
          <ac:chgData name="Hedda McLendon" userId="ea0d7f5c-8df7-48e1-8922-30362deeee33" providerId="ADAL" clId="{1E4DF323-CF35-57E4-B59D-3F1314873948}" dt="2026-03-31T23:39:40.476" v="405" actId="700"/>
          <ac:spMkLst>
            <pc:docMk/>
            <pc:sldMk cId="1617858906" sldId="2147473210"/>
            <ac:spMk id="3" creationId="{618B5539-885F-C78D-381A-3CD109F98160}"/>
          </ac:spMkLst>
        </pc:spChg>
        <pc:spChg chg="del">
          <ac:chgData name="Hedda McLendon" userId="ea0d7f5c-8df7-48e1-8922-30362deeee33" providerId="ADAL" clId="{1E4DF323-CF35-57E4-B59D-3F1314873948}" dt="2026-03-31T23:39:40.476" v="405" actId="700"/>
          <ac:spMkLst>
            <pc:docMk/>
            <pc:sldMk cId="1617858906" sldId="2147473210"/>
            <ac:spMk id="4" creationId="{00B00AD7-B0BF-FBFA-0792-AA56BED40946}"/>
          </ac:spMkLst>
        </pc:spChg>
        <pc:spChg chg="mod ord">
          <ac:chgData name="Hedda McLendon" userId="ea0d7f5c-8df7-48e1-8922-30362deeee33" providerId="ADAL" clId="{1E4DF323-CF35-57E4-B59D-3F1314873948}" dt="2026-03-31T23:40:20.511" v="433" actId="700"/>
          <ac:spMkLst>
            <pc:docMk/>
            <pc:sldMk cId="1617858906" sldId="2147473210"/>
            <ac:spMk id="5" creationId="{19482D6F-0F40-17EC-3847-663BBFB80528}"/>
          </ac:spMkLst>
        </pc:spChg>
        <pc:spChg chg="add mod ord">
          <ac:chgData name="Hedda McLendon" userId="ea0d7f5c-8df7-48e1-8922-30362deeee33" providerId="ADAL" clId="{1E4DF323-CF35-57E4-B59D-3F1314873948}" dt="2026-04-01T00:58:45.296" v="846" actId="1076"/>
          <ac:spMkLst>
            <pc:docMk/>
            <pc:sldMk cId="1617858906" sldId="2147473210"/>
            <ac:spMk id="6" creationId="{45E671BB-17DC-5047-32CF-B4414D158E3F}"/>
          </ac:spMkLst>
        </pc:spChg>
        <pc:spChg chg="add del mod ord">
          <ac:chgData name="Hedda McLendon" userId="ea0d7f5c-8df7-48e1-8922-30362deeee33" providerId="ADAL" clId="{1E4DF323-CF35-57E4-B59D-3F1314873948}" dt="2026-03-31T23:40:20.511" v="433" actId="700"/>
          <ac:spMkLst>
            <pc:docMk/>
            <pc:sldMk cId="1617858906" sldId="2147473210"/>
            <ac:spMk id="7" creationId="{70B0E96D-3563-D754-7484-3549EAA3BA82}"/>
          </ac:spMkLst>
        </pc:spChg>
        <pc:spChg chg="add del mod ord">
          <ac:chgData name="Hedda McLendon" userId="ea0d7f5c-8df7-48e1-8922-30362deeee33" providerId="ADAL" clId="{1E4DF323-CF35-57E4-B59D-3F1314873948}" dt="2026-03-31T23:40:20.511" v="433" actId="700"/>
          <ac:spMkLst>
            <pc:docMk/>
            <pc:sldMk cId="1617858906" sldId="2147473210"/>
            <ac:spMk id="8" creationId="{2EA889A8-0D3F-FAA5-2432-9CF9E9DDB461}"/>
          </ac:spMkLst>
        </pc:spChg>
        <pc:spChg chg="add del mod ord">
          <ac:chgData name="Hedda McLendon" userId="ea0d7f5c-8df7-48e1-8922-30362deeee33" providerId="ADAL" clId="{1E4DF323-CF35-57E4-B59D-3F1314873948}" dt="2026-03-31T23:40:20.511" v="433" actId="700"/>
          <ac:spMkLst>
            <pc:docMk/>
            <pc:sldMk cId="1617858906" sldId="2147473210"/>
            <ac:spMk id="9" creationId="{A595558D-881B-7593-5F1D-34F16CC743CF}"/>
          </ac:spMkLst>
        </pc:spChg>
        <pc:spChg chg="add del mod ord">
          <ac:chgData name="Hedda McLendon" userId="ea0d7f5c-8df7-48e1-8922-30362deeee33" providerId="ADAL" clId="{1E4DF323-CF35-57E4-B59D-3F1314873948}" dt="2026-03-31T23:40:20.511" v="433" actId="700"/>
          <ac:spMkLst>
            <pc:docMk/>
            <pc:sldMk cId="1617858906" sldId="2147473210"/>
            <ac:spMk id="10" creationId="{794785B2-5B7F-B845-7563-D23B8EA05E46}"/>
          </ac:spMkLst>
        </pc:spChg>
        <pc:spChg chg="add del mod">
          <ac:chgData name="Hedda McLendon" userId="ea0d7f5c-8df7-48e1-8922-30362deeee33" providerId="ADAL" clId="{1E4DF323-CF35-57E4-B59D-3F1314873948}" dt="2026-03-31T23:40:09.286" v="432"/>
          <ac:spMkLst>
            <pc:docMk/>
            <pc:sldMk cId="1617858906" sldId="2147473210"/>
            <ac:spMk id="11" creationId="{9994AA6B-D52D-940F-076B-A63D6F426A04}"/>
          </ac:spMkLst>
        </pc:spChg>
        <pc:spChg chg="add del mod ord">
          <ac:chgData name="Hedda McLendon" userId="ea0d7f5c-8df7-48e1-8922-30362deeee33" providerId="ADAL" clId="{1E4DF323-CF35-57E4-B59D-3F1314873948}" dt="2026-03-31T23:41:10.534" v="435"/>
          <ac:spMkLst>
            <pc:docMk/>
            <pc:sldMk cId="1617858906" sldId="2147473210"/>
            <ac:spMk id="12" creationId="{77C68413-A038-DBE1-5983-4D5275F16A82}"/>
          </ac:spMkLst>
        </pc:spChg>
        <pc:spChg chg="add mod ord">
          <ac:chgData name="Hedda McLendon" userId="ea0d7f5c-8df7-48e1-8922-30362deeee33" providerId="ADAL" clId="{1E4DF323-CF35-57E4-B59D-3F1314873948}" dt="2026-03-31T23:40:20.511" v="433" actId="700"/>
          <ac:spMkLst>
            <pc:docMk/>
            <pc:sldMk cId="1617858906" sldId="2147473210"/>
            <ac:spMk id="13" creationId="{4BC8FB7A-8E11-80D2-B38C-4960843AECD6}"/>
          </ac:spMkLst>
        </pc:spChg>
        <pc:spChg chg="add mod ord">
          <ac:chgData name="Hedda McLendon" userId="ea0d7f5c-8df7-48e1-8922-30362deeee33" providerId="ADAL" clId="{1E4DF323-CF35-57E4-B59D-3F1314873948}" dt="2026-04-01T01:18:58" v="1293" actId="20577"/>
          <ac:spMkLst>
            <pc:docMk/>
            <pc:sldMk cId="1617858906" sldId="2147473210"/>
            <ac:spMk id="14" creationId="{0BCB37AA-9422-1E22-196B-624A87777A59}"/>
          </ac:spMkLst>
        </pc:spChg>
        <pc:spChg chg="add del mod">
          <ac:chgData name="Hedda McLendon" userId="ea0d7f5c-8df7-48e1-8922-30362deeee33" providerId="ADAL" clId="{1E4DF323-CF35-57E4-B59D-3F1314873948}" dt="2026-03-31T23:41:55.732" v="441"/>
          <ac:spMkLst>
            <pc:docMk/>
            <pc:sldMk cId="1617858906" sldId="2147473210"/>
            <ac:spMk id="15" creationId="{21790640-132A-F0B4-3A65-AC70B9C00AA6}"/>
          </ac:spMkLst>
        </pc:spChg>
        <pc:spChg chg="add mod">
          <ac:chgData name="Hedda McLendon" userId="ea0d7f5c-8df7-48e1-8922-30362deeee33" providerId="ADAL" clId="{1E4DF323-CF35-57E4-B59D-3F1314873948}" dt="2026-04-01T00:58:18.785" v="843" actId="478"/>
          <ac:spMkLst>
            <pc:docMk/>
            <pc:sldMk cId="1617858906" sldId="2147473210"/>
            <ac:spMk id="17" creationId="{F7A6D27E-5168-4CFC-441C-6035C52F7E59}"/>
          </ac:spMkLst>
        </pc:spChg>
        <pc:picChg chg="add del mod">
          <ac:chgData name="Hedda McLendon" userId="ea0d7f5c-8df7-48e1-8922-30362deeee33" providerId="ADAL" clId="{1E4DF323-CF35-57E4-B59D-3F1314873948}" dt="2026-04-01T00:58:18.785" v="843" actId="478"/>
          <ac:picMkLst>
            <pc:docMk/>
            <pc:sldMk cId="1617858906" sldId="2147473210"/>
            <ac:picMk id="16" creationId="{1780CBB6-2418-3D3B-F113-82C9F9A928ED}"/>
          </ac:picMkLst>
        </pc:picChg>
        <pc:picChg chg="add del mod">
          <ac:chgData name="Hedda McLendon" userId="ea0d7f5c-8df7-48e1-8922-30362deeee33" providerId="ADAL" clId="{1E4DF323-CF35-57E4-B59D-3F1314873948}" dt="2026-03-31T23:41:51.195" v="440" actId="21"/>
          <ac:picMkLst>
            <pc:docMk/>
            <pc:sldMk cId="1617858906" sldId="2147473210"/>
            <ac:picMk id="2050" creationId="{DB359317-3B89-7A36-1509-893AA5D8F343}"/>
          </ac:picMkLst>
        </pc:picChg>
      </pc:sldChg>
      <pc:sldChg chg="addSp delSp modSp new mod setBg modNotesTx">
        <pc:chgData name="Hedda McLendon" userId="ea0d7f5c-8df7-48e1-8922-30362deeee33" providerId="ADAL" clId="{1E4DF323-CF35-57E4-B59D-3F1314873948}" dt="2026-04-01T01:05:30.595" v="1083" actId="27636"/>
        <pc:sldMkLst>
          <pc:docMk/>
          <pc:sldMk cId="436651217" sldId="2147473211"/>
        </pc:sldMkLst>
        <pc:spChg chg="mod">
          <ac:chgData name="Hedda McLendon" userId="ea0d7f5c-8df7-48e1-8922-30362deeee33" providerId="ADAL" clId="{1E4DF323-CF35-57E4-B59D-3F1314873948}" dt="2026-04-01T00:31:59.837" v="651" actId="20577"/>
          <ac:spMkLst>
            <pc:docMk/>
            <pc:sldMk cId="436651217" sldId="2147473211"/>
            <ac:spMk id="2" creationId="{E6208BDE-C0B8-9A05-FECE-0D7A8223680D}"/>
          </ac:spMkLst>
        </pc:spChg>
        <pc:spChg chg="mod">
          <ac:chgData name="Hedda McLendon" userId="ea0d7f5c-8df7-48e1-8922-30362deeee33" providerId="ADAL" clId="{1E4DF323-CF35-57E4-B59D-3F1314873948}" dt="2026-04-01T01:05:30.595" v="1083" actId="27636"/>
          <ac:spMkLst>
            <pc:docMk/>
            <pc:sldMk cId="436651217" sldId="2147473211"/>
            <ac:spMk id="3" creationId="{821DB740-F396-CE39-24BD-DC1749BE1D69}"/>
          </ac:spMkLst>
        </pc:spChg>
        <pc:picChg chg="add del">
          <ac:chgData name="Hedda McLendon" userId="ea0d7f5c-8df7-48e1-8922-30362deeee33" providerId="ADAL" clId="{1E4DF323-CF35-57E4-B59D-3F1314873948}" dt="2026-04-01T01:05:13.729" v="1073" actId="478"/>
          <ac:picMkLst>
            <pc:docMk/>
            <pc:sldMk cId="436651217" sldId="2147473211"/>
            <ac:picMk id="5" creationId="{BAB6ED47-695A-9625-E52C-88181C6EF07F}"/>
          </ac:picMkLst>
        </pc:picChg>
      </pc:sldChg>
      <pc:sldChg chg="addSp delSp modSp new mod setBg modNotesTx">
        <pc:chgData name="Hedda McLendon" userId="ea0d7f5c-8df7-48e1-8922-30362deeee33" providerId="ADAL" clId="{1E4DF323-CF35-57E4-B59D-3F1314873948}" dt="2026-04-01T01:11:49.575" v="1214" actId="207"/>
        <pc:sldMkLst>
          <pc:docMk/>
          <pc:sldMk cId="847466217" sldId="2147473212"/>
        </pc:sldMkLst>
        <pc:spChg chg="add del mod">
          <ac:chgData name="Hedda McLendon" userId="ea0d7f5c-8df7-48e1-8922-30362deeee33" providerId="ADAL" clId="{1E4DF323-CF35-57E4-B59D-3F1314873948}" dt="2026-04-01T00:50:56.266" v="802" actId="20577"/>
          <ac:spMkLst>
            <pc:docMk/>
            <pc:sldMk cId="847466217" sldId="2147473212"/>
            <ac:spMk id="2" creationId="{8CEE4A8D-16B3-4607-ED59-8EBF4D0461D3}"/>
          </ac:spMkLst>
        </pc:spChg>
        <pc:spChg chg="mod">
          <ac:chgData name="Hedda McLendon" userId="ea0d7f5c-8df7-48e1-8922-30362deeee33" providerId="ADAL" clId="{1E4DF323-CF35-57E4-B59D-3F1314873948}" dt="2026-04-01T01:11:49.575" v="1214" actId="207"/>
          <ac:spMkLst>
            <pc:docMk/>
            <pc:sldMk cId="847466217" sldId="2147473212"/>
            <ac:spMk id="3" creationId="{7F307CF1-DF52-2220-A63A-A6EEA34D6079}"/>
          </ac:spMkLst>
        </pc:spChg>
        <pc:spChg chg="add">
          <ac:chgData name="Hedda McLendon" userId="ea0d7f5c-8df7-48e1-8922-30362deeee33" providerId="ADAL" clId="{1E4DF323-CF35-57E4-B59D-3F1314873948}" dt="2026-04-01T00:33:37.945" v="694"/>
          <ac:spMkLst>
            <pc:docMk/>
            <pc:sldMk cId="847466217" sldId="2147473212"/>
            <ac:spMk id="5" creationId="{94EC6758-1830-9263-F22B-CF25A40DFCAD}"/>
          </ac:spMkLst>
        </pc:spChg>
        <pc:spChg chg="add del mod">
          <ac:chgData name="Hedda McLendon" userId="ea0d7f5c-8df7-48e1-8922-30362deeee33" providerId="ADAL" clId="{1E4DF323-CF35-57E4-B59D-3F1314873948}" dt="2026-04-01T00:34:04.089" v="710" actId="478"/>
          <ac:spMkLst>
            <pc:docMk/>
            <pc:sldMk cId="847466217" sldId="2147473212"/>
            <ac:spMk id="6" creationId="{DB2FE361-878A-454C-F719-B372B4491224}"/>
          </ac:spMkLst>
        </pc:spChg>
        <pc:spChg chg="add mod">
          <ac:chgData name="Hedda McLendon" userId="ea0d7f5c-8df7-48e1-8922-30362deeee33" providerId="ADAL" clId="{1E4DF323-CF35-57E4-B59D-3F1314873948}" dt="2026-04-01T00:33:58.261" v="707" actId="478"/>
          <ac:spMkLst>
            <pc:docMk/>
            <pc:sldMk cId="847466217" sldId="2147473212"/>
            <ac:spMk id="7" creationId="{C09999DE-2D44-04F4-0467-741495F30342}"/>
          </ac:spMkLst>
        </pc:spChg>
        <pc:spChg chg="add mod">
          <ac:chgData name="Hedda McLendon" userId="ea0d7f5c-8df7-48e1-8922-30362deeee33" providerId="ADAL" clId="{1E4DF323-CF35-57E4-B59D-3F1314873948}" dt="2026-04-01T00:34:03.075" v="709" actId="478"/>
          <ac:spMkLst>
            <pc:docMk/>
            <pc:sldMk cId="847466217" sldId="2147473212"/>
            <ac:spMk id="8" creationId="{6CEF4CEB-F0E8-750E-6A1D-01191DE1A5C5}"/>
          </ac:spMkLst>
        </pc:spChg>
      </pc:sldChg>
      <pc:sldChg chg="modSp new mod setBg">
        <pc:chgData name="Hedda McLendon" userId="ea0d7f5c-8df7-48e1-8922-30362deeee33" providerId="ADAL" clId="{1E4DF323-CF35-57E4-B59D-3F1314873948}" dt="2026-04-01T00:08:02.538" v="530" actId="207"/>
        <pc:sldMkLst>
          <pc:docMk/>
          <pc:sldMk cId="2417457635" sldId="2147473213"/>
        </pc:sldMkLst>
        <pc:spChg chg="mod">
          <ac:chgData name="Hedda McLendon" userId="ea0d7f5c-8df7-48e1-8922-30362deeee33" providerId="ADAL" clId="{1E4DF323-CF35-57E4-B59D-3F1314873948}" dt="2026-04-01T00:04:53.310" v="501" actId="1076"/>
          <ac:spMkLst>
            <pc:docMk/>
            <pc:sldMk cId="2417457635" sldId="2147473213"/>
            <ac:spMk id="2" creationId="{2AFE32CC-9C36-4A27-AB3F-6DCD05B86336}"/>
          </ac:spMkLst>
        </pc:spChg>
        <pc:spChg chg="mod">
          <ac:chgData name="Hedda McLendon" userId="ea0d7f5c-8df7-48e1-8922-30362deeee33" providerId="ADAL" clId="{1E4DF323-CF35-57E4-B59D-3F1314873948}" dt="2026-04-01T00:08:02.538" v="530" actId="207"/>
          <ac:spMkLst>
            <pc:docMk/>
            <pc:sldMk cId="2417457635" sldId="2147473213"/>
            <ac:spMk id="3" creationId="{826AE2E9-5A74-AFD0-A6B8-5265A15F176F}"/>
          </ac:spMkLst>
        </pc:spChg>
      </pc:sldChg>
      <pc:sldChg chg="addSp delSp modSp new mod modClrScheme chgLayout">
        <pc:chgData name="Hedda McLendon" userId="ea0d7f5c-8df7-48e1-8922-30362deeee33" providerId="ADAL" clId="{1E4DF323-CF35-57E4-B59D-3F1314873948}" dt="2026-04-01T16:10:26.904" v="1433" actId="1076"/>
        <pc:sldMkLst>
          <pc:docMk/>
          <pc:sldMk cId="3997811701" sldId="2147473214"/>
        </pc:sldMkLst>
        <pc:spChg chg="del mod ord">
          <ac:chgData name="Hedda McLendon" userId="ea0d7f5c-8df7-48e1-8922-30362deeee33" providerId="ADAL" clId="{1E4DF323-CF35-57E4-B59D-3F1314873948}" dt="2026-04-01T01:14:56.482" v="1219" actId="700"/>
          <ac:spMkLst>
            <pc:docMk/>
            <pc:sldMk cId="3997811701" sldId="2147473214"/>
            <ac:spMk id="2" creationId="{FA20B480-09AF-8049-0752-108C7CD1AB33}"/>
          </ac:spMkLst>
        </pc:spChg>
        <pc:spChg chg="del">
          <ac:chgData name="Hedda McLendon" userId="ea0d7f5c-8df7-48e1-8922-30362deeee33" providerId="ADAL" clId="{1E4DF323-CF35-57E4-B59D-3F1314873948}" dt="2026-04-01T01:14:56.482" v="1219" actId="700"/>
          <ac:spMkLst>
            <pc:docMk/>
            <pc:sldMk cId="3997811701" sldId="2147473214"/>
            <ac:spMk id="3" creationId="{48650102-11EE-471C-20B5-036041A9B729}"/>
          </ac:spMkLst>
        </pc:spChg>
        <pc:spChg chg="add del mod ord">
          <ac:chgData name="Hedda McLendon" userId="ea0d7f5c-8df7-48e1-8922-30362deeee33" providerId="ADAL" clId="{1E4DF323-CF35-57E4-B59D-3F1314873948}" dt="2026-04-01T01:15:04.217" v="1220" actId="700"/>
          <ac:spMkLst>
            <pc:docMk/>
            <pc:sldMk cId="3997811701" sldId="2147473214"/>
            <ac:spMk id="7" creationId="{34101378-24F4-4EAB-77C3-0EF94690506F}"/>
          </ac:spMkLst>
        </pc:spChg>
        <pc:spChg chg="add del mod ord">
          <ac:chgData name="Hedda McLendon" userId="ea0d7f5c-8df7-48e1-8922-30362deeee33" providerId="ADAL" clId="{1E4DF323-CF35-57E4-B59D-3F1314873948}" dt="2026-04-01T01:15:04.217" v="1220" actId="700"/>
          <ac:spMkLst>
            <pc:docMk/>
            <pc:sldMk cId="3997811701" sldId="2147473214"/>
            <ac:spMk id="9" creationId="{809C4892-0BE0-DD89-88FB-81F1137056B0}"/>
          </ac:spMkLst>
        </pc:spChg>
        <pc:spChg chg="add del mod ord">
          <ac:chgData name="Hedda McLendon" userId="ea0d7f5c-8df7-48e1-8922-30362deeee33" providerId="ADAL" clId="{1E4DF323-CF35-57E4-B59D-3F1314873948}" dt="2026-04-01T01:15:04.217" v="1220" actId="700"/>
          <ac:spMkLst>
            <pc:docMk/>
            <pc:sldMk cId="3997811701" sldId="2147473214"/>
            <ac:spMk id="11" creationId="{29A3F2C3-E101-A8D9-A84D-2E01576D47CB}"/>
          </ac:spMkLst>
        </pc:spChg>
        <pc:spChg chg="add del mod ord">
          <ac:chgData name="Hedda McLendon" userId="ea0d7f5c-8df7-48e1-8922-30362deeee33" providerId="ADAL" clId="{1E4DF323-CF35-57E4-B59D-3F1314873948}" dt="2026-04-01T01:15:04.217" v="1220" actId="700"/>
          <ac:spMkLst>
            <pc:docMk/>
            <pc:sldMk cId="3997811701" sldId="2147473214"/>
            <ac:spMk id="12" creationId="{798FE554-54AA-AFEF-4683-302DBEBC92FA}"/>
          </ac:spMkLst>
        </pc:spChg>
        <pc:spChg chg="add mod ord">
          <ac:chgData name="Hedda McLendon" userId="ea0d7f5c-8df7-48e1-8922-30362deeee33" providerId="ADAL" clId="{1E4DF323-CF35-57E4-B59D-3F1314873948}" dt="2026-04-01T01:14:56.482" v="1219" actId="700"/>
          <ac:spMkLst>
            <pc:docMk/>
            <pc:sldMk cId="3997811701" sldId="2147473214"/>
            <ac:spMk id="13" creationId="{11003C08-D07F-46E6-89F3-A60E289387EE}"/>
          </ac:spMkLst>
        </pc:spChg>
        <pc:spChg chg="add del mod ord">
          <ac:chgData name="Hedda McLendon" userId="ea0d7f5c-8df7-48e1-8922-30362deeee33" providerId="ADAL" clId="{1E4DF323-CF35-57E4-B59D-3F1314873948}" dt="2026-04-01T01:15:04.217" v="1220" actId="700"/>
          <ac:spMkLst>
            <pc:docMk/>
            <pc:sldMk cId="3997811701" sldId="2147473214"/>
            <ac:spMk id="15" creationId="{D932A951-5EAC-56D6-9890-2172DB021616}"/>
          </ac:spMkLst>
        </pc:spChg>
        <pc:spChg chg="add del mod ord">
          <ac:chgData name="Hedda McLendon" userId="ea0d7f5c-8df7-48e1-8922-30362deeee33" providerId="ADAL" clId="{1E4DF323-CF35-57E4-B59D-3F1314873948}" dt="2026-04-01T01:15:04.217" v="1220" actId="700"/>
          <ac:spMkLst>
            <pc:docMk/>
            <pc:sldMk cId="3997811701" sldId="2147473214"/>
            <ac:spMk id="16" creationId="{F2296A50-B455-9C64-4F1B-920D706E7DE9}"/>
          </ac:spMkLst>
        </pc:spChg>
        <pc:spChg chg="add del mod ord">
          <ac:chgData name="Hedda McLendon" userId="ea0d7f5c-8df7-48e1-8922-30362deeee33" providerId="ADAL" clId="{1E4DF323-CF35-57E4-B59D-3F1314873948}" dt="2026-04-01T01:15:04.217" v="1220" actId="700"/>
          <ac:spMkLst>
            <pc:docMk/>
            <pc:sldMk cId="3997811701" sldId="2147473214"/>
            <ac:spMk id="17" creationId="{A76BA909-32C0-942F-FB2A-B9118BF26B8C}"/>
          </ac:spMkLst>
        </pc:spChg>
        <pc:spChg chg="add del mod">
          <ac:chgData name="Hedda McLendon" userId="ea0d7f5c-8df7-48e1-8922-30362deeee33" providerId="ADAL" clId="{1E4DF323-CF35-57E4-B59D-3F1314873948}" dt="2026-04-01T16:10:26.904" v="1433" actId="1076"/>
          <ac:spMkLst>
            <pc:docMk/>
            <pc:sldMk cId="3997811701" sldId="2147473214"/>
            <ac:spMk id="18" creationId="{AC11A058-5E21-5633-5B3A-DE12048034C9}"/>
          </ac:spMkLst>
        </pc:spChg>
        <pc:spChg chg="add mod ord">
          <ac:chgData name="Hedda McLendon" userId="ea0d7f5c-8df7-48e1-8922-30362deeee33" providerId="ADAL" clId="{1E4DF323-CF35-57E4-B59D-3F1314873948}" dt="2026-04-01T01:15:04.217" v="1220" actId="700"/>
          <ac:spMkLst>
            <pc:docMk/>
            <pc:sldMk cId="3997811701" sldId="2147473214"/>
            <ac:spMk id="19" creationId="{31B3D650-DBB9-5DAC-0ABC-00511879BF88}"/>
          </ac:spMkLst>
        </pc:spChg>
        <pc:spChg chg="add mod ord">
          <ac:chgData name="Hedda McLendon" userId="ea0d7f5c-8df7-48e1-8922-30362deeee33" providerId="ADAL" clId="{1E4DF323-CF35-57E4-B59D-3F1314873948}" dt="2026-04-01T01:15:04.217" v="1220" actId="700"/>
          <ac:spMkLst>
            <pc:docMk/>
            <pc:sldMk cId="3997811701" sldId="2147473214"/>
            <ac:spMk id="21" creationId="{FCA550A8-8694-C231-07BB-2E9CA53C2FAA}"/>
          </ac:spMkLst>
        </pc:spChg>
        <pc:spChg chg="add del mod ord">
          <ac:chgData name="Hedda McLendon" userId="ea0d7f5c-8df7-48e1-8922-30362deeee33" providerId="ADAL" clId="{1E4DF323-CF35-57E4-B59D-3F1314873948}" dt="2026-04-01T01:15:32.023" v="1226" actId="478"/>
          <ac:spMkLst>
            <pc:docMk/>
            <pc:sldMk cId="3997811701" sldId="2147473214"/>
            <ac:spMk id="22" creationId="{0EC1761E-12EB-BD86-950D-3710E2860446}"/>
          </ac:spMkLst>
        </pc:spChg>
        <pc:spChg chg="add del mod">
          <ac:chgData name="Hedda McLendon" userId="ea0d7f5c-8df7-48e1-8922-30362deeee33" providerId="ADAL" clId="{1E4DF323-CF35-57E4-B59D-3F1314873948}" dt="2026-04-01T01:15:28.605" v="1225" actId="478"/>
          <ac:spMkLst>
            <pc:docMk/>
            <pc:sldMk cId="3997811701" sldId="2147473214"/>
            <ac:spMk id="24" creationId="{E660BE64-91B8-D66E-E0BF-24CC2232721E}"/>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169920" cy="481727"/>
          </a:xfrm>
          <a:prstGeom prst="rect">
            <a:avLst/>
          </a:prstGeom>
        </p:spPr>
        <p:txBody>
          <a:bodyPr vert="horz" lIns="96653" tIns="48327" rIns="96653" bIns="48327" rtlCol="0"/>
          <a:lstStyle>
            <a:lvl1pPr algn="l">
              <a:defRPr sz="1200"/>
            </a:lvl1pPr>
          </a:lstStyle>
          <a:p>
            <a:endParaRPr lang="en-US"/>
          </a:p>
        </p:txBody>
      </p:sp>
      <p:sp>
        <p:nvSpPr>
          <p:cNvPr id="3" name="Date Placeholder 2"/>
          <p:cNvSpPr>
            <a:spLocks noGrp="1"/>
          </p:cNvSpPr>
          <p:nvPr>
            <p:ph type="dt" idx="1"/>
          </p:nvPr>
        </p:nvSpPr>
        <p:spPr>
          <a:xfrm>
            <a:off x="4143587" y="0"/>
            <a:ext cx="3169920" cy="481727"/>
          </a:xfrm>
          <a:prstGeom prst="rect">
            <a:avLst/>
          </a:prstGeom>
        </p:spPr>
        <p:txBody>
          <a:bodyPr vert="horz" lIns="96653" tIns="48327" rIns="96653" bIns="48327" rtlCol="0"/>
          <a:lstStyle>
            <a:lvl1pPr algn="r">
              <a:defRPr sz="1200"/>
            </a:lvl1pPr>
          </a:lstStyle>
          <a:p>
            <a:fld id="{CC2EA40C-D752-445D-8ECC-143C83E0476F}" type="datetimeFigureOut">
              <a:rPr lang="en-US" smtClean="0"/>
              <a:t>4/1/26</a:t>
            </a:fld>
            <a:endParaRPr lang="en-US"/>
          </a:p>
        </p:txBody>
      </p:sp>
      <p:sp>
        <p:nvSpPr>
          <p:cNvPr id="4" name="Slide Image Placeholder 3"/>
          <p:cNvSpPr>
            <a:spLocks noGrp="1" noRot="1" noChangeAspect="1"/>
          </p:cNvSpPr>
          <p:nvPr>
            <p:ph type="sldImg" idx="2"/>
          </p:nvPr>
        </p:nvSpPr>
        <p:spPr>
          <a:xfrm>
            <a:off x="777875" y="1200150"/>
            <a:ext cx="5759450" cy="3240088"/>
          </a:xfrm>
          <a:prstGeom prst="rect">
            <a:avLst/>
          </a:prstGeom>
          <a:noFill/>
          <a:ln w="12700">
            <a:solidFill>
              <a:prstClr val="black"/>
            </a:solidFill>
          </a:ln>
        </p:spPr>
        <p:txBody>
          <a:bodyPr vert="horz" lIns="96653" tIns="48327" rIns="96653" bIns="48327" rtlCol="0" anchor="ctr"/>
          <a:lstStyle/>
          <a:p>
            <a:endParaRPr lang="en-US"/>
          </a:p>
        </p:txBody>
      </p:sp>
      <p:sp>
        <p:nvSpPr>
          <p:cNvPr id="5" name="Notes Placeholder 4"/>
          <p:cNvSpPr>
            <a:spLocks noGrp="1"/>
          </p:cNvSpPr>
          <p:nvPr>
            <p:ph type="body" sz="quarter" idx="3"/>
          </p:nvPr>
        </p:nvSpPr>
        <p:spPr>
          <a:xfrm>
            <a:off x="731520" y="4620577"/>
            <a:ext cx="5852160" cy="3780473"/>
          </a:xfrm>
          <a:prstGeom prst="rect">
            <a:avLst/>
          </a:prstGeom>
        </p:spPr>
        <p:txBody>
          <a:bodyPr vert="horz" lIns="96653" tIns="48327" rIns="96653" bIns="48327"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119475"/>
            <a:ext cx="3169920" cy="481726"/>
          </a:xfrm>
          <a:prstGeom prst="rect">
            <a:avLst/>
          </a:prstGeom>
        </p:spPr>
        <p:txBody>
          <a:bodyPr vert="horz" lIns="96653" tIns="48327" rIns="96653" bIns="48327" rtlCol="0" anchor="b"/>
          <a:lstStyle>
            <a:lvl1pPr algn="l">
              <a:defRPr sz="1200"/>
            </a:lvl1pPr>
          </a:lstStyle>
          <a:p>
            <a:endParaRPr lang="en-US"/>
          </a:p>
        </p:txBody>
      </p:sp>
      <p:sp>
        <p:nvSpPr>
          <p:cNvPr id="7" name="Slide Number Placeholder 6"/>
          <p:cNvSpPr>
            <a:spLocks noGrp="1"/>
          </p:cNvSpPr>
          <p:nvPr>
            <p:ph type="sldNum" sz="quarter" idx="5"/>
          </p:nvPr>
        </p:nvSpPr>
        <p:spPr>
          <a:xfrm>
            <a:off x="4143587" y="9119475"/>
            <a:ext cx="3169920" cy="481726"/>
          </a:xfrm>
          <a:prstGeom prst="rect">
            <a:avLst/>
          </a:prstGeom>
        </p:spPr>
        <p:txBody>
          <a:bodyPr vert="horz" lIns="96653" tIns="48327" rIns="96653" bIns="48327" rtlCol="0" anchor="b"/>
          <a:lstStyle>
            <a:lvl1pPr algn="r">
              <a:defRPr sz="1200"/>
            </a:lvl1pPr>
          </a:lstStyle>
          <a:p>
            <a:fld id="{CF62FA6B-C613-4090-8DB3-760D309A72C3}" type="slidenum">
              <a:rPr lang="en-US" smtClean="0"/>
              <a:t>‹#›</a:t>
            </a:fld>
            <a:endParaRPr lang="en-US"/>
          </a:p>
        </p:txBody>
      </p:sp>
    </p:spTree>
    <p:extLst>
      <p:ext uri="{BB962C8B-B14F-4D97-AF65-F5344CB8AC3E}">
        <p14:creationId xmlns:p14="http://schemas.microsoft.com/office/powerpoint/2010/main" val="399863636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F62FA6B-C613-4090-8DB3-760D309A72C3}" type="slidenum">
              <a:rPr lang="en-US" smtClean="0"/>
              <a:t>1</a:t>
            </a:fld>
            <a:endParaRPr lang="en-US"/>
          </a:p>
        </p:txBody>
      </p:sp>
    </p:spTree>
    <p:extLst>
      <p:ext uri="{BB962C8B-B14F-4D97-AF65-F5344CB8AC3E}">
        <p14:creationId xmlns:p14="http://schemas.microsoft.com/office/powerpoint/2010/main" val="337408427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66529" rtl="0" eaLnBrk="1" fontAlgn="auto" latinLnBrk="0" hangingPunct="1">
              <a:lnSpc>
                <a:spcPct val="100000"/>
              </a:lnSpc>
              <a:spcBef>
                <a:spcPts val="0"/>
              </a:spcBef>
              <a:spcAft>
                <a:spcPts val="0"/>
              </a:spcAft>
              <a:buClrTx/>
              <a:buSzTx/>
              <a:buFontTx/>
              <a:buNone/>
              <a:tabLst/>
              <a:defRPr/>
            </a:pPr>
            <a:fld id="{CF62FA6B-C613-4090-8DB3-760D309A72C3}" type="slidenum">
              <a:rPr kumimoji="0" lang="en-US" sz="12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r" defTabSz="966529"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8201818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F62FA6B-C613-4090-8DB3-760D309A72C3}" type="slidenum">
              <a:rPr lang="en-US" smtClean="0"/>
              <a:t>3</a:t>
            </a:fld>
            <a:endParaRPr lang="en-US"/>
          </a:p>
        </p:txBody>
      </p:sp>
    </p:spTree>
    <p:extLst>
      <p:ext uri="{BB962C8B-B14F-4D97-AF65-F5344CB8AC3E}">
        <p14:creationId xmlns:p14="http://schemas.microsoft.com/office/powerpoint/2010/main" val="11443071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0" u="none" strike="noStrike" dirty="0">
                <a:solidFill>
                  <a:srgbClr val="001D35"/>
                </a:solidFill>
                <a:effectLst/>
                <a:latin typeface="Google Sans"/>
              </a:rPr>
              <a:t>Human trafficking prevention aims to stop human trafficking from happening, while human trafficking mitigation aims to help victims and bring justice to them. </a:t>
            </a:r>
          </a:p>
          <a:p>
            <a:endParaRPr lang="en-US" b="0" i="0" u="none" strike="noStrike" dirty="0">
              <a:solidFill>
                <a:srgbClr val="001D35"/>
              </a:solidFill>
              <a:effectLst/>
              <a:latin typeface="Google Sans"/>
            </a:endParaRPr>
          </a:p>
          <a:p>
            <a:r>
              <a:rPr lang="en-US" sz="1200" kern="1200" dirty="0">
                <a:solidFill>
                  <a:schemeClr val="tx1"/>
                </a:solidFill>
                <a:effectLst/>
                <a:latin typeface="+mn-lt"/>
                <a:ea typeface="+mn-ea"/>
                <a:cs typeface="+mn-cs"/>
              </a:rPr>
              <a:t>There is an </a:t>
            </a:r>
            <a:r>
              <a:rPr lang="en-US" sz="1200" b="1" kern="1200" dirty="0">
                <a:solidFill>
                  <a:schemeClr val="tx1"/>
                </a:solidFill>
                <a:effectLst/>
                <a:latin typeface="+mn-lt"/>
                <a:ea typeface="+mn-ea"/>
                <a:cs typeface="+mn-cs"/>
              </a:rPr>
              <a:t>established network of legal systems and community-based organizations </a:t>
            </a:r>
            <a:r>
              <a:rPr lang="en-US" sz="1200" kern="1200" dirty="0">
                <a:solidFill>
                  <a:schemeClr val="tx1"/>
                </a:solidFill>
                <a:effectLst/>
                <a:latin typeface="+mn-lt"/>
                <a:ea typeface="+mn-ea"/>
                <a:cs typeface="+mn-cs"/>
              </a:rPr>
              <a:t>that exist to prevent, mitigate, and respond to sex trafficking. </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The Seattle Host Committee’s approach to preventing sex trafficking during FWC26 will primarily </a:t>
            </a:r>
            <a:r>
              <a:rPr lang="en-US" sz="1200" b="1" kern="1200" dirty="0">
                <a:solidFill>
                  <a:schemeClr val="tx1"/>
                </a:solidFill>
                <a:effectLst/>
                <a:latin typeface="+mn-lt"/>
                <a:ea typeface="+mn-ea"/>
                <a:cs typeface="+mn-cs"/>
              </a:rPr>
              <a:t>work with existing organizations</a:t>
            </a:r>
            <a:r>
              <a:rPr lang="en-US" sz="1200" kern="1200" dirty="0">
                <a:solidFill>
                  <a:schemeClr val="tx1"/>
                </a:solidFill>
                <a:effectLst/>
                <a:latin typeface="+mn-lt"/>
                <a:ea typeface="+mn-ea"/>
                <a:cs typeface="+mn-cs"/>
              </a:rPr>
              <a:t> to respond to increased risks related to the tournament and its related activities. The Seattle Host Committee’s actions also reflect an </a:t>
            </a:r>
            <a:r>
              <a:rPr lang="en-US" sz="1200" b="1" kern="1200" dirty="0">
                <a:solidFill>
                  <a:schemeClr val="tx1"/>
                </a:solidFill>
                <a:effectLst/>
                <a:latin typeface="+mn-lt"/>
                <a:ea typeface="+mn-ea"/>
                <a:cs typeface="+mn-cs"/>
              </a:rPr>
              <a:t>emphasis on training and awareness.</a:t>
            </a:r>
          </a:p>
          <a:p>
            <a:endParaRPr lang="en-US" dirty="0"/>
          </a:p>
          <a:p>
            <a:r>
              <a:rPr lang="en-US" sz="1200" b="1" i="0" u="none" strike="noStrike" kern="1200" dirty="0">
                <a:solidFill>
                  <a:schemeClr val="tx1"/>
                </a:solidFill>
                <a:effectLst/>
                <a:latin typeface="+mn-lt"/>
                <a:ea typeface="+mn-ea"/>
                <a:cs typeface="+mn-cs"/>
              </a:rPr>
              <a:t>Behavioral signs:</a:t>
            </a:r>
            <a:endParaRPr lang="en-US" sz="1200" b="0" i="0" u="none" strike="noStrike" kern="1200" dirty="0">
              <a:solidFill>
                <a:schemeClr val="tx1"/>
              </a:solidFill>
              <a:effectLst/>
              <a:latin typeface="+mn-lt"/>
              <a:ea typeface="+mn-ea"/>
              <a:cs typeface="+mn-cs"/>
            </a:endParaRPr>
          </a:p>
          <a:p>
            <a:r>
              <a:rPr lang="en-US" sz="1200" b="0" i="0" u="none" strike="noStrike" kern="1200" dirty="0">
                <a:solidFill>
                  <a:schemeClr val="tx1"/>
                </a:solidFill>
                <a:effectLst/>
                <a:latin typeface="+mn-lt"/>
                <a:ea typeface="+mn-ea"/>
                <a:cs typeface="+mn-cs"/>
              </a:rPr>
              <a:t>Appears fearful, anxious, depressed, submissive, or nervous—especially around a specific person</a:t>
            </a:r>
          </a:p>
          <a:p>
            <a:r>
              <a:rPr lang="en-US" sz="1200" b="0" i="0" u="none" strike="noStrike" kern="1200" dirty="0">
                <a:solidFill>
                  <a:schemeClr val="tx1"/>
                </a:solidFill>
                <a:effectLst/>
                <a:latin typeface="+mn-lt"/>
                <a:ea typeface="+mn-ea"/>
                <a:cs typeface="+mn-cs"/>
              </a:rPr>
              <a:t>Avoids eye contact or interaction with others</a:t>
            </a:r>
          </a:p>
          <a:p>
            <a:r>
              <a:rPr lang="en-US" sz="1200" b="0" i="0" u="none" strike="noStrike" kern="1200" dirty="0">
                <a:solidFill>
                  <a:schemeClr val="tx1"/>
                </a:solidFill>
                <a:effectLst/>
                <a:latin typeface="+mn-lt"/>
                <a:ea typeface="+mn-ea"/>
                <a:cs typeface="+mn-cs"/>
              </a:rPr>
              <a:t>Seems coached on what to say or unable to speak for themselves</a:t>
            </a:r>
          </a:p>
          <a:p>
            <a:r>
              <a:rPr lang="en-US" sz="1200" b="0" i="0" u="none" strike="noStrike" kern="1200" dirty="0">
                <a:solidFill>
                  <a:schemeClr val="tx1"/>
                </a:solidFill>
                <a:effectLst/>
                <a:latin typeface="+mn-lt"/>
                <a:ea typeface="+mn-ea"/>
                <a:cs typeface="+mn-cs"/>
              </a:rPr>
              <a:t>Sudden changes in behavior or personality</a:t>
            </a:r>
          </a:p>
          <a:p>
            <a:r>
              <a:rPr lang="en-US" sz="1200" b="0" i="0" u="none" strike="noStrike" kern="1200" dirty="0">
                <a:solidFill>
                  <a:schemeClr val="tx1"/>
                </a:solidFill>
                <a:effectLst/>
                <a:latin typeface="+mn-lt"/>
                <a:ea typeface="+mn-ea"/>
                <a:cs typeface="+mn-cs"/>
              </a:rPr>
              <a:t>Not allowed to speak alone or is constantly monitored</a:t>
            </a:r>
          </a:p>
          <a:p>
            <a:r>
              <a:rPr lang="en-US" sz="1200" b="1" i="0" u="none" strike="noStrike" kern="1200" dirty="0">
                <a:solidFill>
                  <a:schemeClr val="tx1"/>
                </a:solidFill>
                <a:effectLst/>
                <a:latin typeface="+mn-lt"/>
                <a:ea typeface="+mn-ea"/>
                <a:cs typeface="+mn-cs"/>
              </a:rPr>
              <a:t>Physical signs:</a:t>
            </a:r>
            <a:endParaRPr lang="en-US" sz="1200" b="0" i="0" u="none" strike="noStrike" kern="1200" dirty="0">
              <a:solidFill>
                <a:schemeClr val="tx1"/>
              </a:solidFill>
              <a:effectLst/>
              <a:latin typeface="+mn-lt"/>
              <a:ea typeface="+mn-ea"/>
              <a:cs typeface="+mn-cs"/>
            </a:endParaRPr>
          </a:p>
          <a:p>
            <a:r>
              <a:rPr lang="en-US" sz="1200" b="0" i="0" u="none" strike="noStrike" kern="1200" dirty="0">
                <a:solidFill>
                  <a:schemeClr val="tx1"/>
                </a:solidFill>
                <a:effectLst/>
                <a:latin typeface="+mn-lt"/>
                <a:ea typeface="+mn-ea"/>
                <a:cs typeface="+mn-cs"/>
              </a:rPr>
              <a:t>Signs of abuse (bruises, burns, cuts) or untreated medical issues</a:t>
            </a:r>
          </a:p>
          <a:p>
            <a:r>
              <a:rPr lang="en-US" sz="1200" b="0" i="0" u="none" strike="noStrike" kern="1200" dirty="0">
                <a:solidFill>
                  <a:schemeClr val="tx1"/>
                </a:solidFill>
                <a:effectLst/>
                <a:latin typeface="+mn-lt"/>
                <a:ea typeface="+mn-ea"/>
                <a:cs typeface="+mn-cs"/>
              </a:rPr>
              <a:t>Appears malnourished, exhausted, or poorly cared for</a:t>
            </a:r>
          </a:p>
          <a:p>
            <a:r>
              <a:rPr lang="en-US" sz="1200" b="0" i="0" u="none" strike="noStrike" kern="1200" dirty="0">
                <a:solidFill>
                  <a:schemeClr val="tx1"/>
                </a:solidFill>
                <a:effectLst/>
                <a:latin typeface="+mn-lt"/>
                <a:ea typeface="+mn-ea"/>
                <a:cs typeface="+mn-cs"/>
              </a:rPr>
              <a:t>Wears inappropriate clothing for the situation (e.g., sexualized clothing in certain contexts)</a:t>
            </a:r>
          </a:p>
          <a:p>
            <a:r>
              <a:rPr lang="en-US" sz="1200" b="1" i="0" u="none" strike="noStrike" kern="1200" dirty="0">
                <a:solidFill>
                  <a:schemeClr val="tx1"/>
                </a:solidFill>
                <a:effectLst/>
                <a:latin typeface="+mn-lt"/>
                <a:ea typeface="+mn-ea"/>
                <a:cs typeface="+mn-cs"/>
              </a:rPr>
              <a:t>Control and restriction indicators:</a:t>
            </a:r>
            <a:endParaRPr lang="en-US" sz="1200" b="0" i="0" u="none" strike="noStrike" kern="1200" dirty="0">
              <a:solidFill>
                <a:schemeClr val="tx1"/>
              </a:solidFill>
              <a:effectLst/>
              <a:latin typeface="+mn-lt"/>
              <a:ea typeface="+mn-ea"/>
              <a:cs typeface="+mn-cs"/>
            </a:endParaRPr>
          </a:p>
          <a:p>
            <a:r>
              <a:rPr lang="en-US" sz="1200" b="0" i="0" u="none" strike="noStrike" kern="1200" dirty="0">
                <a:solidFill>
                  <a:schemeClr val="tx1"/>
                </a:solidFill>
                <a:effectLst/>
                <a:latin typeface="+mn-lt"/>
                <a:ea typeface="+mn-ea"/>
                <a:cs typeface="+mn-cs"/>
              </a:rPr>
              <a:t>Not in control of their own ID, money, or personal documents</a:t>
            </a:r>
          </a:p>
          <a:p>
            <a:r>
              <a:rPr lang="en-US" sz="1200" b="0" i="0" u="none" strike="noStrike" kern="1200" dirty="0">
                <a:solidFill>
                  <a:schemeClr val="tx1"/>
                </a:solidFill>
                <a:effectLst/>
                <a:latin typeface="+mn-lt"/>
                <a:ea typeface="+mn-ea"/>
                <a:cs typeface="+mn-cs"/>
              </a:rPr>
              <a:t>Limited freedom of movement; someone else speaks for them</a:t>
            </a:r>
          </a:p>
          <a:p>
            <a:r>
              <a:rPr lang="en-US" sz="1200" b="0" i="0" u="none" strike="noStrike" kern="1200" dirty="0">
                <a:solidFill>
                  <a:schemeClr val="tx1"/>
                </a:solidFill>
                <a:effectLst/>
                <a:latin typeface="+mn-lt"/>
                <a:ea typeface="+mn-ea"/>
                <a:cs typeface="+mn-cs"/>
              </a:rPr>
              <a:t>Lives and works in the same place under poor conditions</a:t>
            </a:r>
          </a:p>
          <a:p>
            <a:r>
              <a:rPr lang="en-US" sz="1200" b="0" i="0" u="none" strike="noStrike" kern="1200" dirty="0">
                <a:solidFill>
                  <a:schemeClr val="tx1"/>
                </a:solidFill>
                <a:effectLst/>
                <a:latin typeface="+mn-lt"/>
                <a:ea typeface="+mn-ea"/>
                <a:cs typeface="+mn-cs"/>
              </a:rPr>
              <a:t>Owes a large debt they can’t repay (debt bondage)</a:t>
            </a:r>
          </a:p>
          <a:p>
            <a:r>
              <a:rPr lang="en-US" sz="1200" b="1" i="0" u="none" strike="noStrike" kern="1200" dirty="0">
                <a:solidFill>
                  <a:schemeClr val="tx1"/>
                </a:solidFill>
                <a:effectLst/>
                <a:latin typeface="+mn-lt"/>
                <a:ea typeface="+mn-ea"/>
                <a:cs typeface="+mn-cs"/>
              </a:rPr>
              <a:t>Work or living situation clues:</a:t>
            </a:r>
            <a:endParaRPr lang="en-US" sz="1200" b="0" i="0" u="none" strike="noStrike" kern="1200" dirty="0">
              <a:solidFill>
                <a:schemeClr val="tx1"/>
              </a:solidFill>
              <a:effectLst/>
              <a:latin typeface="+mn-lt"/>
              <a:ea typeface="+mn-ea"/>
              <a:cs typeface="+mn-cs"/>
            </a:endParaRPr>
          </a:p>
          <a:p>
            <a:r>
              <a:rPr lang="en-US" sz="1200" b="0" i="0" u="none" strike="noStrike" kern="1200" dirty="0">
                <a:solidFill>
                  <a:schemeClr val="tx1"/>
                </a:solidFill>
                <a:effectLst/>
                <a:latin typeface="+mn-lt"/>
                <a:ea typeface="+mn-ea"/>
                <a:cs typeface="+mn-cs"/>
              </a:rPr>
              <a:t>Works excessively long or unusual hours</a:t>
            </a:r>
          </a:p>
          <a:p>
            <a:r>
              <a:rPr lang="en-US" sz="1200" b="0" i="0" u="none" strike="noStrike" kern="1200" dirty="0">
                <a:solidFill>
                  <a:schemeClr val="tx1"/>
                </a:solidFill>
                <a:effectLst/>
                <a:latin typeface="+mn-lt"/>
                <a:ea typeface="+mn-ea"/>
                <a:cs typeface="+mn-cs"/>
              </a:rPr>
              <a:t>Paid little or nothing for work</a:t>
            </a:r>
          </a:p>
          <a:p>
            <a:r>
              <a:rPr lang="en-US" sz="1200" b="0" i="0" u="none" strike="noStrike" kern="1200" dirty="0">
                <a:solidFill>
                  <a:schemeClr val="tx1"/>
                </a:solidFill>
                <a:effectLst/>
                <a:latin typeface="+mn-lt"/>
                <a:ea typeface="+mn-ea"/>
                <a:cs typeface="+mn-cs"/>
              </a:rPr>
              <a:t>Multiple people living in cramped or unsafe conditions</a:t>
            </a:r>
          </a:p>
          <a:p>
            <a:r>
              <a:rPr lang="en-US" sz="1200" b="0" i="0" u="none" strike="noStrike" kern="1200" dirty="0">
                <a:solidFill>
                  <a:schemeClr val="tx1"/>
                </a:solidFill>
                <a:effectLst/>
                <a:latin typeface="+mn-lt"/>
                <a:ea typeface="+mn-ea"/>
                <a:cs typeface="+mn-cs"/>
              </a:rPr>
              <a:t>Not sure where they are or give inconsistent stories about their situation</a:t>
            </a:r>
          </a:p>
          <a:p>
            <a:r>
              <a:rPr lang="en-US" sz="1200" b="1" i="0" u="none" strike="noStrike" kern="1200" dirty="0">
                <a:solidFill>
                  <a:schemeClr val="tx1"/>
                </a:solidFill>
                <a:effectLst/>
                <a:latin typeface="+mn-lt"/>
                <a:ea typeface="+mn-ea"/>
                <a:cs typeface="+mn-cs"/>
              </a:rPr>
              <a:t>For minors specifically:</a:t>
            </a:r>
            <a:endParaRPr lang="en-US" sz="1200" b="0" i="0" u="none" strike="noStrike" kern="1200" dirty="0">
              <a:solidFill>
                <a:schemeClr val="tx1"/>
              </a:solidFill>
              <a:effectLst/>
              <a:latin typeface="+mn-lt"/>
              <a:ea typeface="+mn-ea"/>
              <a:cs typeface="+mn-cs"/>
            </a:endParaRPr>
          </a:p>
          <a:p>
            <a:r>
              <a:rPr lang="en-US" sz="1200" b="0" i="0" u="none" strike="noStrike" kern="1200" dirty="0">
                <a:solidFill>
                  <a:schemeClr val="tx1"/>
                </a:solidFill>
                <a:effectLst/>
                <a:latin typeface="+mn-lt"/>
                <a:ea typeface="+mn-ea"/>
                <a:cs typeface="+mn-cs"/>
              </a:rPr>
              <a:t>Involvement in commercial sex is always considered trafficking</a:t>
            </a:r>
          </a:p>
          <a:p>
            <a:r>
              <a:rPr lang="en-US" sz="1200" b="0" i="0" u="none" strike="noStrike" kern="1200" dirty="0">
                <a:solidFill>
                  <a:schemeClr val="tx1"/>
                </a:solidFill>
                <a:effectLst/>
                <a:latin typeface="+mn-lt"/>
                <a:ea typeface="+mn-ea"/>
                <a:cs typeface="+mn-cs"/>
              </a:rPr>
              <a:t>Running away frequently or being with much older individuals</a:t>
            </a:r>
          </a:p>
          <a:p>
            <a:r>
              <a:rPr lang="en-US" sz="1200" b="0" i="0" u="none" strike="noStrike" kern="1200" dirty="0">
                <a:solidFill>
                  <a:schemeClr val="tx1"/>
                </a:solidFill>
                <a:effectLst/>
                <a:latin typeface="+mn-lt"/>
                <a:ea typeface="+mn-ea"/>
                <a:cs typeface="+mn-cs"/>
              </a:rPr>
              <a:t>Sudden access to expensive items (phones, clothes) without explanation</a:t>
            </a:r>
          </a:p>
          <a:p>
            <a:endParaRPr lang="en-US" dirty="0"/>
          </a:p>
        </p:txBody>
      </p:sp>
      <p:sp>
        <p:nvSpPr>
          <p:cNvPr id="4" name="Slide Number Placeholder 3"/>
          <p:cNvSpPr>
            <a:spLocks noGrp="1"/>
          </p:cNvSpPr>
          <p:nvPr>
            <p:ph type="sldNum" sz="quarter" idx="5"/>
          </p:nvPr>
        </p:nvSpPr>
        <p:spPr/>
        <p:txBody>
          <a:bodyPr/>
          <a:lstStyle/>
          <a:p>
            <a:fld id="{68D24AA2-2B8D-BF45-92BF-475E00DB62AB}" type="slidenum">
              <a:rPr lang="en-US" smtClean="0"/>
              <a:t>4</a:t>
            </a:fld>
            <a:endParaRPr lang="en-US"/>
          </a:p>
        </p:txBody>
      </p:sp>
    </p:spTree>
    <p:extLst>
      <p:ext uri="{BB962C8B-B14F-4D97-AF65-F5344CB8AC3E}">
        <p14:creationId xmlns:p14="http://schemas.microsoft.com/office/powerpoint/2010/main" val="119631592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endParaRPr lang="en-US"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5"/>
          </p:nvPr>
        </p:nvSpPr>
        <p:spPr/>
        <p:txBody>
          <a:bodyPr/>
          <a:lstStyle/>
          <a:p>
            <a:fld id="{CF62FA6B-C613-4090-8DB3-760D309A72C3}" type="slidenum">
              <a:rPr lang="en-US" smtClean="0"/>
              <a:t>5</a:t>
            </a:fld>
            <a:endParaRPr lang="en-US"/>
          </a:p>
        </p:txBody>
      </p:sp>
    </p:spTree>
    <p:extLst>
      <p:ext uri="{BB962C8B-B14F-4D97-AF65-F5344CB8AC3E}">
        <p14:creationId xmlns:p14="http://schemas.microsoft.com/office/powerpoint/2010/main" val="25957520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r>
              <a:rPr lang="en-US" sz="1200" dirty="0">
                <a:solidFill>
                  <a:schemeClr val="bg1"/>
                </a:solidFill>
              </a:rPr>
              <a:t>While the legal and community-based organizations and systems that respond to human trafficking are outside of the host committee’s control, community engagement has identified a FWC26-related opportunity to ensure that tournament security planning and the emergency operations center that will exist during the tournament both have access to survivor-centered expertise and resources.</a:t>
            </a:r>
          </a:p>
          <a:p>
            <a:r>
              <a:rPr lang="en-US" sz="1200" dirty="0">
                <a:solidFill>
                  <a:schemeClr val="bg1"/>
                </a:solidFill>
              </a:rPr>
              <a:t> </a:t>
            </a:r>
          </a:p>
          <a:p>
            <a:r>
              <a:rPr lang="en-US" sz="1200" dirty="0">
                <a:solidFill>
                  <a:schemeClr val="bg1"/>
                </a:solidFill>
              </a:rPr>
              <a:t>This in-process action is seeking to embed advice and access to response capacity for survivor-centered services in World Cup Security Planning and/or Emergency Operations Center. </a:t>
            </a:r>
          </a:p>
          <a:p>
            <a:endParaRPr lang="en-US" dirty="0"/>
          </a:p>
        </p:txBody>
      </p:sp>
      <p:sp>
        <p:nvSpPr>
          <p:cNvPr id="4" name="Slide Number Placeholder 3"/>
          <p:cNvSpPr>
            <a:spLocks noGrp="1"/>
          </p:cNvSpPr>
          <p:nvPr>
            <p:ph type="sldNum" sz="quarter" idx="5"/>
          </p:nvPr>
        </p:nvSpPr>
        <p:spPr/>
        <p:txBody>
          <a:bodyPr/>
          <a:lstStyle/>
          <a:p>
            <a:fld id="{CF62FA6B-C613-4090-8DB3-760D309A72C3}" type="slidenum">
              <a:rPr lang="en-US" smtClean="0"/>
              <a:t>6</a:t>
            </a:fld>
            <a:endParaRPr lang="en-US"/>
          </a:p>
        </p:txBody>
      </p:sp>
    </p:spTree>
    <p:extLst>
      <p:ext uri="{BB962C8B-B14F-4D97-AF65-F5344CB8AC3E}">
        <p14:creationId xmlns:p14="http://schemas.microsoft.com/office/powerpoint/2010/main" val="417668228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r>
              <a:rPr lang="en-US" sz="1200" dirty="0">
                <a:solidFill>
                  <a:schemeClr val="bg1"/>
                </a:solidFill>
              </a:rPr>
              <a:t>The Seattle Host Committee will support Indigenous-led efforts to elevate awareness of the crisis of Missing and Murdered Indigenous Women in May 2026. </a:t>
            </a:r>
          </a:p>
          <a:p>
            <a:endParaRPr lang="en-US" sz="1200" dirty="0">
              <a:solidFill>
                <a:schemeClr val="bg1"/>
              </a:solidFill>
            </a:endParaRPr>
          </a:p>
          <a:p>
            <a:r>
              <a:rPr lang="en-US" sz="1200" dirty="0">
                <a:solidFill>
                  <a:schemeClr val="bg1"/>
                </a:solidFill>
              </a:rPr>
              <a:t>May is Missing and Murdered Indigenous Women and Persons Awareness Month each year and comes the month before FWC26 kicks off across North America. </a:t>
            </a:r>
          </a:p>
          <a:p>
            <a:endParaRPr lang="en-US" sz="1200" dirty="0">
              <a:solidFill>
                <a:schemeClr val="bg1"/>
              </a:solidFill>
            </a:endParaRPr>
          </a:p>
          <a:p>
            <a:r>
              <a:rPr lang="en-US" sz="1200" dirty="0">
                <a:solidFill>
                  <a:schemeClr val="bg1"/>
                </a:solidFill>
              </a:rPr>
              <a:t>Support for this campaign will entail using resources and advertising access enabled by FWC26 to </a:t>
            </a:r>
            <a:r>
              <a:rPr lang="en-US" sz="1200" dirty="0">
                <a:solidFill>
                  <a:srgbClr val="1DE9B6"/>
                </a:solidFill>
              </a:rPr>
              <a:t>promote an Indigenous-created information campaign that calls attention to this crisis</a:t>
            </a:r>
            <a:endParaRPr lang="en-US" dirty="0"/>
          </a:p>
        </p:txBody>
      </p:sp>
      <p:sp>
        <p:nvSpPr>
          <p:cNvPr id="4" name="Slide Number Placeholder 3"/>
          <p:cNvSpPr>
            <a:spLocks noGrp="1"/>
          </p:cNvSpPr>
          <p:nvPr>
            <p:ph type="sldNum" sz="quarter" idx="5"/>
          </p:nvPr>
        </p:nvSpPr>
        <p:spPr/>
        <p:txBody>
          <a:bodyPr/>
          <a:lstStyle/>
          <a:p>
            <a:fld id="{CF62FA6B-C613-4090-8DB3-760D309A72C3}" type="slidenum">
              <a:rPr lang="en-US" smtClean="0"/>
              <a:t>7</a:t>
            </a:fld>
            <a:endParaRPr lang="en-US"/>
          </a:p>
        </p:txBody>
      </p:sp>
    </p:spTree>
    <p:extLst>
      <p:ext uri="{BB962C8B-B14F-4D97-AF65-F5344CB8AC3E}">
        <p14:creationId xmlns:p14="http://schemas.microsoft.com/office/powerpoint/2010/main" val="105955774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0"/>
              </a:spcBef>
              <a:spcAft>
                <a:spcPct val="0"/>
              </a:spcAft>
              <a:buClrTx/>
              <a:buSzTx/>
              <a:tabLst/>
            </a:pPr>
            <a:endParaRPr lang="en-US" dirty="0"/>
          </a:p>
        </p:txBody>
      </p:sp>
      <p:sp>
        <p:nvSpPr>
          <p:cNvPr id="4" name="Slide Number Placeholder 3"/>
          <p:cNvSpPr>
            <a:spLocks noGrp="1"/>
          </p:cNvSpPr>
          <p:nvPr>
            <p:ph type="sldNum" sz="quarter" idx="5"/>
          </p:nvPr>
        </p:nvSpPr>
        <p:spPr/>
        <p:txBody>
          <a:bodyPr/>
          <a:lstStyle/>
          <a:p>
            <a:fld id="{CF62FA6B-C613-4090-8DB3-760D309A72C3}" type="slidenum">
              <a:rPr lang="en-US" smtClean="0"/>
              <a:t>8</a:t>
            </a:fld>
            <a:endParaRPr lang="en-US"/>
          </a:p>
        </p:txBody>
      </p:sp>
    </p:spTree>
    <p:extLst>
      <p:ext uri="{BB962C8B-B14F-4D97-AF65-F5344CB8AC3E}">
        <p14:creationId xmlns:p14="http://schemas.microsoft.com/office/powerpoint/2010/main" val="126985897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0"/>
              </a:spcBef>
              <a:spcAft>
                <a:spcPct val="0"/>
              </a:spcAft>
              <a:buClrTx/>
              <a:buSzTx/>
              <a:tabLst/>
            </a:pPr>
            <a:endParaRPr kumimoji="0" lang="en-US" altLang="en-US" sz="1200" b="0" i="0" u="none" strike="noStrike" cap="none" normalizeH="0" baseline="0" dirty="0">
              <a:ln>
                <a:noFill/>
              </a:ln>
              <a:solidFill>
                <a:schemeClr val="bg1"/>
              </a:solidFill>
              <a:effectLst/>
              <a:latin typeface="Montserrat" pitchFamily="2" charset="77"/>
            </a:endParaRPr>
          </a:p>
          <a:p>
            <a:r>
              <a:rPr lang="en-US" sz="1200" dirty="0">
                <a:solidFill>
                  <a:schemeClr val="bg1"/>
                </a:solidFill>
              </a:rPr>
              <a:t>To extend reach and sustainability, SeattleFWC26 is also collaborating with MLK Labor to integrate Human Trafficking Awareness Training into worker education offered through the Union </a:t>
            </a:r>
            <a:r>
              <a:rPr lang="en-US" sz="1200" dirty="0"/>
              <a:t>Hiring </a:t>
            </a:r>
            <a:endParaRPr lang="en-US" dirty="0"/>
          </a:p>
          <a:p>
            <a:endParaRPr lang="en-US" dirty="0"/>
          </a:p>
        </p:txBody>
      </p:sp>
      <p:sp>
        <p:nvSpPr>
          <p:cNvPr id="4" name="Slide Number Placeholder 3"/>
          <p:cNvSpPr>
            <a:spLocks noGrp="1"/>
          </p:cNvSpPr>
          <p:nvPr>
            <p:ph type="sldNum" sz="quarter" idx="5"/>
          </p:nvPr>
        </p:nvSpPr>
        <p:spPr/>
        <p:txBody>
          <a:bodyPr/>
          <a:lstStyle/>
          <a:p>
            <a:fld id="{CF62FA6B-C613-4090-8DB3-760D309A72C3}" type="slidenum">
              <a:rPr lang="en-US" smtClean="0"/>
              <a:t>9</a:t>
            </a:fld>
            <a:endParaRPr lang="en-US"/>
          </a:p>
        </p:txBody>
      </p:sp>
    </p:spTree>
    <p:extLst>
      <p:ext uri="{BB962C8B-B14F-4D97-AF65-F5344CB8AC3E}">
        <p14:creationId xmlns:p14="http://schemas.microsoft.com/office/powerpoint/2010/main" val="174415424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F62FA6B-C613-4090-8DB3-760D309A72C3}" type="slidenum">
              <a:rPr lang="en-US" smtClean="0"/>
              <a:t>10</a:t>
            </a:fld>
            <a:endParaRPr lang="en-US"/>
          </a:p>
        </p:txBody>
      </p:sp>
    </p:spTree>
    <p:extLst>
      <p:ext uri="{BB962C8B-B14F-4D97-AF65-F5344CB8AC3E}">
        <p14:creationId xmlns:p14="http://schemas.microsoft.com/office/powerpoint/2010/main" val="246439282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F62FA6B-C613-4090-8DB3-760D309A72C3}" type="slidenum">
              <a:rPr lang="en-US" smtClean="0"/>
              <a:t>11</a:t>
            </a:fld>
            <a:endParaRPr lang="en-US"/>
          </a:p>
        </p:txBody>
      </p:sp>
    </p:spTree>
    <p:extLst>
      <p:ext uri="{BB962C8B-B14F-4D97-AF65-F5344CB8AC3E}">
        <p14:creationId xmlns:p14="http://schemas.microsoft.com/office/powerpoint/2010/main" val="162026404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349740283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F62FA6B-C613-4090-8DB3-760D309A72C3}" type="slidenum">
              <a:rPr lang="en-US" smtClean="0"/>
              <a:t>13</a:t>
            </a:fld>
            <a:endParaRPr lang="en-US"/>
          </a:p>
        </p:txBody>
      </p:sp>
    </p:spTree>
    <p:extLst>
      <p:ext uri="{BB962C8B-B14F-4D97-AF65-F5344CB8AC3E}">
        <p14:creationId xmlns:p14="http://schemas.microsoft.com/office/powerpoint/2010/main" val="389176175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3"/>
        <p:cNvGrpSpPr/>
        <p:nvPr/>
      </p:nvGrpSpPr>
      <p:grpSpPr>
        <a:xfrm>
          <a:off x="0" y="0"/>
          <a:ext cx="0" cy="0"/>
          <a:chOff x="0" y="0"/>
          <a:chExt cx="0" cy="0"/>
        </a:xfrm>
      </p:grpSpPr>
      <p:sp>
        <p:nvSpPr>
          <p:cNvPr id="204" name="Google Shape;204;g27356e7b51b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05" name="Google Shape;205;g27356e7b51b_0_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41077098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Blank">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400026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page_1">
    <p:bg>
      <p:bgPr>
        <a:solidFill>
          <a:schemeClr val="tx1"/>
        </a:solidFill>
        <a:effectLst/>
      </p:bgPr>
    </p:bg>
    <p:spTree>
      <p:nvGrpSpPr>
        <p:cNvPr id="1" name=""/>
        <p:cNvGrpSpPr/>
        <p:nvPr/>
      </p:nvGrpSpPr>
      <p:grpSpPr>
        <a:xfrm>
          <a:off x="0" y="0"/>
          <a:ext cx="0" cy="0"/>
          <a:chOff x="0" y="0"/>
          <a:chExt cx="0" cy="0"/>
        </a:xfrm>
      </p:grpSpPr>
      <p:sp>
        <p:nvSpPr>
          <p:cNvPr id="28" name="Picture Placeholder 27">
            <a:extLst>
              <a:ext uri="{FF2B5EF4-FFF2-40B4-BE49-F238E27FC236}">
                <a16:creationId xmlns:a16="http://schemas.microsoft.com/office/drawing/2014/main" id="{500191B0-1F80-E69C-EDD0-65D9D4806F3E}"/>
              </a:ext>
            </a:extLst>
          </p:cNvPr>
          <p:cNvSpPr>
            <a:spLocks noGrp="1"/>
          </p:cNvSpPr>
          <p:nvPr>
            <p:ph type="pic" sz="quarter" idx="12" hasCustomPrompt="1"/>
          </p:nvPr>
        </p:nvSpPr>
        <p:spPr>
          <a:xfrm>
            <a:off x="4439337" y="0"/>
            <a:ext cx="7752663" cy="6858000"/>
          </a:xfrm>
          <a:prstGeom prst="rect">
            <a:avLst/>
          </a:prstGeom>
          <a:solidFill>
            <a:schemeClr val="tx1"/>
          </a:solidFill>
        </p:spPr>
        <p:txBody>
          <a:bodyPr wrap="square" bIns="1188720" anchor="ctr">
            <a:noAutofit/>
          </a:bodyPr>
          <a:lstStyle>
            <a:lvl1pPr marL="0" indent="0" algn="ctr">
              <a:buNone/>
              <a:defRPr>
                <a:solidFill>
                  <a:schemeClr val="bg1"/>
                </a:solidFill>
                <a:latin typeface="+mj-lt"/>
              </a:defRPr>
            </a:lvl1pPr>
          </a:lstStyle>
          <a:p>
            <a:r>
              <a:rPr lang="de-CH"/>
              <a:t>Add image</a:t>
            </a:r>
          </a:p>
        </p:txBody>
      </p:sp>
      <p:sp>
        <p:nvSpPr>
          <p:cNvPr id="29" name="Text Placeholder 26">
            <a:extLst>
              <a:ext uri="{FF2B5EF4-FFF2-40B4-BE49-F238E27FC236}">
                <a16:creationId xmlns:a16="http://schemas.microsoft.com/office/drawing/2014/main" id="{FECD53A0-3D59-14C7-4991-89F922BA2E5D}"/>
              </a:ext>
            </a:extLst>
          </p:cNvPr>
          <p:cNvSpPr>
            <a:spLocks noGrp="1"/>
          </p:cNvSpPr>
          <p:nvPr>
            <p:ph type="body" sz="quarter" idx="59" hasCustomPrompt="1"/>
          </p:nvPr>
        </p:nvSpPr>
        <p:spPr>
          <a:xfrm>
            <a:off x="5461000" y="3511550"/>
            <a:ext cx="5697556" cy="314571"/>
          </a:xfrm>
          <a:prstGeom prst="rect">
            <a:avLst/>
          </a:prstGeom>
        </p:spPr>
        <p:txBody>
          <a:bodyPr lIns="91440" tIns="45720" rIns="91440" bIns="320040" anchor="ctr">
            <a:noAutofit/>
          </a:bodyPr>
          <a:lstStyle>
            <a:lvl1pPr marL="0" indent="0" algn="ctr">
              <a:lnSpc>
                <a:spcPct val="80000"/>
              </a:lnSpc>
              <a:spcBef>
                <a:spcPts val="0"/>
              </a:spcBef>
              <a:buNone/>
              <a:defRPr sz="6000" cap="all" baseline="0">
                <a:solidFill>
                  <a:schemeClr val="bg1"/>
                </a:solidFill>
                <a:latin typeface="Arial Black" panose="020B0A04020102020204" pitchFamily="34" charset="0"/>
              </a:defRPr>
            </a:lvl1pPr>
          </a:lstStyle>
          <a:p>
            <a:pPr lvl="0"/>
            <a:r>
              <a:rPr lang="en-US"/>
              <a:t>Text here</a:t>
            </a:r>
            <a:endParaRPr lang="de-CH"/>
          </a:p>
        </p:txBody>
      </p:sp>
      <p:pic>
        <p:nvPicPr>
          <p:cNvPr id="2" name="Picture 1" descr="A gold trophy with a blue background&#10;&#10;Description automatically generated">
            <a:extLst>
              <a:ext uri="{FF2B5EF4-FFF2-40B4-BE49-F238E27FC236}">
                <a16:creationId xmlns:a16="http://schemas.microsoft.com/office/drawing/2014/main" id="{0162BAC1-8B5F-3ABD-C644-B7E005B981DD}"/>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33444" y="1104217"/>
            <a:ext cx="2471352" cy="4332888"/>
          </a:xfrm>
          <a:prstGeom prst="rect">
            <a:avLst/>
          </a:prstGeom>
        </p:spPr>
      </p:pic>
    </p:spTree>
    <p:extLst>
      <p:ext uri="{BB962C8B-B14F-4D97-AF65-F5344CB8AC3E}">
        <p14:creationId xmlns:p14="http://schemas.microsoft.com/office/powerpoint/2010/main" val="13768105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page_2">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7F19ECE1-D0EB-6F96-175D-40FCB95C93ED}"/>
              </a:ext>
            </a:extLst>
          </p:cNvPr>
          <p:cNvSpPr>
            <a:spLocks noGrp="1"/>
          </p:cNvSpPr>
          <p:nvPr>
            <p:ph type="pic" sz="quarter" idx="12" hasCustomPrompt="1"/>
          </p:nvPr>
        </p:nvSpPr>
        <p:spPr>
          <a:xfrm>
            <a:off x="1" y="0"/>
            <a:ext cx="12192000" cy="6858000"/>
          </a:xfrm>
          <a:prstGeom prst="rect">
            <a:avLst/>
          </a:prstGeom>
          <a:solidFill>
            <a:schemeClr val="tx1"/>
          </a:solidFill>
        </p:spPr>
        <p:txBody>
          <a:bodyPr wrap="square" bIns="1188720" anchor="ctr">
            <a:noAutofit/>
          </a:bodyPr>
          <a:lstStyle>
            <a:lvl1pPr marL="0" indent="0" algn="ctr">
              <a:buNone/>
              <a:defRPr>
                <a:solidFill>
                  <a:schemeClr val="bg1"/>
                </a:solidFill>
                <a:latin typeface="+mj-lt"/>
              </a:defRPr>
            </a:lvl1pPr>
          </a:lstStyle>
          <a:p>
            <a:r>
              <a:rPr lang="de-CH"/>
              <a:t>Add image</a:t>
            </a:r>
          </a:p>
        </p:txBody>
      </p:sp>
      <p:sp>
        <p:nvSpPr>
          <p:cNvPr id="12" name="Text Placeholder 26">
            <a:extLst>
              <a:ext uri="{FF2B5EF4-FFF2-40B4-BE49-F238E27FC236}">
                <a16:creationId xmlns:a16="http://schemas.microsoft.com/office/drawing/2014/main" id="{D02F9F55-EFD2-8839-75C2-454EB97BBE09}"/>
              </a:ext>
            </a:extLst>
          </p:cNvPr>
          <p:cNvSpPr>
            <a:spLocks noGrp="1"/>
          </p:cNvSpPr>
          <p:nvPr>
            <p:ph type="body" sz="quarter" idx="59" hasCustomPrompt="1"/>
          </p:nvPr>
        </p:nvSpPr>
        <p:spPr>
          <a:xfrm>
            <a:off x="552384" y="4697693"/>
            <a:ext cx="9617114" cy="1040209"/>
          </a:xfrm>
          <a:prstGeom prst="rect">
            <a:avLst/>
          </a:prstGeom>
        </p:spPr>
        <p:txBody>
          <a:bodyPr lIns="91440" tIns="45720" rIns="91440" bIns="45720" anchor="t"/>
          <a:lstStyle>
            <a:lvl1pPr marL="0" indent="0" algn="l">
              <a:lnSpc>
                <a:spcPct val="80000"/>
              </a:lnSpc>
              <a:spcBef>
                <a:spcPts val="0"/>
              </a:spcBef>
              <a:buNone/>
              <a:defRPr sz="9600" cap="all" baseline="0">
                <a:solidFill>
                  <a:schemeClr val="bg1"/>
                </a:solidFill>
                <a:latin typeface="Arial Black" panose="020B0A04020102020204" pitchFamily="34" charset="0"/>
              </a:defRPr>
            </a:lvl1pPr>
          </a:lstStyle>
          <a:p>
            <a:pPr lvl="0"/>
            <a:r>
              <a:rPr lang="en-US"/>
              <a:t>title here</a:t>
            </a:r>
            <a:endParaRPr lang="de-CH"/>
          </a:p>
        </p:txBody>
      </p:sp>
      <p:pic>
        <p:nvPicPr>
          <p:cNvPr id="2" name="Picture 1" descr="A gold trophy with a blue background&#10;&#10;Description automatically generated">
            <a:extLst>
              <a:ext uri="{FF2B5EF4-FFF2-40B4-BE49-F238E27FC236}">
                <a16:creationId xmlns:a16="http://schemas.microsoft.com/office/drawing/2014/main" id="{187D4A4D-CB89-419F-49F0-8F7941363EFB}"/>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1581176" y="302248"/>
            <a:ext cx="349155" cy="612154"/>
          </a:xfrm>
          <a:prstGeom prst="rect">
            <a:avLst/>
          </a:prstGeom>
        </p:spPr>
      </p:pic>
    </p:spTree>
    <p:extLst>
      <p:ext uri="{BB962C8B-B14F-4D97-AF65-F5344CB8AC3E}">
        <p14:creationId xmlns:p14="http://schemas.microsoft.com/office/powerpoint/2010/main" val="21100853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page_3">
    <p:spTree>
      <p:nvGrpSpPr>
        <p:cNvPr id="1" name=""/>
        <p:cNvGrpSpPr/>
        <p:nvPr/>
      </p:nvGrpSpPr>
      <p:grpSpPr>
        <a:xfrm>
          <a:off x="0" y="0"/>
          <a:ext cx="0" cy="0"/>
          <a:chOff x="0" y="0"/>
          <a:chExt cx="0" cy="0"/>
        </a:xfrm>
      </p:grpSpPr>
      <p:sp>
        <p:nvSpPr>
          <p:cNvPr id="22" name="Picture Placeholder 21">
            <a:extLst>
              <a:ext uri="{FF2B5EF4-FFF2-40B4-BE49-F238E27FC236}">
                <a16:creationId xmlns:a16="http://schemas.microsoft.com/office/drawing/2014/main" id="{95616635-7710-685C-92EB-A17397644989}"/>
              </a:ext>
            </a:extLst>
          </p:cNvPr>
          <p:cNvSpPr>
            <a:spLocks noGrp="1"/>
          </p:cNvSpPr>
          <p:nvPr>
            <p:ph type="pic" sz="quarter" idx="12" hasCustomPrompt="1"/>
          </p:nvPr>
        </p:nvSpPr>
        <p:spPr>
          <a:xfrm>
            <a:off x="1" y="0"/>
            <a:ext cx="12192000" cy="6858000"/>
          </a:xfrm>
          <a:prstGeom prst="rect">
            <a:avLst/>
          </a:prstGeom>
          <a:solidFill>
            <a:schemeClr val="tx1"/>
          </a:solidFill>
        </p:spPr>
        <p:txBody>
          <a:bodyPr wrap="square" bIns="1188720" anchor="ctr">
            <a:noAutofit/>
          </a:bodyPr>
          <a:lstStyle>
            <a:lvl1pPr marL="0" indent="0" algn="ctr">
              <a:buNone/>
              <a:defRPr>
                <a:solidFill>
                  <a:schemeClr val="bg1"/>
                </a:solidFill>
                <a:latin typeface="+mj-lt"/>
              </a:defRPr>
            </a:lvl1pPr>
          </a:lstStyle>
          <a:p>
            <a:r>
              <a:rPr lang="de-CH"/>
              <a:t>Add image</a:t>
            </a:r>
          </a:p>
        </p:txBody>
      </p:sp>
      <p:sp>
        <p:nvSpPr>
          <p:cNvPr id="60" name="Text Placeholder 26">
            <a:extLst>
              <a:ext uri="{FF2B5EF4-FFF2-40B4-BE49-F238E27FC236}">
                <a16:creationId xmlns:a16="http://schemas.microsoft.com/office/drawing/2014/main" id="{E6E3901E-6D64-BD73-B8D3-40A8499ACED3}"/>
              </a:ext>
            </a:extLst>
          </p:cNvPr>
          <p:cNvSpPr>
            <a:spLocks noGrp="1"/>
          </p:cNvSpPr>
          <p:nvPr>
            <p:ph type="body" sz="quarter" idx="59" hasCustomPrompt="1"/>
          </p:nvPr>
        </p:nvSpPr>
        <p:spPr>
          <a:xfrm>
            <a:off x="1287443" y="3652771"/>
            <a:ext cx="9617114" cy="192400"/>
          </a:xfrm>
          <a:prstGeom prst="rect">
            <a:avLst/>
          </a:prstGeom>
        </p:spPr>
        <p:txBody>
          <a:bodyPr lIns="91440" tIns="45720" rIns="91440" bIns="320040" anchor="ctr"/>
          <a:lstStyle>
            <a:lvl1pPr marL="0" indent="0" algn="ctr">
              <a:lnSpc>
                <a:spcPct val="80000"/>
              </a:lnSpc>
              <a:spcBef>
                <a:spcPts val="0"/>
              </a:spcBef>
              <a:buNone/>
              <a:defRPr sz="8000" cap="all" baseline="0">
                <a:solidFill>
                  <a:schemeClr val="bg1"/>
                </a:solidFill>
                <a:latin typeface="Arial Black" panose="020B0A04020102020204" pitchFamily="34" charset="0"/>
              </a:defRPr>
            </a:lvl1pPr>
          </a:lstStyle>
          <a:p>
            <a:pPr lvl="0"/>
            <a:r>
              <a:rPr lang="en-US"/>
              <a:t>title here</a:t>
            </a:r>
            <a:endParaRPr lang="de-CH"/>
          </a:p>
        </p:txBody>
      </p:sp>
      <p:sp>
        <p:nvSpPr>
          <p:cNvPr id="61" name="Text Placeholder 26">
            <a:extLst>
              <a:ext uri="{FF2B5EF4-FFF2-40B4-BE49-F238E27FC236}">
                <a16:creationId xmlns:a16="http://schemas.microsoft.com/office/drawing/2014/main" id="{FA7568B9-02E6-50DE-1E16-FD6D09D20F6A}"/>
              </a:ext>
            </a:extLst>
          </p:cNvPr>
          <p:cNvSpPr>
            <a:spLocks noGrp="1"/>
          </p:cNvSpPr>
          <p:nvPr>
            <p:ph type="body" sz="quarter" idx="60" hasCustomPrompt="1"/>
          </p:nvPr>
        </p:nvSpPr>
        <p:spPr>
          <a:xfrm>
            <a:off x="4319307" y="5972778"/>
            <a:ext cx="3842437" cy="400341"/>
          </a:xfrm>
          <a:prstGeom prst="rect">
            <a:avLst/>
          </a:prstGeom>
        </p:spPr>
        <p:txBody>
          <a:bodyPr lIns="91440" tIns="45720" rIns="91440" bIns="45720" anchor="b"/>
          <a:lstStyle>
            <a:lvl1pPr marL="0" indent="0" algn="ctr">
              <a:lnSpc>
                <a:spcPct val="80000"/>
              </a:lnSpc>
              <a:spcBef>
                <a:spcPts val="0"/>
              </a:spcBef>
              <a:buNone/>
              <a:defRPr sz="2000" cap="none" baseline="0">
                <a:solidFill>
                  <a:schemeClr val="bg1"/>
                </a:solidFill>
                <a:latin typeface="FWC26 Normal Thin" pitchFamily="50" charset="0"/>
              </a:defRPr>
            </a:lvl1pPr>
          </a:lstStyle>
          <a:p>
            <a:pPr lvl="0"/>
            <a:r>
              <a:rPr lang="en-US"/>
              <a:t>Text here</a:t>
            </a:r>
            <a:endParaRPr lang="de-CH"/>
          </a:p>
        </p:txBody>
      </p:sp>
      <p:pic>
        <p:nvPicPr>
          <p:cNvPr id="3" name="Picture 2" descr="A gold trophy with a blue background&#10;&#10;Description automatically generated">
            <a:extLst>
              <a:ext uri="{FF2B5EF4-FFF2-40B4-BE49-F238E27FC236}">
                <a16:creationId xmlns:a16="http://schemas.microsoft.com/office/drawing/2014/main" id="{395021B8-2E3B-F962-E186-67059C5005AA}"/>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5535826" y="484881"/>
            <a:ext cx="1120348" cy="1964246"/>
          </a:xfrm>
          <a:prstGeom prst="rect">
            <a:avLst/>
          </a:prstGeom>
        </p:spPr>
      </p:pic>
    </p:spTree>
    <p:extLst>
      <p:ext uri="{BB962C8B-B14F-4D97-AF65-F5344CB8AC3E}">
        <p14:creationId xmlns:p14="http://schemas.microsoft.com/office/powerpoint/2010/main" val="16311136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page_5">
    <p:spTree>
      <p:nvGrpSpPr>
        <p:cNvPr id="1" name=""/>
        <p:cNvGrpSpPr/>
        <p:nvPr/>
      </p:nvGrpSpPr>
      <p:grpSpPr>
        <a:xfrm>
          <a:off x="0" y="0"/>
          <a:ext cx="0" cy="0"/>
          <a:chOff x="0" y="0"/>
          <a:chExt cx="0" cy="0"/>
        </a:xfrm>
      </p:grpSpPr>
      <p:sp>
        <p:nvSpPr>
          <p:cNvPr id="56" name="Text Placeholder 55">
            <a:extLst>
              <a:ext uri="{FF2B5EF4-FFF2-40B4-BE49-F238E27FC236}">
                <a16:creationId xmlns:a16="http://schemas.microsoft.com/office/drawing/2014/main" id="{C79E20D7-1A2F-EA46-5331-E26166AAA585}"/>
              </a:ext>
            </a:extLst>
          </p:cNvPr>
          <p:cNvSpPr>
            <a:spLocks noGrp="1"/>
          </p:cNvSpPr>
          <p:nvPr>
            <p:ph type="body" sz="quarter" idx="20" hasCustomPrompt="1"/>
          </p:nvPr>
        </p:nvSpPr>
        <p:spPr>
          <a:xfrm>
            <a:off x="0" y="0"/>
            <a:ext cx="12192000" cy="6858000"/>
          </a:xfrm>
          <a:prstGeom prst="rect">
            <a:avLst/>
          </a:prstGeom>
          <a:solidFill>
            <a:schemeClr val="tx1"/>
          </a:solidFill>
        </p:spPr>
        <p:txBody>
          <a:bodyPr wrap="square" bIns="0" anchor="t">
            <a:noAutofit/>
          </a:bodyPr>
          <a:lstStyle>
            <a:lvl1pPr marL="0" indent="0" algn="l">
              <a:lnSpc>
                <a:spcPct val="80000"/>
              </a:lnSpc>
              <a:buNone/>
              <a:defRPr sz="100" cap="none" baseline="0">
                <a:solidFill>
                  <a:schemeClr val="tx1"/>
                </a:solidFill>
                <a:latin typeface="+mn-lt"/>
              </a:defRPr>
            </a:lvl1pPr>
          </a:lstStyle>
          <a:p>
            <a:pPr lvl="0"/>
            <a:r>
              <a:rPr lang="en-US"/>
              <a:t>.</a:t>
            </a:r>
            <a:endParaRPr lang="de-CH"/>
          </a:p>
        </p:txBody>
      </p:sp>
      <p:sp>
        <p:nvSpPr>
          <p:cNvPr id="38" name="Text Placeholder 37">
            <a:extLst>
              <a:ext uri="{FF2B5EF4-FFF2-40B4-BE49-F238E27FC236}">
                <a16:creationId xmlns:a16="http://schemas.microsoft.com/office/drawing/2014/main" id="{8BB77D3C-0468-BAB3-E89B-ED5C041EADD0}"/>
              </a:ext>
            </a:extLst>
          </p:cNvPr>
          <p:cNvSpPr>
            <a:spLocks noGrp="1"/>
          </p:cNvSpPr>
          <p:nvPr>
            <p:ph type="body" sz="quarter" idx="21" hasCustomPrompt="1"/>
          </p:nvPr>
        </p:nvSpPr>
        <p:spPr>
          <a:xfrm>
            <a:off x="4682086" y="6189044"/>
            <a:ext cx="123542" cy="311083"/>
          </a:xfrm>
          <a:custGeom>
            <a:avLst/>
            <a:gdLst>
              <a:gd name="connsiteX0" fmla="*/ 0 w 123542"/>
              <a:gd name="connsiteY0" fmla="*/ 182472 h 311083"/>
              <a:gd name="connsiteX1" fmla="*/ 20386 w 123542"/>
              <a:gd name="connsiteY1" fmla="*/ 182472 h 311083"/>
              <a:gd name="connsiteX2" fmla="*/ 20386 w 123542"/>
              <a:gd name="connsiteY2" fmla="*/ 233866 h 311083"/>
              <a:gd name="connsiteX3" fmla="*/ 123542 w 123542"/>
              <a:gd name="connsiteY3" fmla="*/ 233866 h 311083"/>
              <a:gd name="connsiteX4" fmla="*/ 123542 w 123542"/>
              <a:gd name="connsiteY4" fmla="*/ 259809 h 311083"/>
              <a:gd name="connsiteX5" fmla="*/ 20386 w 123542"/>
              <a:gd name="connsiteY5" fmla="*/ 259809 h 311083"/>
              <a:gd name="connsiteX6" fmla="*/ 20386 w 123542"/>
              <a:gd name="connsiteY6" fmla="*/ 311083 h 311083"/>
              <a:gd name="connsiteX7" fmla="*/ 0 w 123542"/>
              <a:gd name="connsiteY7" fmla="*/ 311083 h 311083"/>
              <a:gd name="connsiteX8" fmla="*/ 11243 w 123542"/>
              <a:gd name="connsiteY8" fmla="*/ 0 h 311083"/>
              <a:gd name="connsiteX9" fmla="*/ 123542 w 123542"/>
              <a:gd name="connsiteY9" fmla="*/ 0 h 311083"/>
              <a:gd name="connsiteX10" fmla="*/ 123542 w 123542"/>
              <a:gd name="connsiteY10" fmla="*/ 25202 h 311083"/>
              <a:gd name="connsiteX11" fmla="*/ 20386 w 123542"/>
              <a:gd name="connsiteY11" fmla="*/ 25202 h 311083"/>
              <a:gd name="connsiteX12" fmla="*/ 123542 w 123542"/>
              <a:gd name="connsiteY12" fmla="*/ 72646 h 311083"/>
              <a:gd name="connsiteX13" fmla="*/ 123542 w 123542"/>
              <a:gd name="connsiteY13" fmla="*/ 97475 h 311083"/>
              <a:gd name="connsiteX14" fmla="*/ 20386 w 123542"/>
              <a:gd name="connsiteY14" fmla="*/ 144669 h 311083"/>
              <a:gd name="connsiteX15" fmla="*/ 123542 w 123542"/>
              <a:gd name="connsiteY15" fmla="*/ 144669 h 311083"/>
              <a:gd name="connsiteX16" fmla="*/ 123542 w 123542"/>
              <a:gd name="connsiteY16" fmla="*/ 169871 h 311083"/>
              <a:gd name="connsiteX17" fmla="*/ 11243 w 123542"/>
              <a:gd name="connsiteY17" fmla="*/ 169871 h 311083"/>
              <a:gd name="connsiteX18" fmla="*/ 2965 w 123542"/>
              <a:gd name="connsiteY18" fmla="*/ 166906 h 311083"/>
              <a:gd name="connsiteX19" fmla="*/ 0 w 123542"/>
              <a:gd name="connsiteY19" fmla="*/ 158877 h 311083"/>
              <a:gd name="connsiteX20" fmla="*/ 0 w 123542"/>
              <a:gd name="connsiteY20" fmla="*/ 130337 h 311083"/>
              <a:gd name="connsiteX21" fmla="*/ 97723 w 123542"/>
              <a:gd name="connsiteY21" fmla="*/ 84874 h 311083"/>
              <a:gd name="connsiteX22" fmla="*/ 0 w 123542"/>
              <a:gd name="connsiteY22" fmla="*/ 39534 h 311083"/>
              <a:gd name="connsiteX23" fmla="*/ 0 w 123542"/>
              <a:gd name="connsiteY23" fmla="*/ 10870 h 311083"/>
              <a:gd name="connsiteX24" fmla="*/ 2965 w 123542"/>
              <a:gd name="connsiteY24" fmla="*/ 2841 h 311083"/>
              <a:gd name="connsiteX25" fmla="*/ 11243 w 123542"/>
              <a:gd name="connsiteY25" fmla="*/ 0 h 3110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23542" h="311083">
                <a:moveTo>
                  <a:pt x="0" y="182472"/>
                </a:moveTo>
                <a:lnTo>
                  <a:pt x="20386" y="182472"/>
                </a:lnTo>
                <a:lnTo>
                  <a:pt x="20386" y="233866"/>
                </a:lnTo>
                <a:lnTo>
                  <a:pt x="123542" y="233866"/>
                </a:lnTo>
                <a:lnTo>
                  <a:pt x="123542" y="259809"/>
                </a:lnTo>
                <a:lnTo>
                  <a:pt x="20386" y="259809"/>
                </a:lnTo>
                <a:lnTo>
                  <a:pt x="20386" y="311083"/>
                </a:lnTo>
                <a:lnTo>
                  <a:pt x="0" y="311083"/>
                </a:lnTo>
                <a:close/>
                <a:moveTo>
                  <a:pt x="11243" y="0"/>
                </a:moveTo>
                <a:lnTo>
                  <a:pt x="123542" y="0"/>
                </a:lnTo>
                <a:lnTo>
                  <a:pt x="123542" y="25202"/>
                </a:lnTo>
                <a:lnTo>
                  <a:pt x="20386" y="25202"/>
                </a:lnTo>
                <a:lnTo>
                  <a:pt x="123542" y="72646"/>
                </a:lnTo>
                <a:lnTo>
                  <a:pt x="123542" y="97475"/>
                </a:lnTo>
                <a:lnTo>
                  <a:pt x="20386" y="144669"/>
                </a:lnTo>
                <a:lnTo>
                  <a:pt x="123542" y="144669"/>
                </a:lnTo>
                <a:lnTo>
                  <a:pt x="123542" y="169871"/>
                </a:lnTo>
                <a:lnTo>
                  <a:pt x="11243" y="169871"/>
                </a:lnTo>
                <a:cubicBezTo>
                  <a:pt x="7661" y="169871"/>
                  <a:pt x="4940" y="168886"/>
                  <a:pt x="2965" y="166906"/>
                </a:cubicBezTo>
                <a:cubicBezTo>
                  <a:pt x="990" y="164931"/>
                  <a:pt x="0" y="162215"/>
                  <a:pt x="0" y="158877"/>
                </a:cubicBezTo>
                <a:lnTo>
                  <a:pt x="0" y="130337"/>
                </a:lnTo>
                <a:lnTo>
                  <a:pt x="97723" y="84874"/>
                </a:lnTo>
                <a:lnTo>
                  <a:pt x="0" y="39534"/>
                </a:lnTo>
                <a:lnTo>
                  <a:pt x="0" y="10870"/>
                </a:lnTo>
                <a:cubicBezTo>
                  <a:pt x="0" y="7413"/>
                  <a:pt x="990" y="4696"/>
                  <a:pt x="2965" y="2841"/>
                </a:cubicBezTo>
                <a:cubicBezTo>
                  <a:pt x="4940" y="990"/>
                  <a:pt x="7786" y="0"/>
                  <a:pt x="11243" y="0"/>
                </a:cubicBezTo>
                <a:close/>
              </a:path>
            </a:pathLst>
          </a:custGeom>
          <a:solidFill>
            <a:schemeClr val="bg1"/>
          </a:solidFill>
        </p:spPr>
        <p:txBody>
          <a:bodyPr wrap="square" bIns="0" anchor="t">
            <a:noAutofit/>
          </a:bodyPr>
          <a:lstStyle>
            <a:lvl1pPr marL="0" indent="0" algn="l">
              <a:lnSpc>
                <a:spcPct val="80000"/>
              </a:lnSpc>
              <a:buNone/>
              <a:defRPr sz="100" cap="none" baseline="0">
                <a:solidFill>
                  <a:schemeClr val="tx1"/>
                </a:solidFill>
                <a:latin typeface="+mn-lt"/>
              </a:defRPr>
            </a:lvl1pPr>
          </a:lstStyle>
          <a:p>
            <a:pPr lvl="0"/>
            <a:r>
              <a:rPr lang="en-US"/>
              <a:t>.</a:t>
            </a:r>
            <a:endParaRPr lang="de-CH"/>
          </a:p>
        </p:txBody>
      </p:sp>
      <p:sp>
        <p:nvSpPr>
          <p:cNvPr id="54" name="Picture Placeholder 53">
            <a:extLst>
              <a:ext uri="{FF2B5EF4-FFF2-40B4-BE49-F238E27FC236}">
                <a16:creationId xmlns:a16="http://schemas.microsoft.com/office/drawing/2014/main" id="{5F909FA0-49A5-9BCB-D456-6AEAE718E578}"/>
              </a:ext>
            </a:extLst>
          </p:cNvPr>
          <p:cNvSpPr>
            <a:spLocks noGrp="1"/>
          </p:cNvSpPr>
          <p:nvPr>
            <p:ph type="pic" sz="quarter" idx="12" hasCustomPrompt="1"/>
          </p:nvPr>
        </p:nvSpPr>
        <p:spPr>
          <a:xfrm>
            <a:off x="738199" y="329710"/>
            <a:ext cx="4069160" cy="6180045"/>
          </a:xfrm>
          <a:custGeom>
            <a:avLst/>
            <a:gdLst>
              <a:gd name="connsiteX0" fmla="*/ 1001415 w 4069160"/>
              <a:gd name="connsiteY0" fmla="*/ 3175802 h 6180045"/>
              <a:gd name="connsiteX1" fmla="*/ 3004243 w 4069160"/>
              <a:gd name="connsiteY1" fmla="*/ 3175802 h 6180045"/>
              <a:gd name="connsiteX2" fmla="*/ 4005660 w 4069160"/>
              <a:gd name="connsiteY2" fmla="*/ 4177217 h 6180045"/>
              <a:gd name="connsiteX3" fmla="*/ 3004243 w 4069160"/>
              <a:gd name="connsiteY3" fmla="*/ 4177217 h 6180045"/>
              <a:gd name="connsiteX4" fmla="*/ 4005660 w 4069160"/>
              <a:gd name="connsiteY4" fmla="*/ 5178631 h 6180045"/>
              <a:gd name="connsiteX5" fmla="*/ 3004243 w 4069160"/>
              <a:gd name="connsiteY5" fmla="*/ 6180045 h 6180045"/>
              <a:gd name="connsiteX6" fmla="*/ 1001415 w 4069160"/>
              <a:gd name="connsiteY6" fmla="*/ 6180045 h 6180045"/>
              <a:gd name="connsiteX7" fmla="*/ 0 w 4069160"/>
              <a:gd name="connsiteY7" fmla="*/ 5178631 h 6180045"/>
              <a:gd name="connsiteX8" fmla="*/ 0 w 4069160"/>
              <a:gd name="connsiteY8" fmla="*/ 4177217 h 6180045"/>
              <a:gd name="connsiteX9" fmla="*/ 1001415 w 4069160"/>
              <a:gd name="connsiteY9" fmla="*/ 3175802 h 6180045"/>
              <a:gd name="connsiteX10" fmla="*/ 1064915 w 4069160"/>
              <a:gd name="connsiteY10" fmla="*/ 0 h 6180045"/>
              <a:gd name="connsiteX11" fmla="*/ 3067743 w 4069160"/>
              <a:gd name="connsiteY11" fmla="*/ 0 h 6180045"/>
              <a:gd name="connsiteX12" fmla="*/ 4069160 w 4069160"/>
              <a:gd name="connsiteY12" fmla="*/ 1001415 h 6180045"/>
              <a:gd name="connsiteX13" fmla="*/ 3067743 w 4069160"/>
              <a:gd name="connsiteY13" fmla="*/ 2002829 h 6180045"/>
              <a:gd name="connsiteX14" fmla="*/ 4069160 w 4069160"/>
              <a:gd name="connsiteY14" fmla="*/ 2002829 h 6180045"/>
              <a:gd name="connsiteX15" fmla="*/ 4069160 w 4069160"/>
              <a:gd name="connsiteY15" fmla="*/ 3004243 h 6180045"/>
              <a:gd name="connsiteX16" fmla="*/ 63500 w 4069160"/>
              <a:gd name="connsiteY16" fmla="*/ 3004243 h 6180045"/>
              <a:gd name="connsiteX17" fmla="*/ 63500 w 4069160"/>
              <a:gd name="connsiteY17" fmla="*/ 2002829 h 6180045"/>
              <a:gd name="connsiteX18" fmla="*/ 1064915 w 4069160"/>
              <a:gd name="connsiteY18" fmla="*/ 1001415 h 6180045"/>
              <a:gd name="connsiteX19" fmla="*/ 63500 w 4069160"/>
              <a:gd name="connsiteY19" fmla="*/ 1001415 h 6180045"/>
              <a:gd name="connsiteX20" fmla="*/ 1064915 w 4069160"/>
              <a:gd name="connsiteY20" fmla="*/ 0 h 61800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4069160" h="6180045">
                <a:moveTo>
                  <a:pt x="1001415" y="3175802"/>
                </a:moveTo>
                <a:lnTo>
                  <a:pt x="3004243" y="3175802"/>
                </a:lnTo>
                <a:cubicBezTo>
                  <a:pt x="3557318" y="3175802"/>
                  <a:pt x="4005660" y="3624143"/>
                  <a:pt x="4005660" y="4177217"/>
                </a:cubicBezTo>
                <a:lnTo>
                  <a:pt x="3004243" y="4177217"/>
                </a:lnTo>
                <a:cubicBezTo>
                  <a:pt x="3557318" y="4177217"/>
                  <a:pt x="4005660" y="4625557"/>
                  <a:pt x="4005660" y="5178631"/>
                </a:cubicBezTo>
                <a:cubicBezTo>
                  <a:pt x="4005660" y="5731703"/>
                  <a:pt x="3557318" y="6180045"/>
                  <a:pt x="3004243" y="6180045"/>
                </a:cubicBezTo>
                <a:lnTo>
                  <a:pt x="1001415" y="6180045"/>
                </a:lnTo>
                <a:cubicBezTo>
                  <a:pt x="448343" y="6180045"/>
                  <a:pt x="0" y="5731703"/>
                  <a:pt x="0" y="5178631"/>
                </a:cubicBezTo>
                <a:lnTo>
                  <a:pt x="0" y="4177217"/>
                </a:lnTo>
                <a:cubicBezTo>
                  <a:pt x="0" y="3624143"/>
                  <a:pt x="448343" y="3175802"/>
                  <a:pt x="1001415" y="3175802"/>
                </a:cubicBezTo>
                <a:close/>
                <a:moveTo>
                  <a:pt x="1064915" y="0"/>
                </a:moveTo>
                <a:lnTo>
                  <a:pt x="3067743" y="0"/>
                </a:lnTo>
                <a:cubicBezTo>
                  <a:pt x="3620818" y="0"/>
                  <a:pt x="4069160" y="448342"/>
                  <a:pt x="4069160" y="1001415"/>
                </a:cubicBezTo>
                <a:cubicBezTo>
                  <a:pt x="4069160" y="1554488"/>
                  <a:pt x="3620818" y="2002829"/>
                  <a:pt x="3067743" y="2002829"/>
                </a:cubicBezTo>
                <a:lnTo>
                  <a:pt x="4069160" y="2002829"/>
                </a:lnTo>
                <a:lnTo>
                  <a:pt x="4069160" y="3004243"/>
                </a:lnTo>
                <a:lnTo>
                  <a:pt x="63500" y="3004243"/>
                </a:lnTo>
                <a:lnTo>
                  <a:pt x="63500" y="2002829"/>
                </a:lnTo>
                <a:cubicBezTo>
                  <a:pt x="63500" y="1449757"/>
                  <a:pt x="511843" y="1001415"/>
                  <a:pt x="1064915" y="1001415"/>
                </a:cubicBezTo>
                <a:lnTo>
                  <a:pt x="63500" y="1001415"/>
                </a:lnTo>
                <a:cubicBezTo>
                  <a:pt x="63500" y="448342"/>
                  <a:pt x="511843" y="0"/>
                  <a:pt x="1064915" y="0"/>
                </a:cubicBezTo>
                <a:close/>
              </a:path>
            </a:pathLst>
          </a:custGeom>
          <a:solidFill>
            <a:schemeClr val="bg1"/>
          </a:solidFill>
          <a:ln>
            <a:noFill/>
          </a:ln>
        </p:spPr>
        <p:txBody>
          <a:bodyPr wrap="square" bIns="1188720" anchor="ctr">
            <a:noAutofit/>
          </a:bodyPr>
          <a:lstStyle>
            <a:lvl1pPr marL="0" indent="0" algn="ctr">
              <a:buNone/>
              <a:defRPr>
                <a:solidFill>
                  <a:schemeClr val="tx1"/>
                </a:solidFill>
                <a:latin typeface="+mj-lt"/>
              </a:defRPr>
            </a:lvl1pPr>
          </a:lstStyle>
          <a:p>
            <a:r>
              <a:rPr lang="de-CH"/>
              <a:t>Add image</a:t>
            </a:r>
          </a:p>
        </p:txBody>
      </p:sp>
      <p:sp>
        <p:nvSpPr>
          <p:cNvPr id="57" name="Text Placeholder 26">
            <a:extLst>
              <a:ext uri="{FF2B5EF4-FFF2-40B4-BE49-F238E27FC236}">
                <a16:creationId xmlns:a16="http://schemas.microsoft.com/office/drawing/2014/main" id="{1780BD63-E0FA-E1E2-A47C-419C46DF9AA0}"/>
              </a:ext>
            </a:extLst>
          </p:cNvPr>
          <p:cNvSpPr>
            <a:spLocks noGrp="1"/>
          </p:cNvSpPr>
          <p:nvPr>
            <p:ph type="body" sz="quarter" idx="23" hasCustomPrompt="1"/>
          </p:nvPr>
        </p:nvSpPr>
        <p:spPr>
          <a:xfrm>
            <a:off x="5981710" y="3060700"/>
            <a:ext cx="5590162" cy="813562"/>
          </a:xfrm>
          <a:prstGeom prst="rect">
            <a:avLst/>
          </a:prstGeom>
        </p:spPr>
        <p:txBody>
          <a:bodyPr lIns="91440" tIns="45720" rIns="91440" bIns="45720" anchor="b"/>
          <a:lstStyle>
            <a:lvl1pPr marL="0" indent="0" algn="l">
              <a:lnSpc>
                <a:spcPct val="80000"/>
              </a:lnSpc>
              <a:spcBef>
                <a:spcPts val="0"/>
              </a:spcBef>
              <a:buNone/>
              <a:defRPr sz="4000" cap="all" baseline="0">
                <a:solidFill>
                  <a:schemeClr val="bg1"/>
                </a:solidFill>
                <a:latin typeface="Arial Black" panose="020B0A04020102020204" pitchFamily="34" charset="0"/>
              </a:defRPr>
            </a:lvl1pPr>
          </a:lstStyle>
          <a:p>
            <a:pPr lvl="0"/>
            <a:r>
              <a:rPr lang="en-US"/>
              <a:t>Title</a:t>
            </a:r>
            <a:endParaRPr lang="de-CH"/>
          </a:p>
        </p:txBody>
      </p:sp>
      <p:sp>
        <p:nvSpPr>
          <p:cNvPr id="58" name="Text Placeholder 26">
            <a:extLst>
              <a:ext uri="{FF2B5EF4-FFF2-40B4-BE49-F238E27FC236}">
                <a16:creationId xmlns:a16="http://schemas.microsoft.com/office/drawing/2014/main" id="{8CFF44CB-05AF-11D8-CCF4-A519583A335D}"/>
              </a:ext>
            </a:extLst>
          </p:cNvPr>
          <p:cNvSpPr>
            <a:spLocks noGrp="1"/>
          </p:cNvSpPr>
          <p:nvPr>
            <p:ph type="body" sz="quarter" idx="24" hasCustomPrompt="1"/>
          </p:nvPr>
        </p:nvSpPr>
        <p:spPr>
          <a:xfrm>
            <a:off x="5981710" y="4007131"/>
            <a:ext cx="5016490" cy="813562"/>
          </a:xfrm>
          <a:prstGeom prst="rect">
            <a:avLst/>
          </a:prstGeom>
        </p:spPr>
        <p:txBody>
          <a:bodyPr lIns="91440" tIns="45720" rIns="91440" bIns="45720" anchor="t"/>
          <a:lstStyle>
            <a:lvl1pPr marL="0" indent="0" algn="l">
              <a:lnSpc>
                <a:spcPct val="100000"/>
              </a:lnSpc>
              <a:spcBef>
                <a:spcPts val="0"/>
              </a:spcBef>
              <a:spcAft>
                <a:spcPts val="1200"/>
              </a:spcAft>
              <a:buNone/>
              <a:defRPr sz="1400" cap="none" baseline="0">
                <a:solidFill>
                  <a:schemeClr val="bg1"/>
                </a:solidFill>
                <a:latin typeface="+mj-lt"/>
              </a:defRPr>
            </a:lvl1pPr>
          </a:lstStyle>
          <a:p>
            <a:pPr lvl="0"/>
            <a:r>
              <a:rPr lang="en-US"/>
              <a:t>Text</a:t>
            </a:r>
            <a:endParaRPr lang="de-CH"/>
          </a:p>
        </p:txBody>
      </p:sp>
      <p:pic>
        <p:nvPicPr>
          <p:cNvPr id="2" name="Picture 1" descr="A gold trophy with a blue background&#10;&#10;Description automatically generated">
            <a:extLst>
              <a:ext uri="{FF2B5EF4-FFF2-40B4-BE49-F238E27FC236}">
                <a16:creationId xmlns:a16="http://schemas.microsoft.com/office/drawing/2014/main" id="{F600764C-C07F-AB61-EE46-960103E0A3D6}"/>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1581176" y="302248"/>
            <a:ext cx="349155" cy="612154"/>
          </a:xfrm>
          <a:prstGeom prst="rect">
            <a:avLst/>
          </a:prstGeom>
        </p:spPr>
      </p:pic>
    </p:spTree>
    <p:extLst>
      <p:ext uri="{BB962C8B-B14F-4D97-AF65-F5344CB8AC3E}">
        <p14:creationId xmlns:p14="http://schemas.microsoft.com/office/powerpoint/2010/main" val="16136396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Agenda_1">
    <p:spTree>
      <p:nvGrpSpPr>
        <p:cNvPr id="1" name=""/>
        <p:cNvGrpSpPr/>
        <p:nvPr/>
      </p:nvGrpSpPr>
      <p:grpSpPr>
        <a:xfrm>
          <a:off x="0" y="0"/>
          <a:ext cx="0" cy="0"/>
          <a:chOff x="0" y="0"/>
          <a:chExt cx="0" cy="0"/>
        </a:xfrm>
      </p:grpSpPr>
      <p:sp>
        <p:nvSpPr>
          <p:cNvPr id="70" name="Text Placeholder 69">
            <a:extLst>
              <a:ext uri="{FF2B5EF4-FFF2-40B4-BE49-F238E27FC236}">
                <a16:creationId xmlns:a16="http://schemas.microsoft.com/office/drawing/2014/main" id="{692FADF6-A27E-2627-A7BA-976DD8AC6053}"/>
              </a:ext>
            </a:extLst>
          </p:cNvPr>
          <p:cNvSpPr>
            <a:spLocks noGrp="1"/>
          </p:cNvSpPr>
          <p:nvPr>
            <p:ph type="body" sz="quarter" idx="21" hasCustomPrompt="1"/>
          </p:nvPr>
        </p:nvSpPr>
        <p:spPr>
          <a:xfrm>
            <a:off x="0" y="0"/>
            <a:ext cx="12192000" cy="6858000"/>
          </a:xfrm>
          <a:prstGeom prst="rect">
            <a:avLst/>
          </a:prstGeom>
          <a:solidFill>
            <a:schemeClr val="tx2"/>
          </a:solidFill>
        </p:spPr>
        <p:txBody>
          <a:bodyPr wrap="square" bIns="0" anchor="t">
            <a:noAutofit/>
          </a:bodyPr>
          <a:lstStyle>
            <a:lvl1pPr marL="0" indent="0" algn="l">
              <a:lnSpc>
                <a:spcPct val="80000"/>
              </a:lnSpc>
              <a:buNone/>
              <a:defRPr sz="100" cap="none" baseline="0">
                <a:solidFill>
                  <a:schemeClr val="tx1"/>
                </a:solidFill>
                <a:latin typeface="+mn-lt"/>
              </a:defRPr>
            </a:lvl1pPr>
          </a:lstStyle>
          <a:p>
            <a:pPr lvl="0"/>
            <a:r>
              <a:rPr lang="en-US"/>
              <a:t>.</a:t>
            </a:r>
            <a:endParaRPr lang="de-CH"/>
          </a:p>
        </p:txBody>
      </p:sp>
      <p:sp>
        <p:nvSpPr>
          <p:cNvPr id="75" name="Text Placeholder 74">
            <a:extLst>
              <a:ext uri="{FF2B5EF4-FFF2-40B4-BE49-F238E27FC236}">
                <a16:creationId xmlns:a16="http://schemas.microsoft.com/office/drawing/2014/main" id="{92976C8C-98BD-ACA6-8F99-B9B891F04D38}"/>
              </a:ext>
            </a:extLst>
          </p:cNvPr>
          <p:cNvSpPr>
            <a:spLocks noGrp="1"/>
          </p:cNvSpPr>
          <p:nvPr>
            <p:ph type="body" sz="quarter" idx="22" hasCustomPrompt="1"/>
          </p:nvPr>
        </p:nvSpPr>
        <p:spPr>
          <a:xfrm>
            <a:off x="4957011" y="2070189"/>
            <a:ext cx="7235386" cy="4787903"/>
          </a:xfrm>
          <a:custGeom>
            <a:avLst/>
            <a:gdLst>
              <a:gd name="connsiteX0" fmla="*/ 3617687 w 7235386"/>
              <a:gd name="connsiteY0" fmla="*/ 0 h 4787903"/>
              <a:gd name="connsiteX1" fmla="*/ 7235386 w 7235386"/>
              <a:gd name="connsiteY1" fmla="*/ 0 h 4787903"/>
              <a:gd name="connsiteX2" fmla="*/ 3617687 w 7235386"/>
              <a:gd name="connsiteY2" fmla="*/ 3617700 h 4787903"/>
              <a:gd name="connsiteX3" fmla="*/ 7235386 w 7235386"/>
              <a:gd name="connsiteY3" fmla="*/ 3617700 h 4787903"/>
              <a:gd name="connsiteX4" fmla="*/ 7235386 w 7235386"/>
              <a:gd name="connsiteY4" fmla="*/ 4787903 h 4787903"/>
              <a:gd name="connsiteX5" fmla="*/ 0 w 7235386"/>
              <a:gd name="connsiteY5" fmla="*/ 4787903 h 4787903"/>
              <a:gd name="connsiteX6" fmla="*/ 0 w 7235386"/>
              <a:gd name="connsiteY6" fmla="*/ 3617700 h 4787903"/>
              <a:gd name="connsiteX7" fmla="*/ 3617687 w 7235386"/>
              <a:gd name="connsiteY7" fmla="*/ 0 h 47879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235386" h="4787903">
                <a:moveTo>
                  <a:pt x="3617687" y="0"/>
                </a:moveTo>
                <a:lnTo>
                  <a:pt x="7235386" y="0"/>
                </a:lnTo>
                <a:cubicBezTo>
                  <a:pt x="7235386" y="1998005"/>
                  <a:pt x="5615692" y="3617700"/>
                  <a:pt x="3617687" y="3617700"/>
                </a:cubicBezTo>
                <a:lnTo>
                  <a:pt x="7235386" y="3617700"/>
                </a:lnTo>
                <a:lnTo>
                  <a:pt x="7235386" y="4787903"/>
                </a:lnTo>
                <a:lnTo>
                  <a:pt x="0" y="4787903"/>
                </a:lnTo>
                <a:lnTo>
                  <a:pt x="0" y="3617700"/>
                </a:lnTo>
                <a:cubicBezTo>
                  <a:pt x="0" y="1619695"/>
                  <a:pt x="1619695" y="0"/>
                  <a:pt x="3617687" y="0"/>
                </a:cubicBezTo>
                <a:close/>
              </a:path>
            </a:pathLst>
          </a:custGeom>
          <a:solidFill>
            <a:schemeClr val="accent5"/>
          </a:solidFill>
        </p:spPr>
        <p:txBody>
          <a:bodyPr wrap="square" bIns="0" anchor="t">
            <a:noAutofit/>
          </a:bodyPr>
          <a:lstStyle>
            <a:lvl1pPr marL="0" indent="0" algn="l">
              <a:lnSpc>
                <a:spcPct val="80000"/>
              </a:lnSpc>
              <a:buNone/>
              <a:defRPr sz="100" cap="none" baseline="0">
                <a:solidFill>
                  <a:schemeClr val="tx1"/>
                </a:solidFill>
                <a:latin typeface="+mn-lt"/>
              </a:defRPr>
            </a:lvl1pPr>
          </a:lstStyle>
          <a:p>
            <a:pPr lvl="0"/>
            <a:r>
              <a:rPr lang="en-US"/>
              <a:t>.</a:t>
            </a:r>
            <a:endParaRPr lang="de-CH"/>
          </a:p>
        </p:txBody>
      </p:sp>
      <p:sp>
        <p:nvSpPr>
          <p:cNvPr id="77" name="Text Placeholder 76">
            <a:extLst>
              <a:ext uri="{FF2B5EF4-FFF2-40B4-BE49-F238E27FC236}">
                <a16:creationId xmlns:a16="http://schemas.microsoft.com/office/drawing/2014/main" id="{7DC9FD89-AC00-2767-2228-1C75754F032B}"/>
              </a:ext>
            </a:extLst>
          </p:cNvPr>
          <p:cNvSpPr>
            <a:spLocks noGrp="1"/>
          </p:cNvSpPr>
          <p:nvPr>
            <p:ph type="body" sz="quarter" idx="23" hasCustomPrompt="1"/>
          </p:nvPr>
        </p:nvSpPr>
        <p:spPr>
          <a:xfrm>
            <a:off x="7796464" y="2349368"/>
            <a:ext cx="4395519" cy="3388093"/>
          </a:xfrm>
          <a:custGeom>
            <a:avLst/>
            <a:gdLst>
              <a:gd name="connsiteX0" fmla="*/ 4395519 w 4395519"/>
              <a:gd name="connsiteY0" fmla="*/ 0 h 3388093"/>
              <a:gd name="connsiteX1" fmla="*/ 4395519 w 4395519"/>
              <a:gd name="connsiteY1" fmla="*/ 3388093 h 3388093"/>
              <a:gd name="connsiteX2" fmla="*/ 0 w 4395519"/>
              <a:gd name="connsiteY2" fmla="*/ 3388093 h 3388093"/>
              <a:gd name="connsiteX3" fmla="*/ 4395519 w 4395519"/>
              <a:gd name="connsiteY3" fmla="*/ 0 h 3388093"/>
            </a:gdLst>
            <a:ahLst/>
            <a:cxnLst>
              <a:cxn ang="0">
                <a:pos x="connsiteX0" y="connsiteY0"/>
              </a:cxn>
              <a:cxn ang="0">
                <a:pos x="connsiteX1" y="connsiteY1"/>
              </a:cxn>
              <a:cxn ang="0">
                <a:pos x="connsiteX2" y="connsiteY2"/>
              </a:cxn>
              <a:cxn ang="0">
                <a:pos x="connsiteX3" y="connsiteY3"/>
              </a:cxn>
            </a:cxnLst>
            <a:rect l="l" t="t" r="r" b="b"/>
            <a:pathLst>
              <a:path w="4395519" h="3388093">
                <a:moveTo>
                  <a:pt x="4395519" y="0"/>
                </a:moveTo>
                <a:lnTo>
                  <a:pt x="4395519" y="3388093"/>
                </a:lnTo>
                <a:lnTo>
                  <a:pt x="0" y="3388093"/>
                </a:lnTo>
                <a:cubicBezTo>
                  <a:pt x="2077269" y="3388093"/>
                  <a:pt x="3831898" y="1959307"/>
                  <a:pt x="4395519" y="0"/>
                </a:cubicBezTo>
                <a:close/>
              </a:path>
            </a:pathLst>
          </a:custGeom>
          <a:solidFill>
            <a:schemeClr val="accent2"/>
          </a:solidFill>
        </p:spPr>
        <p:txBody>
          <a:bodyPr wrap="square" bIns="0" anchor="t">
            <a:noAutofit/>
          </a:bodyPr>
          <a:lstStyle>
            <a:lvl1pPr marL="0" indent="0" algn="l">
              <a:lnSpc>
                <a:spcPct val="80000"/>
              </a:lnSpc>
              <a:buNone/>
              <a:defRPr sz="100" cap="none" baseline="0">
                <a:solidFill>
                  <a:schemeClr val="bg1"/>
                </a:solidFill>
                <a:latin typeface="+mn-lt"/>
              </a:defRPr>
            </a:lvl1pPr>
          </a:lstStyle>
          <a:p>
            <a:pPr lvl="0"/>
            <a:r>
              <a:rPr lang="en-US"/>
              <a:t>.</a:t>
            </a:r>
            <a:endParaRPr lang="de-CH"/>
          </a:p>
        </p:txBody>
      </p:sp>
      <p:sp>
        <p:nvSpPr>
          <p:cNvPr id="143" name="Text Placeholder 26">
            <a:extLst>
              <a:ext uri="{FF2B5EF4-FFF2-40B4-BE49-F238E27FC236}">
                <a16:creationId xmlns:a16="http://schemas.microsoft.com/office/drawing/2014/main" id="{0480E7BF-169B-C79C-66D9-0F06E7EC6A55}"/>
              </a:ext>
            </a:extLst>
          </p:cNvPr>
          <p:cNvSpPr>
            <a:spLocks noGrp="1"/>
          </p:cNvSpPr>
          <p:nvPr>
            <p:ph type="body" sz="quarter" idx="41" hasCustomPrompt="1"/>
          </p:nvPr>
        </p:nvSpPr>
        <p:spPr>
          <a:xfrm>
            <a:off x="6467354" y="2696244"/>
            <a:ext cx="615564" cy="400341"/>
          </a:xfrm>
          <a:prstGeom prst="rect">
            <a:avLst/>
          </a:prstGeom>
        </p:spPr>
        <p:txBody>
          <a:bodyPr lIns="91440" tIns="45720" rIns="91440" bIns="45720" anchor="b"/>
          <a:lstStyle>
            <a:lvl1pPr marL="0" indent="0" algn="l">
              <a:lnSpc>
                <a:spcPct val="80000"/>
              </a:lnSpc>
              <a:spcBef>
                <a:spcPts val="0"/>
              </a:spcBef>
              <a:buNone/>
              <a:defRPr sz="1800" cap="all" baseline="0">
                <a:solidFill>
                  <a:schemeClr val="bg1"/>
                </a:solidFill>
                <a:latin typeface="+mj-lt"/>
              </a:defRPr>
            </a:lvl1pPr>
          </a:lstStyle>
          <a:p>
            <a:pPr lvl="0"/>
            <a:r>
              <a:rPr lang="en-US"/>
              <a:t>XX</a:t>
            </a:r>
            <a:endParaRPr lang="de-CH"/>
          </a:p>
        </p:txBody>
      </p:sp>
      <p:sp>
        <p:nvSpPr>
          <p:cNvPr id="144" name="Text Placeholder 26">
            <a:extLst>
              <a:ext uri="{FF2B5EF4-FFF2-40B4-BE49-F238E27FC236}">
                <a16:creationId xmlns:a16="http://schemas.microsoft.com/office/drawing/2014/main" id="{B64B30C7-CEE7-9145-D530-1A0E4F1D70F7}"/>
              </a:ext>
            </a:extLst>
          </p:cNvPr>
          <p:cNvSpPr>
            <a:spLocks noGrp="1"/>
          </p:cNvSpPr>
          <p:nvPr>
            <p:ph type="body" sz="quarter" idx="42" hasCustomPrompt="1"/>
          </p:nvPr>
        </p:nvSpPr>
        <p:spPr>
          <a:xfrm>
            <a:off x="7160843" y="2696244"/>
            <a:ext cx="3842437" cy="400341"/>
          </a:xfrm>
          <a:prstGeom prst="rect">
            <a:avLst/>
          </a:prstGeom>
        </p:spPr>
        <p:txBody>
          <a:bodyPr lIns="91440" tIns="45720" rIns="91440" bIns="45720" anchor="b"/>
          <a:lstStyle>
            <a:lvl1pPr marL="0" indent="0" algn="l">
              <a:lnSpc>
                <a:spcPct val="80000"/>
              </a:lnSpc>
              <a:spcBef>
                <a:spcPts val="0"/>
              </a:spcBef>
              <a:buNone/>
              <a:defRPr sz="1600" cap="none" baseline="0">
                <a:solidFill>
                  <a:schemeClr val="bg1"/>
                </a:solidFill>
                <a:latin typeface="+mj-lt"/>
              </a:defRPr>
            </a:lvl1pPr>
          </a:lstStyle>
          <a:p>
            <a:pPr lvl="0"/>
            <a:r>
              <a:rPr lang="en-US"/>
              <a:t>Title</a:t>
            </a:r>
            <a:endParaRPr lang="de-CH"/>
          </a:p>
        </p:txBody>
      </p:sp>
      <p:sp>
        <p:nvSpPr>
          <p:cNvPr id="145" name="Text Placeholder 26">
            <a:extLst>
              <a:ext uri="{FF2B5EF4-FFF2-40B4-BE49-F238E27FC236}">
                <a16:creationId xmlns:a16="http://schemas.microsoft.com/office/drawing/2014/main" id="{15BDB8D7-5B93-FE07-D941-A44791618346}"/>
              </a:ext>
            </a:extLst>
          </p:cNvPr>
          <p:cNvSpPr>
            <a:spLocks noGrp="1"/>
          </p:cNvSpPr>
          <p:nvPr>
            <p:ph type="body" sz="quarter" idx="43" hasCustomPrompt="1"/>
          </p:nvPr>
        </p:nvSpPr>
        <p:spPr>
          <a:xfrm>
            <a:off x="6467354" y="3083594"/>
            <a:ext cx="615564" cy="400341"/>
          </a:xfrm>
          <a:prstGeom prst="rect">
            <a:avLst/>
          </a:prstGeom>
        </p:spPr>
        <p:txBody>
          <a:bodyPr lIns="91440" tIns="45720" rIns="91440" bIns="45720" anchor="b"/>
          <a:lstStyle>
            <a:lvl1pPr marL="0" indent="0" algn="l">
              <a:lnSpc>
                <a:spcPct val="80000"/>
              </a:lnSpc>
              <a:spcBef>
                <a:spcPts val="0"/>
              </a:spcBef>
              <a:buNone/>
              <a:defRPr sz="1800" cap="all" baseline="0">
                <a:solidFill>
                  <a:schemeClr val="bg1"/>
                </a:solidFill>
                <a:latin typeface="+mj-lt"/>
              </a:defRPr>
            </a:lvl1pPr>
          </a:lstStyle>
          <a:p>
            <a:pPr lvl="0"/>
            <a:r>
              <a:rPr lang="en-US"/>
              <a:t>XX</a:t>
            </a:r>
            <a:endParaRPr lang="de-CH"/>
          </a:p>
        </p:txBody>
      </p:sp>
      <p:sp>
        <p:nvSpPr>
          <p:cNvPr id="146" name="Text Placeholder 26">
            <a:extLst>
              <a:ext uri="{FF2B5EF4-FFF2-40B4-BE49-F238E27FC236}">
                <a16:creationId xmlns:a16="http://schemas.microsoft.com/office/drawing/2014/main" id="{0F80B426-6AFB-1D52-FFBD-FE2C24D2AF5E}"/>
              </a:ext>
            </a:extLst>
          </p:cNvPr>
          <p:cNvSpPr>
            <a:spLocks noGrp="1"/>
          </p:cNvSpPr>
          <p:nvPr>
            <p:ph type="body" sz="quarter" idx="44" hasCustomPrompt="1"/>
          </p:nvPr>
        </p:nvSpPr>
        <p:spPr>
          <a:xfrm>
            <a:off x="7160843" y="3083594"/>
            <a:ext cx="3842437" cy="400341"/>
          </a:xfrm>
          <a:prstGeom prst="rect">
            <a:avLst/>
          </a:prstGeom>
        </p:spPr>
        <p:txBody>
          <a:bodyPr lIns="91440" tIns="45720" rIns="91440" bIns="45720" anchor="b"/>
          <a:lstStyle>
            <a:lvl1pPr marL="0" indent="0" algn="l">
              <a:lnSpc>
                <a:spcPct val="80000"/>
              </a:lnSpc>
              <a:spcBef>
                <a:spcPts val="0"/>
              </a:spcBef>
              <a:buNone/>
              <a:defRPr sz="1600" cap="none" baseline="0">
                <a:solidFill>
                  <a:schemeClr val="bg1"/>
                </a:solidFill>
                <a:latin typeface="+mj-lt"/>
              </a:defRPr>
            </a:lvl1pPr>
          </a:lstStyle>
          <a:p>
            <a:pPr lvl="0"/>
            <a:r>
              <a:rPr lang="en-US"/>
              <a:t>Title</a:t>
            </a:r>
            <a:endParaRPr lang="de-CH"/>
          </a:p>
        </p:txBody>
      </p:sp>
      <p:sp>
        <p:nvSpPr>
          <p:cNvPr id="147" name="Text Placeholder 26">
            <a:extLst>
              <a:ext uri="{FF2B5EF4-FFF2-40B4-BE49-F238E27FC236}">
                <a16:creationId xmlns:a16="http://schemas.microsoft.com/office/drawing/2014/main" id="{A8A7A96C-812E-1822-870F-810FEF735C86}"/>
              </a:ext>
            </a:extLst>
          </p:cNvPr>
          <p:cNvSpPr>
            <a:spLocks noGrp="1"/>
          </p:cNvSpPr>
          <p:nvPr>
            <p:ph type="body" sz="quarter" idx="45" hasCustomPrompt="1"/>
          </p:nvPr>
        </p:nvSpPr>
        <p:spPr>
          <a:xfrm>
            <a:off x="6467354" y="3470944"/>
            <a:ext cx="615564" cy="400341"/>
          </a:xfrm>
          <a:prstGeom prst="rect">
            <a:avLst/>
          </a:prstGeom>
        </p:spPr>
        <p:txBody>
          <a:bodyPr lIns="91440" tIns="45720" rIns="91440" bIns="45720" anchor="b"/>
          <a:lstStyle>
            <a:lvl1pPr marL="0" indent="0" algn="l">
              <a:lnSpc>
                <a:spcPct val="80000"/>
              </a:lnSpc>
              <a:spcBef>
                <a:spcPts val="0"/>
              </a:spcBef>
              <a:buNone/>
              <a:defRPr sz="1800" cap="all" baseline="0">
                <a:solidFill>
                  <a:schemeClr val="bg1"/>
                </a:solidFill>
                <a:latin typeface="+mj-lt"/>
              </a:defRPr>
            </a:lvl1pPr>
          </a:lstStyle>
          <a:p>
            <a:pPr lvl="0"/>
            <a:r>
              <a:rPr lang="en-US"/>
              <a:t>XX</a:t>
            </a:r>
            <a:endParaRPr lang="de-CH"/>
          </a:p>
        </p:txBody>
      </p:sp>
      <p:sp>
        <p:nvSpPr>
          <p:cNvPr id="148" name="Text Placeholder 26">
            <a:extLst>
              <a:ext uri="{FF2B5EF4-FFF2-40B4-BE49-F238E27FC236}">
                <a16:creationId xmlns:a16="http://schemas.microsoft.com/office/drawing/2014/main" id="{068570CA-70E2-2394-50A2-B90F9D8FCE0D}"/>
              </a:ext>
            </a:extLst>
          </p:cNvPr>
          <p:cNvSpPr>
            <a:spLocks noGrp="1"/>
          </p:cNvSpPr>
          <p:nvPr>
            <p:ph type="body" sz="quarter" idx="46" hasCustomPrompt="1"/>
          </p:nvPr>
        </p:nvSpPr>
        <p:spPr>
          <a:xfrm>
            <a:off x="7160843" y="3470944"/>
            <a:ext cx="3842437" cy="400341"/>
          </a:xfrm>
          <a:prstGeom prst="rect">
            <a:avLst/>
          </a:prstGeom>
        </p:spPr>
        <p:txBody>
          <a:bodyPr lIns="91440" tIns="45720" rIns="91440" bIns="45720" anchor="b"/>
          <a:lstStyle>
            <a:lvl1pPr marL="0" indent="0" algn="l">
              <a:lnSpc>
                <a:spcPct val="80000"/>
              </a:lnSpc>
              <a:spcBef>
                <a:spcPts val="0"/>
              </a:spcBef>
              <a:buNone/>
              <a:defRPr sz="1600" cap="none" baseline="0">
                <a:solidFill>
                  <a:schemeClr val="bg1"/>
                </a:solidFill>
                <a:latin typeface="+mj-lt"/>
              </a:defRPr>
            </a:lvl1pPr>
          </a:lstStyle>
          <a:p>
            <a:pPr lvl="0"/>
            <a:r>
              <a:rPr lang="en-US"/>
              <a:t>Title</a:t>
            </a:r>
            <a:endParaRPr lang="de-CH"/>
          </a:p>
        </p:txBody>
      </p:sp>
      <p:sp>
        <p:nvSpPr>
          <p:cNvPr id="149" name="Text Placeholder 26">
            <a:extLst>
              <a:ext uri="{FF2B5EF4-FFF2-40B4-BE49-F238E27FC236}">
                <a16:creationId xmlns:a16="http://schemas.microsoft.com/office/drawing/2014/main" id="{540E6E39-DCC3-EE27-DEEE-8093CCA3C056}"/>
              </a:ext>
            </a:extLst>
          </p:cNvPr>
          <p:cNvSpPr>
            <a:spLocks noGrp="1"/>
          </p:cNvSpPr>
          <p:nvPr>
            <p:ph type="body" sz="quarter" idx="47" hasCustomPrompt="1"/>
          </p:nvPr>
        </p:nvSpPr>
        <p:spPr>
          <a:xfrm>
            <a:off x="6467354" y="3858294"/>
            <a:ext cx="615564" cy="400341"/>
          </a:xfrm>
          <a:prstGeom prst="rect">
            <a:avLst/>
          </a:prstGeom>
        </p:spPr>
        <p:txBody>
          <a:bodyPr lIns="91440" tIns="45720" rIns="91440" bIns="45720" anchor="b"/>
          <a:lstStyle>
            <a:lvl1pPr marL="0" indent="0" algn="l">
              <a:lnSpc>
                <a:spcPct val="80000"/>
              </a:lnSpc>
              <a:spcBef>
                <a:spcPts val="0"/>
              </a:spcBef>
              <a:buNone/>
              <a:defRPr sz="1800" cap="all" baseline="0">
                <a:solidFill>
                  <a:schemeClr val="bg1"/>
                </a:solidFill>
                <a:latin typeface="+mj-lt"/>
              </a:defRPr>
            </a:lvl1pPr>
          </a:lstStyle>
          <a:p>
            <a:pPr lvl="0"/>
            <a:r>
              <a:rPr lang="en-US"/>
              <a:t>XX</a:t>
            </a:r>
            <a:endParaRPr lang="de-CH"/>
          </a:p>
        </p:txBody>
      </p:sp>
      <p:sp>
        <p:nvSpPr>
          <p:cNvPr id="150" name="Text Placeholder 26">
            <a:extLst>
              <a:ext uri="{FF2B5EF4-FFF2-40B4-BE49-F238E27FC236}">
                <a16:creationId xmlns:a16="http://schemas.microsoft.com/office/drawing/2014/main" id="{75C1491A-A61C-9B2C-ED9E-D17B331BD698}"/>
              </a:ext>
            </a:extLst>
          </p:cNvPr>
          <p:cNvSpPr>
            <a:spLocks noGrp="1"/>
          </p:cNvSpPr>
          <p:nvPr>
            <p:ph type="body" sz="quarter" idx="48" hasCustomPrompt="1"/>
          </p:nvPr>
        </p:nvSpPr>
        <p:spPr>
          <a:xfrm>
            <a:off x="7160843" y="3858294"/>
            <a:ext cx="3842437" cy="400341"/>
          </a:xfrm>
          <a:prstGeom prst="rect">
            <a:avLst/>
          </a:prstGeom>
        </p:spPr>
        <p:txBody>
          <a:bodyPr lIns="91440" tIns="45720" rIns="91440" bIns="45720" anchor="b"/>
          <a:lstStyle>
            <a:lvl1pPr marL="0" indent="0" algn="l">
              <a:lnSpc>
                <a:spcPct val="80000"/>
              </a:lnSpc>
              <a:spcBef>
                <a:spcPts val="0"/>
              </a:spcBef>
              <a:buNone/>
              <a:defRPr sz="1600" cap="none" baseline="0">
                <a:solidFill>
                  <a:schemeClr val="bg1"/>
                </a:solidFill>
                <a:latin typeface="+mj-lt"/>
              </a:defRPr>
            </a:lvl1pPr>
          </a:lstStyle>
          <a:p>
            <a:pPr lvl="0"/>
            <a:r>
              <a:rPr lang="en-US"/>
              <a:t>Title</a:t>
            </a:r>
            <a:endParaRPr lang="de-CH"/>
          </a:p>
        </p:txBody>
      </p:sp>
      <p:sp>
        <p:nvSpPr>
          <p:cNvPr id="151" name="Text Placeholder 26">
            <a:extLst>
              <a:ext uri="{FF2B5EF4-FFF2-40B4-BE49-F238E27FC236}">
                <a16:creationId xmlns:a16="http://schemas.microsoft.com/office/drawing/2014/main" id="{006E710B-C53E-EF46-0560-8FC5B08A4790}"/>
              </a:ext>
            </a:extLst>
          </p:cNvPr>
          <p:cNvSpPr>
            <a:spLocks noGrp="1"/>
          </p:cNvSpPr>
          <p:nvPr>
            <p:ph type="body" sz="quarter" idx="49" hasCustomPrompt="1"/>
          </p:nvPr>
        </p:nvSpPr>
        <p:spPr>
          <a:xfrm>
            <a:off x="6467354" y="4245644"/>
            <a:ext cx="615564" cy="400341"/>
          </a:xfrm>
          <a:prstGeom prst="rect">
            <a:avLst/>
          </a:prstGeom>
        </p:spPr>
        <p:txBody>
          <a:bodyPr lIns="91440" tIns="45720" rIns="91440" bIns="45720" anchor="b"/>
          <a:lstStyle>
            <a:lvl1pPr marL="0" indent="0" algn="l">
              <a:lnSpc>
                <a:spcPct val="80000"/>
              </a:lnSpc>
              <a:spcBef>
                <a:spcPts val="0"/>
              </a:spcBef>
              <a:buNone/>
              <a:defRPr sz="1800" cap="all" baseline="0">
                <a:solidFill>
                  <a:schemeClr val="bg1"/>
                </a:solidFill>
                <a:latin typeface="+mj-lt"/>
              </a:defRPr>
            </a:lvl1pPr>
          </a:lstStyle>
          <a:p>
            <a:pPr lvl="0"/>
            <a:r>
              <a:rPr lang="en-US"/>
              <a:t>XX</a:t>
            </a:r>
            <a:endParaRPr lang="de-CH"/>
          </a:p>
        </p:txBody>
      </p:sp>
      <p:sp>
        <p:nvSpPr>
          <p:cNvPr id="152" name="Text Placeholder 26">
            <a:extLst>
              <a:ext uri="{FF2B5EF4-FFF2-40B4-BE49-F238E27FC236}">
                <a16:creationId xmlns:a16="http://schemas.microsoft.com/office/drawing/2014/main" id="{6B33B2F0-BB2A-6503-39CF-C627D6E76CBF}"/>
              </a:ext>
            </a:extLst>
          </p:cNvPr>
          <p:cNvSpPr>
            <a:spLocks noGrp="1"/>
          </p:cNvSpPr>
          <p:nvPr>
            <p:ph type="body" sz="quarter" idx="50" hasCustomPrompt="1"/>
          </p:nvPr>
        </p:nvSpPr>
        <p:spPr>
          <a:xfrm>
            <a:off x="7160843" y="4245644"/>
            <a:ext cx="3842437" cy="400341"/>
          </a:xfrm>
          <a:prstGeom prst="rect">
            <a:avLst/>
          </a:prstGeom>
        </p:spPr>
        <p:txBody>
          <a:bodyPr lIns="91440" tIns="45720" rIns="91440" bIns="45720" anchor="b"/>
          <a:lstStyle>
            <a:lvl1pPr marL="0" indent="0" algn="l">
              <a:lnSpc>
                <a:spcPct val="80000"/>
              </a:lnSpc>
              <a:spcBef>
                <a:spcPts val="0"/>
              </a:spcBef>
              <a:buNone/>
              <a:defRPr sz="1600" cap="none" baseline="0">
                <a:solidFill>
                  <a:schemeClr val="bg1"/>
                </a:solidFill>
                <a:latin typeface="+mj-lt"/>
              </a:defRPr>
            </a:lvl1pPr>
          </a:lstStyle>
          <a:p>
            <a:pPr lvl="0"/>
            <a:r>
              <a:rPr lang="en-US"/>
              <a:t>Title</a:t>
            </a:r>
            <a:endParaRPr lang="de-CH"/>
          </a:p>
        </p:txBody>
      </p:sp>
      <p:sp>
        <p:nvSpPr>
          <p:cNvPr id="153" name="Text Placeholder 26">
            <a:extLst>
              <a:ext uri="{FF2B5EF4-FFF2-40B4-BE49-F238E27FC236}">
                <a16:creationId xmlns:a16="http://schemas.microsoft.com/office/drawing/2014/main" id="{882A0DE9-31AF-67DE-1B56-4895366D8DB6}"/>
              </a:ext>
            </a:extLst>
          </p:cNvPr>
          <p:cNvSpPr>
            <a:spLocks noGrp="1"/>
          </p:cNvSpPr>
          <p:nvPr>
            <p:ph type="body" sz="quarter" idx="51" hasCustomPrompt="1"/>
          </p:nvPr>
        </p:nvSpPr>
        <p:spPr>
          <a:xfrm>
            <a:off x="6467354" y="4632994"/>
            <a:ext cx="615564" cy="400341"/>
          </a:xfrm>
          <a:prstGeom prst="rect">
            <a:avLst/>
          </a:prstGeom>
        </p:spPr>
        <p:txBody>
          <a:bodyPr lIns="91440" tIns="45720" rIns="91440" bIns="45720" anchor="b"/>
          <a:lstStyle>
            <a:lvl1pPr marL="0" indent="0" algn="l">
              <a:lnSpc>
                <a:spcPct val="80000"/>
              </a:lnSpc>
              <a:spcBef>
                <a:spcPts val="0"/>
              </a:spcBef>
              <a:buNone/>
              <a:defRPr sz="1800" cap="all" baseline="0">
                <a:solidFill>
                  <a:schemeClr val="bg1"/>
                </a:solidFill>
                <a:latin typeface="+mj-lt"/>
              </a:defRPr>
            </a:lvl1pPr>
          </a:lstStyle>
          <a:p>
            <a:pPr lvl="0"/>
            <a:r>
              <a:rPr lang="en-US"/>
              <a:t>XX</a:t>
            </a:r>
            <a:endParaRPr lang="de-CH"/>
          </a:p>
        </p:txBody>
      </p:sp>
      <p:sp>
        <p:nvSpPr>
          <p:cNvPr id="154" name="Text Placeholder 26">
            <a:extLst>
              <a:ext uri="{FF2B5EF4-FFF2-40B4-BE49-F238E27FC236}">
                <a16:creationId xmlns:a16="http://schemas.microsoft.com/office/drawing/2014/main" id="{EAF72BD7-7DDB-0238-3E59-25E186C68A28}"/>
              </a:ext>
            </a:extLst>
          </p:cNvPr>
          <p:cNvSpPr>
            <a:spLocks noGrp="1"/>
          </p:cNvSpPr>
          <p:nvPr>
            <p:ph type="body" sz="quarter" idx="52" hasCustomPrompt="1"/>
          </p:nvPr>
        </p:nvSpPr>
        <p:spPr>
          <a:xfrm>
            <a:off x="7160843" y="4632994"/>
            <a:ext cx="3842437" cy="400341"/>
          </a:xfrm>
          <a:prstGeom prst="rect">
            <a:avLst/>
          </a:prstGeom>
        </p:spPr>
        <p:txBody>
          <a:bodyPr lIns="91440" tIns="45720" rIns="91440" bIns="45720" anchor="b"/>
          <a:lstStyle>
            <a:lvl1pPr marL="0" indent="0" algn="l">
              <a:lnSpc>
                <a:spcPct val="80000"/>
              </a:lnSpc>
              <a:spcBef>
                <a:spcPts val="0"/>
              </a:spcBef>
              <a:buNone/>
              <a:defRPr sz="1600" cap="none" baseline="0">
                <a:solidFill>
                  <a:schemeClr val="bg1"/>
                </a:solidFill>
                <a:latin typeface="+mj-lt"/>
              </a:defRPr>
            </a:lvl1pPr>
          </a:lstStyle>
          <a:p>
            <a:pPr lvl="0"/>
            <a:r>
              <a:rPr lang="en-US"/>
              <a:t>Title</a:t>
            </a:r>
            <a:endParaRPr lang="de-CH"/>
          </a:p>
        </p:txBody>
      </p:sp>
      <p:sp>
        <p:nvSpPr>
          <p:cNvPr id="155" name="Text Placeholder 26">
            <a:extLst>
              <a:ext uri="{FF2B5EF4-FFF2-40B4-BE49-F238E27FC236}">
                <a16:creationId xmlns:a16="http://schemas.microsoft.com/office/drawing/2014/main" id="{657AF301-04FE-DE54-E7FD-E87A1D1CA4E6}"/>
              </a:ext>
            </a:extLst>
          </p:cNvPr>
          <p:cNvSpPr>
            <a:spLocks noGrp="1"/>
          </p:cNvSpPr>
          <p:nvPr>
            <p:ph type="body" sz="quarter" idx="53" hasCustomPrompt="1"/>
          </p:nvPr>
        </p:nvSpPr>
        <p:spPr>
          <a:xfrm>
            <a:off x="6467354" y="5020344"/>
            <a:ext cx="615564" cy="400341"/>
          </a:xfrm>
          <a:prstGeom prst="rect">
            <a:avLst/>
          </a:prstGeom>
        </p:spPr>
        <p:txBody>
          <a:bodyPr lIns="91440" tIns="45720" rIns="91440" bIns="45720" anchor="b"/>
          <a:lstStyle>
            <a:lvl1pPr marL="0" indent="0" algn="l">
              <a:lnSpc>
                <a:spcPct val="80000"/>
              </a:lnSpc>
              <a:spcBef>
                <a:spcPts val="0"/>
              </a:spcBef>
              <a:buNone/>
              <a:defRPr sz="1800" cap="all" baseline="0">
                <a:solidFill>
                  <a:schemeClr val="bg1"/>
                </a:solidFill>
                <a:latin typeface="+mj-lt"/>
              </a:defRPr>
            </a:lvl1pPr>
          </a:lstStyle>
          <a:p>
            <a:pPr lvl="0"/>
            <a:r>
              <a:rPr lang="en-US"/>
              <a:t>XX</a:t>
            </a:r>
            <a:endParaRPr lang="de-CH"/>
          </a:p>
        </p:txBody>
      </p:sp>
      <p:sp>
        <p:nvSpPr>
          <p:cNvPr id="156" name="Text Placeholder 26">
            <a:extLst>
              <a:ext uri="{FF2B5EF4-FFF2-40B4-BE49-F238E27FC236}">
                <a16:creationId xmlns:a16="http://schemas.microsoft.com/office/drawing/2014/main" id="{404DCAF9-B24C-FA0C-A29C-9C0BD841F316}"/>
              </a:ext>
            </a:extLst>
          </p:cNvPr>
          <p:cNvSpPr>
            <a:spLocks noGrp="1"/>
          </p:cNvSpPr>
          <p:nvPr>
            <p:ph type="body" sz="quarter" idx="54" hasCustomPrompt="1"/>
          </p:nvPr>
        </p:nvSpPr>
        <p:spPr>
          <a:xfrm>
            <a:off x="7160843" y="5020344"/>
            <a:ext cx="3842437" cy="400341"/>
          </a:xfrm>
          <a:prstGeom prst="rect">
            <a:avLst/>
          </a:prstGeom>
        </p:spPr>
        <p:txBody>
          <a:bodyPr lIns="91440" tIns="45720" rIns="91440" bIns="45720" anchor="b"/>
          <a:lstStyle>
            <a:lvl1pPr marL="0" indent="0" algn="l">
              <a:lnSpc>
                <a:spcPct val="80000"/>
              </a:lnSpc>
              <a:spcBef>
                <a:spcPts val="0"/>
              </a:spcBef>
              <a:buNone/>
              <a:defRPr sz="1600" cap="none" baseline="0">
                <a:solidFill>
                  <a:schemeClr val="bg1"/>
                </a:solidFill>
                <a:latin typeface="+mj-lt"/>
              </a:defRPr>
            </a:lvl1pPr>
          </a:lstStyle>
          <a:p>
            <a:pPr lvl="0"/>
            <a:r>
              <a:rPr lang="en-US"/>
              <a:t>Title</a:t>
            </a:r>
            <a:endParaRPr lang="de-CH"/>
          </a:p>
        </p:txBody>
      </p:sp>
      <p:sp>
        <p:nvSpPr>
          <p:cNvPr id="157" name="Text Placeholder 26">
            <a:extLst>
              <a:ext uri="{FF2B5EF4-FFF2-40B4-BE49-F238E27FC236}">
                <a16:creationId xmlns:a16="http://schemas.microsoft.com/office/drawing/2014/main" id="{122D72B1-C75E-6B43-AF1B-1DD09763931D}"/>
              </a:ext>
            </a:extLst>
          </p:cNvPr>
          <p:cNvSpPr>
            <a:spLocks noGrp="1"/>
          </p:cNvSpPr>
          <p:nvPr>
            <p:ph type="body" sz="quarter" idx="55" hasCustomPrompt="1"/>
          </p:nvPr>
        </p:nvSpPr>
        <p:spPr>
          <a:xfrm>
            <a:off x="6467354" y="5407694"/>
            <a:ext cx="615564" cy="400341"/>
          </a:xfrm>
          <a:prstGeom prst="rect">
            <a:avLst/>
          </a:prstGeom>
        </p:spPr>
        <p:txBody>
          <a:bodyPr lIns="91440" tIns="45720" rIns="91440" bIns="45720" anchor="b"/>
          <a:lstStyle>
            <a:lvl1pPr marL="0" indent="0" algn="l">
              <a:lnSpc>
                <a:spcPct val="80000"/>
              </a:lnSpc>
              <a:spcBef>
                <a:spcPts val="0"/>
              </a:spcBef>
              <a:buNone/>
              <a:defRPr sz="1800" cap="all" baseline="0">
                <a:solidFill>
                  <a:schemeClr val="bg1"/>
                </a:solidFill>
                <a:latin typeface="+mj-lt"/>
              </a:defRPr>
            </a:lvl1pPr>
          </a:lstStyle>
          <a:p>
            <a:pPr lvl="0"/>
            <a:r>
              <a:rPr lang="en-US"/>
              <a:t>XX</a:t>
            </a:r>
            <a:endParaRPr lang="de-CH"/>
          </a:p>
        </p:txBody>
      </p:sp>
      <p:sp>
        <p:nvSpPr>
          <p:cNvPr id="158" name="Text Placeholder 26">
            <a:extLst>
              <a:ext uri="{FF2B5EF4-FFF2-40B4-BE49-F238E27FC236}">
                <a16:creationId xmlns:a16="http://schemas.microsoft.com/office/drawing/2014/main" id="{60311C40-8BBD-BA46-7D75-EC0502009B66}"/>
              </a:ext>
            </a:extLst>
          </p:cNvPr>
          <p:cNvSpPr>
            <a:spLocks noGrp="1"/>
          </p:cNvSpPr>
          <p:nvPr>
            <p:ph type="body" sz="quarter" idx="56" hasCustomPrompt="1"/>
          </p:nvPr>
        </p:nvSpPr>
        <p:spPr>
          <a:xfrm>
            <a:off x="7160843" y="5407694"/>
            <a:ext cx="3842437" cy="400341"/>
          </a:xfrm>
          <a:prstGeom prst="rect">
            <a:avLst/>
          </a:prstGeom>
        </p:spPr>
        <p:txBody>
          <a:bodyPr lIns="91440" tIns="45720" rIns="91440" bIns="45720" anchor="b"/>
          <a:lstStyle>
            <a:lvl1pPr marL="0" indent="0" algn="l">
              <a:lnSpc>
                <a:spcPct val="80000"/>
              </a:lnSpc>
              <a:spcBef>
                <a:spcPts val="0"/>
              </a:spcBef>
              <a:buNone/>
              <a:defRPr sz="1600" cap="none" baseline="0">
                <a:solidFill>
                  <a:schemeClr val="bg1"/>
                </a:solidFill>
                <a:latin typeface="+mj-lt"/>
              </a:defRPr>
            </a:lvl1pPr>
          </a:lstStyle>
          <a:p>
            <a:pPr lvl="0"/>
            <a:r>
              <a:rPr lang="en-US"/>
              <a:t>Title</a:t>
            </a:r>
            <a:endParaRPr lang="de-CH"/>
          </a:p>
        </p:txBody>
      </p:sp>
      <p:sp>
        <p:nvSpPr>
          <p:cNvPr id="159" name="Text Placeholder 26">
            <a:extLst>
              <a:ext uri="{FF2B5EF4-FFF2-40B4-BE49-F238E27FC236}">
                <a16:creationId xmlns:a16="http://schemas.microsoft.com/office/drawing/2014/main" id="{77834FF4-1891-3847-3624-623E8B94C050}"/>
              </a:ext>
            </a:extLst>
          </p:cNvPr>
          <p:cNvSpPr>
            <a:spLocks noGrp="1"/>
          </p:cNvSpPr>
          <p:nvPr>
            <p:ph type="body" sz="quarter" idx="57" hasCustomPrompt="1"/>
          </p:nvPr>
        </p:nvSpPr>
        <p:spPr>
          <a:xfrm>
            <a:off x="6467354" y="5795042"/>
            <a:ext cx="615564" cy="400341"/>
          </a:xfrm>
          <a:prstGeom prst="rect">
            <a:avLst/>
          </a:prstGeom>
        </p:spPr>
        <p:txBody>
          <a:bodyPr lIns="91440" tIns="45720" rIns="91440" bIns="45720" anchor="b"/>
          <a:lstStyle>
            <a:lvl1pPr marL="0" indent="0" algn="l">
              <a:lnSpc>
                <a:spcPct val="80000"/>
              </a:lnSpc>
              <a:spcBef>
                <a:spcPts val="0"/>
              </a:spcBef>
              <a:buNone/>
              <a:defRPr sz="1800" cap="all" baseline="0">
                <a:solidFill>
                  <a:schemeClr val="bg1"/>
                </a:solidFill>
                <a:latin typeface="+mj-lt"/>
              </a:defRPr>
            </a:lvl1pPr>
          </a:lstStyle>
          <a:p>
            <a:pPr lvl="0"/>
            <a:r>
              <a:rPr lang="en-US"/>
              <a:t>XX</a:t>
            </a:r>
            <a:endParaRPr lang="de-CH"/>
          </a:p>
        </p:txBody>
      </p:sp>
      <p:sp>
        <p:nvSpPr>
          <p:cNvPr id="160" name="Text Placeholder 26">
            <a:extLst>
              <a:ext uri="{FF2B5EF4-FFF2-40B4-BE49-F238E27FC236}">
                <a16:creationId xmlns:a16="http://schemas.microsoft.com/office/drawing/2014/main" id="{E33CB0BF-3FBF-CE62-EED6-A3B29021B809}"/>
              </a:ext>
            </a:extLst>
          </p:cNvPr>
          <p:cNvSpPr>
            <a:spLocks noGrp="1"/>
          </p:cNvSpPr>
          <p:nvPr>
            <p:ph type="body" sz="quarter" idx="58" hasCustomPrompt="1"/>
          </p:nvPr>
        </p:nvSpPr>
        <p:spPr>
          <a:xfrm>
            <a:off x="7160843" y="5795042"/>
            <a:ext cx="3842437" cy="400341"/>
          </a:xfrm>
          <a:prstGeom prst="rect">
            <a:avLst/>
          </a:prstGeom>
        </p:spPr>
        <p:txBody>
          <a:bodyPr lIns="91440" tIns="45720" rIns="91440" bIns="45720" anchor="b"/>
          <a:lstStyle>
            <a:lvl1pPr marL="0" indent="0" algn="l">
              <a:lnSpc>
                <a:spcPct val="80000"/>
              </a:lnSpc>
              <a:spcBef>
                <a:spcPts val="0"/>
              </a:spcBef>
              <a:buNone/>
              <a:defRPr sz="1600" cap="none" baseline="0">
                <a:solidFill>
                  <a:schemeClr val="bg1"/>
                </a:solidFill>
                <a:latin typeface="+mj-lt"/>
              </a:defRPr>
            </a:lvl1pPr>
          </a:lstStyle>
          <a:p>
            <a:pPr lvl="0"/>
            <a:r>
              <a:rPr lang="en-US"/>
              <a:t>Title</a:t>
            </a:r>
            <a:endParaRPr lang="de-CH"/>
          </a:p>
        </p:txBody>
      </p:sp>
      <p:sp>
        <p:nvSpPr>
          <p:cNvPr id="78" name="Text Placeholder 26">
            <a:extLst>
              <a:ext uri="{FF2B5EF4-FFF2-40B4-BE49-F238E27FC236}">
                <a16:creationId xmlns:a16="http://schemas.microsoft.com/office/drawing/2014/main" id="{CFAC07DA-BFE0-8E81-C0E6-0046CBEB7707}"/>
              </a:ext>
            </a:extLst>
          </p:cNvPr>
          <p:cNvSpPr>
            <a:spLocks noGrp="1"/>
          </p:cNvSpPr>
          <p:nvPr userDrawn="1">
            <p:ph type="body" sz="quarter" idx="11" hasCustomPrompt="1"/>
          </p:nvPr>
        </p:nvSpPr>
        <p:spPr>
          <a:xfrm>
            <a:off x="828554" y="2696244"/>
            <a:ext cx="615564" cy="400341"/>
          </a:xfrm>
          <a:prstGeom prst="rect">
            <a:avLst/>
          </a:prstGeom>
        </p:spPr>
        <p:txBody>
          <a:bodyPr lIns="91440" tIns="45720" rIns="91440" bIns="45720" anchor="b"/>
          <a:lstStyle>
            <a:lvl1pPr marL="0" indent="0" algn="l">
              <a:lnSpc>
                <a:spcPct val="80000"/>
              </a:lnSpc>
              <a:spcBef>
                <a:spcPts val="0"/>
              </a:spcBef>
              <a:buNone/>
              <a:defRPr sz="1800" cap="all" baseline="0">
                <a:solidFill>
                  <a:schemeClr val="bg1"/>
                </a:solidFill>
                <a:latin typeface="+mj-lt"/>
              </a:defRPr>
            </a:lvl1pPr>
          </a:lstStyle>
          <a:p>
            <a:pPr lvl="0"/>
            <a:r>
              <a:rPr lang="en-US"/>
              <a:t>XX</a:t>
            </a:r>
            <a:endParaRPr lang="de-CH"/>
          </a:p>
        </p:txBody>
      </p:sp>
      <p:sp>
        <p:nvSpPr>
          <p:cNvPr id="79" name="Text Placeholder 26">
            <a:extLst>
              <a:ext uri="{FF2B5EF4-FFF2-40B4-BE49-F238E27FC236}">
                <a16:creationId xmlns:a16="http://schemas.microsoft.com/office/drawing/2014/main" id="{6C6B9090-B329-9E49-A79E-CFFE7D6859C5}"/>
              </a:ext>
            </a:extLst>
          </p:cNvPr>
          <p:cNvSpPr>
            <a:spLocks noGrp="1"/>
          </p:cNvSpPr>
          <p:nvPr userDrawn="1">
            <p:ph type="body" sz="quarter" idx="24" hasCustomPrompt="1"/>
          </p:nvPr>
        </p:nvSpPr>
        <p:spPr>
          <a:xfrm>
            <a:off x="1522043" y="2696244"/>
            <a:ext cx="3842437" cy="400341"/>
          </a:xfrm>
          <a:prstGeom prst="rect">
            <a:avLst/>
          </a:prstGeom>
        </p:spPr>
        <p:txBody>
          <a:bodyPr lIns="91440" tIns="45720" rIns="91440" bIns="45720" anchor="b"/>
          <a:lstStyle>
            <a:lvl1pPr marL="0" indent="0" algn="l">
              <a:lnSpc>
                <a:spcPct val="80000"/>
              </a:lnSpc>
              <a:spcBef>
                <a:spcPts val="0"/>
              </a:spcBef>
              <a:buNone/>
              <a:defRPr sz="1600" cap="none" baseline="0">
                <a:solidFill>
                  <a:schemeClr val="bg1"/>
                </a:solidFill>
                <a:latin typeface="+mj-lt"/>
              </a:defRPr>
            </a:lvl1pPr>
          </a:lstStyle>
          <a:p>
            <a:pPr lvl="0"/>
            <a:r>
              <a:rPr lang="en-US"/>
              <a:t>Title</a:t>
            </a:r>
            <a:endParaRPr lang="de-CH"/>
          </a:p>
        </p:txBody>
      </p:sp>
      <p:sp>
        <p:nvSpPr>
          <p:cNvPr id="85" name="Text Placeholder 26">
            <a:extLst>
              <a:ext uri="{FF2B5EF4-FFF2-40B4-BE49-F238E27FC236}">
                <a16:creationId xmlns:a16="http://schemas.microsoft.com/office/drawing/2014/main" id="{DEB93134-CDD7-A869-3B65-424AD4AC9975}"/>
              </a:ext>
            </a:extLst>
          </p:cNvPr>
          <p:cNvSpPr>
            <a:spLocks noGrp="1"/>
          </p:cNvSpPr>
          <p:nvPr userDrawn="1">
            <p:ph type="body" sz="quarter" idx="25" hasCustomPrompt="1"/>
          </p:nvPr>
        </p:nvSpPr>
        <p:spPr>
          <a:xfrm>
            <a:off x="828554" y="3083594"/>
            <a:ext cx="615564" cy="400341"/>
          </a:xfrm>
          <a:prstGeom prst="rect">
            <a:avLst/>
          </a:prstGeom>
        </p:spPr>
        <p:txBody>
          <a:bodyPr lIns="91440" tIns="45720" rIns="91440" bIns="45720" anchor="b"/>
          <a:lstStyle>
            <a:lvl1pPr marL="0" indent="0" algn="l">
              <a:lnSpc>
                <a:spcPct val="80000"/>
              </a:lnSpc>
              <a:spcBef>
                <a:spcPts val="0"/>
              </a:spcBef>
              <a:buNone/>
              <a:defRPr sz="1800" cap="all" baseline="0">
                <a:solidFill>
                  <a:schemeClr val="bg1"/>
                </a:solidFill>
                <a:latin typeface="+mj-lt"/>
              </a:defRPr>
            </a:lvl1pPr>
          </a:lstStyle>
          <a:p>
            <a:pPr lvl="0"/>
            <a:r>
              <a:rPr lang="en-US"/>
              <a:t>XX</a:t>
            </a:r>
            <a:endParaRPr lang="de-CH"/>
          </a:p>
        </p:txBody>
      </p:sp>
      <p:sp>
        <p:nvSpPr>
          <p:cNvPr id="86" name="Text Placeholder 26">
            <a:extLst>
              <a:ext uri="{FF2B5EF4-FFF2-40B4-BE49-F238E27FC236}">
                <a16:creationId xmlns:a16="http://schemas.microsoft.com/office/drawing/2014/main" id="{C392A0A0-CDA1-1472-8B95-54B5A77C6FBA}"/>
              </a:ext>
            </a:extLst>
          </p:cNvPr>
          <p:cNvSpPr>
            <a:spLocks noGrp="1"/>
          </p:cNvSpPr>
          <p:nvPr userDrawn="1">
            <p:ph type="body" sz="quarter" idx="26" hasCustomPrompt="1"/>
          </p:nvPr>
        </p:nvSpPr>
        <p:spPr>
          <a:xfrm>
            <a:off x="1522043" y="3083594"/>
            <a:ext cx="3842437" cy="400341"/>
          </a:xfrm>
          <a:prstGeom prst="rect">
            <a:avLst/>
          </a:prstGeom>
        </p:spPr>
        <p:txBody>
          <a:bodyPr lIns="91440" tIns="45720" rIns="91440" bIns="45720" anchor="b"/>
          <a:lstStyle>
            <a:lvl1pPr marL="0" indent="0" algn="l">
              <a:lnSpc>
                <a:spcPct val="80000"/>
              </a:lnSpc>
              <a:spcBef>
                <a:spcPts val="0"/>
              </a:spcBef>
              <a:buNone/>
              <a:defRPr sz="1600" cap="none" baseline="0">
                <a:solidFill>
                  <a:schemeClr val="bg1"/>
                </a:solidFill>
                <a:latin typeface="+mj-lt"/>
              </a:defRPr>
            </a:lvl1pPr>
          </a:lstStyle>
          <a:p>
            <a:pPr lvl="0"/>
            <a:r>
              <a:rPr lang="en-US"/>
              <a:t>Title</a:t>
            </a:r>
            <a:endParaRPr lang="de-CH"/>
          </a:p>
        </p:txBody>
      </p:sp>
      <p:sp>
        <p:nvSpPr>
          <p:cNvPr id="88" name="Text Placeholder 26">
            <a:extLst>
              <a:ext uri="{FF2B5EF4-FFF2-40B4-BE49-F238E27FC236}">
                <a16:creationId xmlns:a16="http://schemas.microsoft.com/office/drawing/2014/main" id="{A628F3A7-4965-935A-506B-F13B322A7588}"/>
              </a:ext>
            </a:extLst>
          </p:cNvPr>
          <p:cNvSpPr>
            <a:spLocks noGrp="1"/>
          </p:cNvSpPr>
          <p:nvPr userDrawn="1">
            <p:ph type="body" sz="quarter" idx="27" hasCustomPrompt="1"/>
          </p:nvPr>
        </p:nvSpPr>
        <p:spPr>
          <a:xfrm>
            <a:off x="828554" y="3470944"/>
            <a:ext cx="615564" cy="400341"/>
          </a:xfrm>
          <a:prstGeom prst="rect">
            <a:avLst/>
          </a:prstGeom>
        </p:spPr>
        <p:txBody>
          <a:bodyPr lIns="91440" tIns="45720" rIns="91440" bIns="45720" anchor="b"/>
          <a:lstStyle>
            <a:lvl1pPr marL="0" indent="0" algn="l">
              <a:lnSpc>
                <a:spcPct val="80000"/>
              </a:lnSpc>
              <a:spcBef>
                <a:spcPts val="0"/>
              </a:spcBef>
              <a:buNone/>
              <a:defRPr sz="1800" cap="all" baseline="0">
                <a:solidFill>
                  <a:schemeClr val="bg1"/>
                </a:solidFill>
                <a:latin typeface="+mj-lt"/>
              </a:defRPr>
            </a:lvl1pPr>
          </a:lstStyle>
          <a:p>
            <a:pPr lvl="0"/>
            <a:r>
              <a:rPr lang="en-US"/>
              <a:t>XX</a:t>
            </a:r>
            <a:endParaRPr lang="de-CH"/>
          </a:p>
        </p:txBody>
      </p:sp>
      <p:sp>
        <p:nvSpPr>
          <p:cNvPr id="89" name="Text Placeholder 26">
            <a:extLst>
              <a:ext uri="{FF2B5EF4-FFF2-40B4-BE49-F238E27FC236}">
                <a16:creationId xmlns:a16="http://schemas.microsoft.com/office/drawing/2014/main" id="{ED4BA66B-239A-C123-299D-6A82F54E729F}"/>
              </a:ext>
            </a:extLst>
          </p:cNvPr>
          <p:cNvSpPr>
            <a:spLocks noGrp="1"/>
          </p:cNvSpPr>
          <p:nvPr userDrawn="1">
            <p:ph type="body" sz="quarter" idx="28" hasCustomPrompt="1"/>
          </p:nvPr>
        </p:nvSpPr>
        <p:spPr>
          <a:xfrm>
            <a:off x="1522043" y="3470944"/>
            <a:ext cx="3842437" cy="400341"/>
          </a:xfrm>
          <a:prstGeom prst="rect">
            <a:avLst/>
          </a:prstGeom>
        </p:spPr>
        <p:txBody>
          <a:bodyPr lIns="91440" tIns="45720" rIns="91440" bIns="45720" anchor="b"/>
          <a:lstStyle>
            <a:lvl1pPr marL="0" indent="0" algn="l">
              <a:lnSpc>
                <a:spcPct val="80000"/>
              </a:lnSpc>
              <a:spcBef>
                <a:spcPts val="0"/>
              </a:spcBef>
              <a:buNone/>
              <a:defRPr sz="1600" cap="none" baseline="0">
                <a:solidFill>
                  <a:schemeClr val="bg1"/>
                </a:solidFill>
                <a:latin typeface="+mj-lt"/>
              </a:defRPr>
            </a:lvl1pPr>
          </a:lstStyle>
          <a:p>
            <a:pPr lvl="0"/>
            <a:r>
              <a:rPr lang="en-US"/>
              <a:t>Title</a:t>
            </a:r>
            <a:endParaRPr lang="de-CH"/>
          </a:p>
        </p:txBody>
      </p:sp>
      <p:sp>
        <p:nvSpPr>
          <p:cNvPr id="91" name="Text Placeholder 26">
            <a:extLst>
              <a:ext uri="{FF2B5EF4-FFF2-40B4-BE49-F238E27FC236}">
                <a16:creationId xmlns:a16="http://schemas.microsoft.com/office/drawing/2014/main" id="{8F98891C-4E97-0F25-A2F5-7246DC548358}"/>
              </a:ext>
            </a:extLst>
          </p:cNvPr>
          <p:cNvSpPr>
            <a:spLocks noGrp="1"/>
          </p:cNvSpPr>
          <p:nvPr userDrawn="1">
            <p:ph type="body" sz="quarter" idx="29" hasCustomPrompt="1"/>
          </p:nvPr>
        </p:nvSpPr>
        <p:spPr>
          <a:xfrm>
            <a:off x="828554" y="3858294"/>
            <a:ext cx="615564" cy="400341"/>
          </a:xfrm>
          <a:prstGeom prst="rect">
            <a:avLst/>
          </a:prstGeom>
        </p:spPr>
        <p:txBody>
          <a:bodyPr lIns="91440" tIns="45720" rIns="91440" bIns="45720" anchor="b"/>
          <a:lstStyle>
            <a:lvl1pPr marL="0" indent="0" algn="l">
              <a:lnSpc>
                <a:spcPct val="80000"/>
              </a:lnSpc>
              <a:spcBef>
                <a:spcPts val="0"/>
              </a:spcBef>
              <a:buNone/>
              <a:defRPr sz="1800" cap="all" baseline="0">
                <a:solidFill>
                  <a:schemeClr val="bg1"/>
                </a:solidFill>
                <a:latin typeface="+mj-lt"/>
              </a:defRPr>
            </a:lvl1pPr>
          </a:lstStyle>
          <a:p>
            <a:pPr lvl="0"/>
            <a:r>
              <a:rPr lang="en-US"/>
              <a:t>XX</a:t>
            </a:r>
            <a:endParaRPr lang="de-CH"/>
          </a:p>
        </p:txBody>
      </p:sp>
      <p:sp>
        <p:nvSpPr>
          <p:cNvPr id="92" name="Text Placeholder 26">
            <a:extLst>
              <a:ext uri="{FF2B5EF4-FFF2-40B4-BE49-F238E27FC236}">
                <a16:creationId xmlns:a16="http://schemas.microsoft.com/office/drawing/2014/main" id="{7DCACBB7-5E2D-CAEB-1B4C-0AA74D662D6F}"/>
              </a:ext>
            </a:extLst>
          </p:cNvPr>
          <p:cNvSpPr>
            <a:spLocks noGrp="1"/>
          </p:cNvSpPr>
          <p:nvPr userDrawn="1">
            <p:ph type="body" sz="quarter" idx="30" hasCustomPrompt="1"/>
          </p:nvPr>
        </p:nvSpPr>
        <p:spPr>
          <a:xfrm>
            <a:off x="1522043" y="3858294"/>
            <a:ext cx="3842437" cy="400341"/>
          </a:xfrm>
          <a:prstGeom prst="rect">
            <a:avLst/>
          </a:prstGeom>
        </p:spPr>
        <p:txBody>
          <a:bodyPr lIns="91440" tIns="45720" rIns="91440" bIns="45720" anchor="b"/>
          <a:lstStyle>
            <a:lvl1pPr marL="0" indent="0" algn="l">
              <a:lnSpc>
                <a:spcPct val="80000"/>
              </a:lnSpc>
              <a:spcBef>
                <a:spcPts val="0"/>
              </a:spcBef>
              <a:buNone/>
              <a:defRPr sz="1600" cap="none" baseline="0">
                <a:solidFill>
                  <a:schemeClr val="bg1"/>
                </a:solidFill>
                <a:latin typeface="+mj-lt"/>
              </a:defRPr>
            </a:lvl1pPr>
          </a:lstStyle>
          <a:p>
            <a:pPr lvl="0"/>
            <a:r>
              <a:rPr lang="en-US"/>
              <a:t>Title</a:t>
            </a:r>
            <a:endParaRPr lang="de-CH"/>
          </a:p>
        </p:txBody>
      </p:sp>
      <p:sp>
        <p:nvSpPr>
          <p:cNvPr id="94" name="Text Placeholder 26">
            <a:extLst>
              <a:ext uri="{FF2B5EF4-FFF2-40B4-BE49-F238E27FC236}">
                <a16:creationId xmlns:a16="http://schemas.microsoft.com/office/drawing/2014/main" id="{D1EB6FB7-C8D9-3157-FC08-D3C1883F5BC8}"/>
              </a:ext>
            </a:extLst>
          </p:cNvPr>
          <p:cNvSpPr>
            <a:spLocks noGrp="1"/>
          </p:cNvSpPr>
          <p:nvPr userDrawn="1">
            <p:ph type="body" sz="quarter" idx="31" hasCustomPrompt="1"/>
          </p:nvPr>
        </p:nvSpPr>
        <p:spPr>
          <a:xfrm>
            <a:off x="828554" y="4245644"/>
            <a:ext cx="615564" cy="400341"/>
          </a:xfrm>
          <a:prstGeom prst="rect">
            <a:avLst/>
          </a:prstGeom>
        </p:spPr>
        <p:txBody>
          <a:bodyPr lIns="91440" tIns="45720" rIns="91440" bIns="45720" anchor="b"/>
          <a:lstStyle>
            <a:lvl1pPr marL="0" indent="0" algn="l">
              <a:lnSpc>
                <a:spcPct val="80000"/>
              </a:lnSpc>
              <a:spcBef>
                <a:spcPts val="0"/>
              </a:spcBef>
              <a:buNone/>
              <a:defRPr sz="1800" cap="all" baseline="0">
                <a:solidFill>
                  <a:schemeClr val="bg1"/>
                </a:solidFill>
                <a:latin typeface="+mj-lt"/>
              </a:defRPr>
            </a:lvl1pPr>
          </a:lstStyle>
          <a:p>
            <a:pPr lvl="0"/>
            <a:r>
              <a:rPr lang="en-US"/>
              <a:t>XX</a:t>
            </a:r>
            <a:endParaRPr lang="de-CH"/>
          </a:p>
        </p:txBody>
      </p:sp>
      <p:sp>
        <p:nvSpPr>
          <p:cNvPr id="95" name="Text Placeholder 26">
            <a:extLst>
              <a:ext uri="{FF2B5EF4-FFF2-40B4-BE49-F238E27FC236}">
                <a16:creationId xmlns:a16="http://schemas.microsoft.com/office/drawing/2014/main" id="{4D4C8134-903C-FF44-837B-6EF9D06F6C62}"/>
              </a:ext>
            </a:extLst>
          </p:cNvPr>
          <p:cNvSpPr>
            <a:spLocks noGrp="1"/>
          </p:cNvSpPr>
          <p:nvPr userDrawn="1">
            <p:ph type="body" sz="quarter" idx="32" hasCustomPrompt="1"/>
          </p:nvPr>
        </p:nvSpPr>
        <p:spPr>
          <a:xfrm>
            <a:off x="1522043" y="4245644"/>
            <a:ext cx="3842437" cy="400341"/>
          </a:xfrm>
          <a:prstGeom prst="rect">
            <a:avLst/>
          </a:prstGeom>
        </p:spPr>
        <p:txBody>
          <a:bodyPr lIns="91440" tIns="45720" rIns="91440" bIns="45720" anchor="b"/>
          <a:lstStyle>
            <a:lvl1pPr marL="0" indent="0" algn="l">
              <a:lnSpc>
                <a:spcPct val="80000"/>
              </a:lnSpc>
              <a:spcBef>
                <a:spcPts val="0"/>
              </a:spcBef>
              <a:buNone/>
              <a:defRPr sz="1600" cap="none" baseline="0">
                <a:solidFill>
                  <a:schemeClr val="bg1"/>
                </a:solidFill>
                <a:latin typeface="+mj-lt"/>
              </a:defRPr>
            </a:lvl1pPr>
          </a:lstStyle>
          <a:p>
            <a:pPr lvl="0"/>
            <a:r>
              <a:rPr lang="en-US"/>
              <a:t>Title</a:t>
            </a:r>
            <a:endParaRPr lang="de-CH"/>
          </a:p>
        </p:txBody>
      </p:sp>
      <p:sp>
        <p:nvSpPr>
          <p:cNvPr id="97" name="Text Placeholder 26">
            <a:extLst>
              <a:ext uri="{FF2B5EF4-FFF2-40B4-BE49-F238E27FC236}">
                <a16:creationId xmlns:a16="http://schemas.microsoft.com/office/drawing/2014/main" id="{028901DE-B23B-0E22-3B15-E0C24BE77833}"/>
              </a:ext>
            </a:extLst>
          </p:cNvPr>
          <p:cNvSpPr>
            <a:spLocks noGrp="1"/>
          </p:cNvSpPr>
          <p:nvPr userDrawn="1">
            <p:ph type="body" sz="quarter" idx="33" hasCustomPrompt="1"/>
          </p:nvPr>
        </p:nvSpPr>
        <p:spPr>
          <a:xfrm>
            <a:off x="828554" y="4632994"/>
            <a:ext cx="615564" cy="400341"/>
          </a:xfrm>
          <a:prstGeom prst="rect">
            <a:avLst/>
          </a:prstGeom>
        </p:spPr>
        <p:txBody>
          <a:bodyPr lIns="91440" tIns="45720" rIns="91440" bIns="45720" anchor="b"/>
          <a:lstStyle>
            <a:lvl1pPr marL="0" indent="0" algn="l">
              <a:lnSpc>
                <a:spcPct val="80000"/>
              </a:lnSpc>
              <a:spcBef>
                <a:spcPts val="0"/>
              </a:spcBef>
              <a:buNone/>
              <a:defRPr sz="1800" cap="all" baseline="0">
                <a:solidFill>
                  <a:schemeClr val="bg1"/>
                </a:solidFill>
                <a:latin typeface="+mj-lt"/>
              </a:defRPr>
            </a:lvl1pPr>
          </a:lstStyle>
          <a:p>
            <a:pPr lvl="0"/>
            <a:r>
              <a:rPr lang="en-US"/>
              <a:t>XX</a:t>
            </a:r>
            <a:endParaRPr lang="de-CH"/>
          </a:p>
        </p:txBody>
      </p:sp>
      <p:sp>
        <p:nvSpPr>
          <p:cNvPr id="98" name="Text Placeholder 26">
            <a:extLst>
              <a:ext uri="{FF2B5EF4-FFF2-40B4-BE49-F238E27FC236}">
                <a16:creationId xmlns:a16="http://schemas.microsoft.com/office/drawing/2014/main" id="{1044B4AC-99B1-33EF-05A4-9987ABD7E282}"/>
              </a:ext>
            </a:extLst>
          </p:cNvPr>
          <p:cNvSpPr>
            <a:spLocks noGrp="1"/>
          </p:cNvSpPr>
          <p:nvPr userDrawn="1">
            <p:ph type="body" sz="quarter" idx="34" hasCustomPrompt="1"/>
          </p:nvPr>
        </p:nvSpPr>
        <p:spPr>
          <a:xfrm>
            <a:off x="1522043" y="4632994"/>
            <a:ext cx="3842437" cy="400341"/>
          </a:xfrm>
          <a:prstGeom prst="rect">
            <a:avLst/>
          </a:prstGeom>
        </p:spPr>
        <p:txBody>
          <a:bodyPr lIns="91440" tIns="45720" rIns="91440" bIns="45720" anchor="b"/>
          <a:lstStyle>
            <a:lvl1pPr marL="0" indent="0" algn="l">
              <a:lnSpc>
                <a:spcPct val="80000"/>
              </a:lnSpc>
              <a:spcBef>
                <a:spcPts val="0"/>
              </a:spcBef>
              <a:buNone/>
              <a:defRPr sz="1600" cap="none" baseline="0">
                <a:solidFill>
                  <a:schemeClr val="bg1"/>
                </a:solidFill>
                <a:latin typeface="+mj-lt"/>
              </a:defRPr>
            </a:lvl1pPr>
          </a:lstStyle>
          <a:p>
            <a:pPr lvl="0"/>
            <a:r>
              <a:rPr lang="en-US"/>
              <a:t>Title</a:t>
            </a:r>
            <a:endParaRPr lang="de-CH"/>
          </a:p>
        </p:txBody>
      </p:sp>
      <p:sp>
        <p:nvSpPr>
          <p:cNvPr id="100" name="Text Placeholder 26">
            <a:extLst>
              <a:ext uri="{FF2B5EF4-FFF2-40B4-BE49-F238E27FC236}">
                <a16:creationId xmlns:a16="http://schemas.microsoft.com/office/drawing/2014/main" id="{A2ECBC1D-3CF9-BA7B-7150-51BBC7A11D2A}"/>
              </a:ext>
            </a:extLst>
          </p:cNvPr>
          <p:cNvSpPr>
            <a:spLocks noGrp="1"/>
          </p:cNvSpPr>
          <p:nvPr userDrawn="1">
            <p:ph type="body" sz="quarter" idx="35" hasCustomPrompt="1"/>
          </p:nvPr>
        </p:nvSpPr>
        <p:spPr>
          <a:xfrm>
            <a:off x="828554" y="5020344"/>
            <a:ext cx="615564" cy="400341"/>
          </a:xfrm>
          <a:prstGeom prst="rect">
            <a:avLst/>
          </a:prstGeom>
        </p:spPr>
        <p:txBody>
          <a:bodyPr lIns="91440" tIns="45720" rIns="91440" bIns="45720" anchor="b"/>
          <a:lstStyle>
            <a:lvl1pPr marL="0" indent="0" algn="l">
              <a:lnSpc>
                <a:spcPct val="80000"/>
              </a:lnSpc>
              <a:spcBef>
                <a:spcPts val="0"/>
              </a:spcBef>
              <a:buNone/>
              <a:defRPr sz="1800" cap="all" baseline="0">
                <a:solidFill>
                  <a:schemeClr val="bg1"/>
                </a:solidFill>
                <a:latin typeface="+mj-lt"/>
              </a:defRPr>
            </a:lvl1pPr>
          </a:lstStyle>
          <a:p>
            <a:pPr lvl="0"/>
            <a:r>
              <a:rPr lang="en-US"/>
              <a:t>XX</a:t>
            </a:r>
            <a:endParaRPr lang="de-CH"/>
          </a:p>
        </p:txBody>
      </p:sp>
      <p:sp>
        <p:nvSpPr>
          <p:cNvPr id="101" name="Text Placeholder 26">
            <a:extLst>
              <a:ext uri="{FF2B5EF4-FFF2-40B4-BE49-F238E27FC236}">
                <a16:creationId xmlns:a16="http://schemas.microsoft.com/office/drawing/2014/main" id="{E6AD9B7C-DE7F-79BD-776E-306CB4AB03BD}"/>
              </a:ext>
            </a:extLst>
          </p:cNvPr>
          <p:cNvSpPr>
            <a:spLocks noGrp="1"/>
          </p:cNvSpPr>
          <p:nvPr userDrawn="1">
            <p:ph type="body" sz="quarter" idx="36" hasCustomPrompt="1"/>
          </p:nvPr>
        </p:nvSpPr>
        <p:spPr>
          <a:xfrm>
            <a:off x="1522043" y="5020344"/>
            <a:ext cx="3842437" cy="400341"/>
          </a:xfrm>
          <a:prstGeom prst="rect">
            <a:avLst/>
          </a:prstGeom>
        </p:spPr>
        <p:txBody>
          <a:bodyPr lIns="91440" tIns="45720" rIns="91440" bIns="45720" anchor="b"/>
          <a:lstStyle>
            <a:lvl1pPr marL="0" indent="0" algn="l">
              <a:lnSpc>
                <a:spcPct val="80000"/>
              </a:lnSpc>
              <a:spcBef>
                <a:spcPts val="0"/>
              </a:spcBef>
              <a:buNone/>
              <a:defRPr sz="1600" cap="none" baseline="0">
                <a:solidFill>
                  <a:schemeClr val="bg1"/>
                </a:solidFill>
                <a:latin typeface="+mj-lt"/>
              </a:defRPr>
            </a:lvl1pPr>
          </a:lstStyle>
          <a:p>
            <a:pPr lvl="0"/>
            <a:r>
              <a:rPr lang="en-US"/>
              <a:t>Title</a:t>
            </a:r>
            <a:endParaRPr lang="de-CH"/>
          </a:p>
        </p:txBody>
      </p:sp>
      <p:sp>
        <p:nvSpPr>
          <p:cNvPr id="103" name="Text Placeholder 26">
            <a:extLst>
              <a:ext uri="{FF2B5EF4-FFF2-40B4-BE49-F238E27FC236}">
                <a16:creationId xmlns:a16="http://schemas.microsoft.com/office/drawing/2014/main" id="{A2B98230-9AC5-D4C7-BC7A-046C9E7F688A}"/>
              </a:ext>
            </a:extLst>
          </p:cNvPr>
          <p:cNvSpPr>
            <a:spLocks noGrp="1"/>
          </p:cNvSpPr>
          <p:nvPr userDrawn="1">
            <p:ph type="body" sz="quarter" idx="37" hasCustomPrompt="1"/>
          </p:nvPr>
        </p:nvSpPr>
        <p:spPr>
          <a:xfrm>
            <a:off x="828554" y="5407694"/>
            <a:ext cx="615564" cy="400341"/>
          </a:xfrm>
          <a:prstGeom prst="rect">
            <a:avLst/>
          </a:prstGeom>
        </p:spPr>
        <p:txBody>
          <a:bodyPr lIns="91440" tIns="45720" rIns="91440" bIns="45720" anchor="b"/>
          <a:lstStyle>
            <a:lvl1pPr marL="0" indent="0" algn="l">
              <a:lnSpc>
                <a:spcPct val="80000"/>
              </a:lnSpc>
              <a:spcBef>
                <a:spcPts val="0"/>
              </a:spcBef>
              <a:buNone/>
              <a:defRPr sz="1800" cap="all" baseline="0">
                <a:solidFill>
                  <a:schemeClr val="bg1"/>
                </a:solidFill>
                <a:latin typeface="+mj-lt"/>
              </a:defRPr>
            </a:lvl1pPr>
          </a:lstStyle>
          <a:p>
            <a:pPr lvl="0"/>
            <a:r>
              <a:rPr lang="en-US"/>
              <a:t>XX</a:t>
            </a:r>
            <a:endParaRPr lang="de-CH"/>
          </a:p>
        </p:txBody>
      </p:sp>
      <p:sp>
        <p:nvSpPr>
          <p:cNvPr id="104" name="Text Placeholder 26">
            <a:extLst>
              <a:ext uri="{FF2B5EF4-FFF2-40B4-BE49-F238E27FC236}">
                <a16:creationId xmlns:a16="http://schemas.microsoft.com/office/drawing/2014/main" id="{065545FB-6081-C3E0-BA41-8878314E6EBB}"/>
              </a:ext>
            </a:extLst>
          </p:cNvPr>
          <p:cNvSpPr>
            <a:spLocks noGrp="1"/>
          </p:cNvSpPr>
          <p:nvPr userDrawn="1">
            <p:ph type="body" sz="quarter" idx="38" hasCustomPrompt="1"/>
          </p:nvPr>
        </p:nvSpPr>
        <p:spPr>
          <a:xfrm>
            <a:off x="1522043" y="5407694"/>
            <a:ext cx="3842437" cy="400341"/>
          </a:xfrm>
          <a:prstGeom prst="rect">
            <a:avLst/>
          </a:prstGeom>
        </p:spPr>
        <p:txBody>
          <a:bodyPr lIns="91440" tIns="45720" rIns="91440" bIns="45720" anchor="b"/>
          <a:lstStyle>
            <a:lvl1pPr marL="0" indent="0" algn="l">
              <a:lnSpc>
                <a:spcPct val="80000"/>
              </a:lnSpc>
              <a:spcBef>
                <a:spcPts val="0"/>
              </a:spcBef>
              <a:buNone/>
              <a:defRPr sz="1600" cap="none" baseline="0">
                <a:solidFill>
                  <a:schemeClr val="bg1"/>
                </a:solidFill>
                <a:latin typeface="+mj-lt"/>
              </a:defRPr>
            </a:lvl1pPr>
          </a:lstStyle>
          <a:p>
            <a:pPr lvl="0"/>
            <a:r>
              <a:rPr lang="en-US"/>
              <a:t>Title</a:t>
            </a:r>
            <a:endParaRPr lang="de-CH"/>
          </a:p>
        </p:txBody>
      </p:sp>
      <p:sp>
        <p:nvSpPr>
          <p:cNvPr id="106" name="Text Placeholder 26">
            <a:extLst>
              <a:ext uri="{FF2B5EF4-FFF2-40B4-BE49-F238E27FC236}">
                <a16:creationId xmlns:a16="http://schemas.microsoft.com/office/drawing/2014/main" id="{C346D6A6-3648-5231-1908-BC5A72E4275D}"/>
              </a:ext>
            </a:extLst>
          </p:cNvPr>
          <p:cNvSpPr>
            <a:spLocks noGrp="1"/>
          </p:cNvSpPr>
          <p:nvPr userDrawn="1">
            <p:ph type="body" sz="quarter" idx="39" hasCustomPrompt="1"/>
          </p:nvPr>
        </p:nvSpPr>
        <p:spPr>
          <a:xfrm>
            <a:off x="828554" y="5795042"/>
            <a:ext cx="615564" cy="400341"/>
          </a:xfrm>
          <a:prstGeom prst="rect">
            <a:avLst/>
          </a:prstGeom>
        </p:spPr>
        <p:txBody>
          <a:bodyPr lIns="91440" tIns="45720" rIns="91440" bIns="45720" anchor="b"/>
          <a:lstStyle>
            <a:lvl1pPr marL="0" indent="0" algn="l">
              <a:lnSpc>
                <a:spcPct val="80000"/>
              </a:lnSpc>
              <a:spcBef>
                <a:spcPts val="0"/>
              </a:spcBef>
              <a:buNone/>
              <a:defRPr sz="1800" cap="all" baseline="0">
                <a:solidFill>
                  <a:schemeClr val="bg1"/>
                </a:solidFill>
                <a:latin typeface="+mj-lt"/>
              </a:defRPr>
            </a:lvl1pPr>
          </a:lstStyle>
          <a:p>
            <a:pPr lvl="0"/>
            <a:r>
              <a:rPr lang="en-US"/>
              <a:t>XX</a:t>
            </a:r>
            <a:endParaRPr lang="de-CH"/>
          </a:p>
        </p:txBody>
      </p:sp>
      <p:sp>
        <p:nvSpPr>
          <p:cNvPr id="107" name="Text Placeholder 26">
            <a:extLst>
              <a:ext uri="{FF2B5EF4-FFF2-40B4-BE49-F238E27FC236}">
                <a16:creationId xmlns:a16="http://schemas.microsoft.com/office/drawing/2014/main" id="{3E531D14-AD05-D8C6-0F13-A779D1F8D389}"/>
              </a:ext>
            </a:extLst>
          </p:cNvPr>
          <p:cNvSpPr>
            <a:spLocks noGrp="1"/>
          </p:cNvSpPr>
          <p:nvPr userDrawn="1">
            <p:ph type="body" sz="quarter" idx="40" hasCustomPrompt="1"/>
          </p:nvPr>
        </p:nvSpPr>
        <p:spPr>
          <a:xfrm>
            <a:off x="1522043" y="5795042"/>
            <a:ext cx="3842437" cy="400341"/>
          </a:xfrm>
          <a:prstGeom prst="rect">
            <a:avLst/>
          </a:prstGeom>
        </p:spPr>
        <p:txBody>
          <a:bodyPr lIns="91440" tIns="45720" rIns="91440" bIns="45720" anchor="b"/>
          <a:lstStyle>
            <a:lvl1pPr marL="0" indent="0" algn="l">
              <a:lnSpc>
                <a:spcPct val="80000"/>
              </a:lnSpc>
              <a:spcBef>
                <a:spcPts val="0"/>
              </a:spcBef>
              <a:buNone/>
              <a:defRPr sz="1600" cap="none" baseline="0">
                <a:solidFill>
                  <a:schemeClr val="bg1"/>
                </a:solidFill>
                <a:latin typeface="+mj-lt"/>
              </a:defRPr>
            </a:lvl1pPr>
          </a:lstStyle>
          <a:p>
            <a:pPr lvl="0"/>
            <a:r>
              <a:rPr lang="en-US"/>
              <a:t>Title</a:t>
            </a:r>
            <a:endParaRPr lang="de-CH"/>
          </a:p>
        </p:txBody>
      </p:sp>
      <p:sp>
        <p:nvSpPr>
          <p:cNvPr id="163" name="Text Placeholder 26">
            <a:extLst>
              <a:ext uri="{FF2B5EF4-FFF2-40B4-BE49-F238E27FC236}">
                <a16:creationId xmlns:a16="http://schemas.microsoft.com/office/drawing/2014/main" id="{62FD4610-95F7-33F0-3F0D-2F2D05008ACE}"/>
              </a:ext>
            </a:extLst>
          </p:cNvPr>
          <p:cNvSpPr>
            <a:spLocks noGrp="1"/>
          </p:cNvSpPr>
          <p:nvPr>
            <p:ph type="body" sz="quarter" idx="59" hasCustomPrompt="1"/>
          </p:nvPr>
        </p:nvSpPr>
        <p:spPr>
          <a:xfrm>
            <a:off x="694717" y="959500"/>
            <a:ext cx="7235386" cy="1040209"/>
          </a:xfrm>
          <a:prstGeom prst="rect">
            <a:avLst/>
          </a:prstGeom>
        </p:spPr>
        <p:txBody>
          <a:bodyPr lIns="91440" tIns="45720" rIns="91440" bIns="45720" anchor="t"/>
          <a:lstStyle>
            <a:lvl1pPr marL="0" indent="0" algn="l">
              <a:lnSpc>
                <a:spcPct val="80000"/>
              </a:lnSpc>
              <a:spcBef>
                <a:spcPts val="0"/>
              </a:spcBef>
              <a:buNone/>
              <a:defRPr sz="7200" cap="all" baseline="0">
                <a:solidFill>
                  <a:schemeClr val="bg1"/>
                </a:solidFill>
                <a:latin typeface="Arial Black" panose="020B0A04020102020204" pitchFamily="34" charset="0"/>
              </a:defRPr>
            </a:lvl1pPr>
          </a:lstStyle>
          <a:p>
            <a:pPr lvl="0"/>
            <a:r>
              <a:rPr lang="en-US"/>
              <a:t>Title</a:t>
            </a:r>
            <a:endParaRPr lang="de-CH"/>
          </a:p>
        </p:txBody>
      </p:sp>
      <p:pic>
        <p:nvPicPr>
          <p:cNvPr id="2" name="Picture 1" descr="A gold trophy with a blue background&#10;&#10;Description automatically generated">
            <a:extLst>
              <a:ext uri="{FF2B5EF4-FFF2-40B4-BE49-F238E27FC236}">
                <a16:creationId xmlns:a16="http://schemas.microsoft.com/office/drawing/2014/main" id="{ADA3896B-8ECA-514E-BCCA-7AC8D0C4B73E}"/>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1581176" y="302248"/>
            <a:ext cx="349155" cy="612154"/>
          </a:xfrm>
          <a:prstGeom prst="rect">
            <a:avLst/>
          </a:prstGeom>
        </p:spPr>
      </p:pic>
    </p:spTree>
    <p:extLst>
      <p:ext uri="{BB962C8B-B14F-4D97-AF65-F5344CB8AC3E}">
        <p14:creationId xmlns:p14="http://schemas.microsoft.com/office/powerpoint/2010/main" val="36762706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Agenda_2">
    <p:spTree>
      <p:nvGrpSpPr>
        <p:cNvPr id="1" name=""/>
        <p:cNvGrpSpPr/>
        <p:nvPr/>
      </p:nvGrpSpPr>
      <p:grpSpPr>
        <a:xfrm>
          <a:off x="0" y="0"/>
          <a:ext cx="0" cy="0"/>
          <a:chOff x="0" y="0"/>
          <a:chExt cx="0" cy="0"/>
        </a:xfrm>
      </p:grpSpPr>
      <p:sp>
        <p:nvSpPr>
          <p:cNvPr id="70" name="Text Placeholder 69">
            <a:extLst>
              <a:ext uri="{FF2B5EF4-FFF2-40B4-BE49-F238E27FC236}">
                <a16:creationId xmlns:a16="http://schemas.microsoft.com/office/drawing/2014/main" id="{692FADF6-A27E-2627-A7BA-976DD8AC6053}"/>
              </a:ext>
            </a:extLst>
          </p:cNvPr>
          <p:cNvSpPr>
            <a:spLocks noGrp="1"/>
          </p:cNvSpPr>
          <p:nvPr>
            <p:ph type="body" sz="quarter" idx="21" hasCustomPrompt="1"/>
          </p:nvPr>
        </p:nvSpPr>
        <p:spPr>
          <a:xfrm>
            <a:off x="0" y="0"/>
            <a:ext cx="12192000" cy="6858000"/>
          </a:xfrm>
          <a:prstGeom prst="rect">
            <a:avLst/>
          </a:prstGeom>
          <a:solidFill>
            <a:schemeClr val="tx1"/>
          </a:solidFill>
        </p:spPr>
        <p:txBody>
          <a:bodyPr wrap="square" bIns="0" anchor="t">
            <a:noAutofit/>
          </a:bodyPr>
          <a:lstStyle>
            <a:lvl1pPr marL="0" indent="0" algn="l">
              <a:lnSpc>
                <a:spcPct val="80000"/>
              </a:lnSpc>
              <a:buNone/>
              <a:defRPr sz="100" cap="none" baseline="0">
                <a:solidFill>
                  <a:schemeClr val="tx1"/>
                </a:solidFill>
                <a:latin typeface="+mn-lt"/>
              </a:defRPr>
            </a:lvl1pPr>
          </a:lstStyle>
          <a:p>
            <a:pPr lvl="0"/>
            <a:r>
              <a:rPr lang="en-US"/>
              <a:t>.</a:t>
            </a:r>
            <a:endParaRPr lang="de-CH"/>
          </a:p>
        </p:txBody>
      </p:sp>
      <p:sp>
        <p:nvSpPr>
          <p:cNvPr id="143" name="Text Placeholder 26">
            <a:extLst>
              <a:ext uri="{FF2B5EF4-FFF2-40B4-BE49-F238E27FC236}">
                <a16:creationId xmlns:a16="http://schemas.microsoft.com/office/drawing/2014/main" id="{0480E7BF-169B-C79C-66D9-0F06E7EC6A55}"/>
              </a:ext>
            </a:extLst>
          </p:cNvPr>
          <p:cNvSpPr>
            <a:spLocks noGrp="1"/>
          </p:cNvSpPr>
          <p:nvPr>
            <p:ph type="body" sz="quarter" idx="41" hasCustomPrompt="1"/>
          </p:nvPr>
        </p:nvSpPr>
        <p:spPr>
          <a:xfrm>
            <a:off x="6467354" y="2696244"/>
            <a:ext cx="615564" cy="400341"/>
          </a:xfrm>
          <a:prstGeom prst="rect">
            <a:avLst/>
          </a:prstGeom>
        </p:spPr>
        <p:txBody>
          <a:bodyPr lIns="91440" tIns="45720" rIns="91440" bIns="45720" anchor="b"/>
          <a:lstStyle>
            <a:lvl1pPr marL="0" indent="0" algn="l">
              <a:lnSpc>
                <a:spcPct val="80000"/>
              </a:lnSpc>
              <a:spcBef>
                <a:spcPts val="0"/>
              </a:spcBef>
              <a:buNone/>
              <a:defRPr sz="1800" cap="all" baseline="0">
                <a:solidFill>
                  <a:schemeClr val="bg1"/>
                </a:solidFill>
                <a:latin typeface="+mj-lt"/>
              </a:defRPr>
            </a:lvl1pPr>
          </a:lstStyle>
          <a:p>
            <a:pPr lvl="0"/>
            <a:r>
              <a:rPr lang="en-US"/>
              <a:t>XX</a:t>
            </a:r>
            <a:endParaRPr lang="de-CH"/>
          </a:p>
        </p:txBody>
      </p:sp>
      <p:sp>
        <p:nvSpPr>
          <p:cNvPr id="144" name="Text Placeholder 26">
            <a:extLst>
              <a:ext uri="{FF2B5EF4-FFF2-40B4-BE49-F238E27FC236}">
                <a16:creationId xmlns:a16="http://schemas.microsoft.com/office/drawing/2014/main" id="{B64B30C7-CEE7-9145-D530-1A0E4F1D70F7}"/>
              </a:ext>
            </a:extLst>
          </p:cNvPr>
          <p:cNvSpPr>
            <a:spLocks noGrp="1"/>
          </p:cNvSpPr>
          <p:nvPr>
            <p:ph type="body" sz="quarter" idx="42" hasCustomPrompt="1"/>
          </p:nvPr>
        </p:nvSpPr>
        <p:spPr>
          <a:xfrm>
            <a:off x="7160843" y="2696244"/>
            <a:ext cx="3842437" cy="400341"/>
          </a:xfrm>
          <a:prstGeom prst="rect">
            <a:avLst/>
          </a:prstGeom>
        </p:spPr>
        <p:txBody>
          <a:bodyPr lIns="91440" tIns="45720" rIns="91440" bIns="45720" anchor="b"/>
          <a:lstStyle>
            <a:lvl1pPr marL="0" indent="0" algn="l">
              <a:lnSpc>
                <a:spcPct val="80000"/>
              </a:lnSpc>
              <a:spcBef>
                <a:spcPts val="0"/>
              </a:spcBef>
              <a:buNone/>
              <a:defRPr sz="1600" cap="none" baseline="0">
                <a:solidFill>
                  <a:schemeClr val="bg1"/>
                </a:solidFill>
                <a:latin typeface="+mj-lt"/>
              </a:defRPr>
            </a:lvl1pPr>
          </a:lstStyle>
          <a:p>
            <a:pPr lvl="0"/>
            <a:r>
              <a:rPr lang="en-US"/>
              <a:t>Title</a:t>
            </a:r>
            <a:endParaRPr lang="de-CH"/>
          </a:p>
        </p:txBody>
      </p:sp>
      <p:sp>
        <p:nvSpPr>
          <p:cNvPr id="145" name="Text Placeholder 26">
            <a:extLst>
              <a:ext uri="{FF2B5EF4-FFF2-40B4-BE49-F238E27FC236}">
                <a16:creationId xmlns:a16="http://schemas.microsoft.com/office/drawing/2014/main" id="{15BDB8D7-5B93-FE07-D941-A44791618346}"/>
              </a:ext>
            </a:extLst>
          </p:cNvPr>
          <p:cNvSpPr>
            <a:spLocks noGrp="1"/>
          </p:cNvSpPr>
          <p:nvPr>
            <p:ph type="body" sz="quarter" idx="43" hasCustomPrompt="1"/>
          </p:nvPr>
        </p:nvSpPr>
        <p:spPr>
          <a:xfrm>
            <a:off x="6467354" y="3083594"/>
            <a:ext cx="615564" cy="400341"/>
          </a:xfrm>
          <a:prstGeom prst="rect">
            <a:avLst/>
          </a:prstGeom>
        </p:spPr>
        <p:txBody>
          <a:bodyPr lIns="91440" tIns="45720" rIns="91440" bIns="45720" anchor="b"/>
          <a:lstStyle>
            <a:lvl1pPr marL="0" indent="0" algn="l">
              <a:lnSpc>
                <a:spcPct val="80000"/>
              </a:lnSpc>
              <a:spcBef>
                <a:spcPts val="0"/>
              </a:spcBef>
              <a:buNone/>
              <a:defRPr sz="1800" cap="all" baseline="0">
                <a:solidFill>
                  <a:schemeClr val="bg1"/>
                </a:solidFill>
                <a:latin typeface="+mj-lt"/>
              </a:defRPr>
            </a:lvl1pPr>
          </a:lstStyle>
          <a:p>
            <a:pPr lvl="0"/>
            <a:r>
              <a:rPr lang="en-US"/>
              <a:t>XX</a:t>
            </a:r>
            <a:endParaRPr lang="de-CH"/>
          </a:p>
        </p:txBody>
      </p:sp>
      <p:sp>
        <p:nvSpPr>
          <p:cNvPr id="146" name="Text Placeholder 26">
            <a:extLst>
              <a:ext uri="{FF2B5EF4-FFF2-40B4-BE49-F238E27FC236}">
                <a16:creationId xmlns:a16="http://schemas.microsoft.com/office/drawing/2014/main" id="{0F80B426-6AFB-1D52-FFBD-FE2C24D2AF5E}"/>
              </a:ext>
            </a:extLst>
          </p:cNvPr>
          <p:cNvSpPr>
            <a:spLocks noGrp="1"/>
          </p:cNvSpPr>
          <p:nvPr>
            <p:ph type="body" sz="quarter" idx="44" hasCustomPrompt="1"/>
          </p:nvPr>
        </p:nvSpPr>
        <p:spPr>
          <a:xfrm>
            <a:off x="7160843" y="3083594"/>
            <a:ext cx="3842437" cy="400341"/>
          </a:xfrm>
          <a:prstGeom prst="rect">
            <a:avLst/>
          </a:prstGeom>
        </p:spPr>
        <p:txBody>
          <a:bodyPr lIns="91440" tIns="45720" rIns="91440" bIns="45720" anchor="b"/>
          <a:lstStyle>
            <a:lvl1pPr marL="0" indent="0" algn="l">
              <a:lnSpc>
                <a:spcPct val="80000"/>
              </a:lnSpc>
              <a:spcBef>
                <a:spcPts val="0"/>
              </a:spcBef>
              <a:buNone/>
              <a:defRPr sz="1600" cap="none" baseline="0">
                <a:solidFill>
                  <a:schemeClr val="bg1"/>
                </a:solidFill>
                <a:latin typeface="+mj-lt"/>
              </a:defRPr>
            </a:lvl1pPr>
          </a:lstStyle>
          <a:p>
            <a:pPr lvl="0"/>
            <a:r>
              <a:rPr lang="en-US"/>
              <a:t>Title</a:t>
            </a:r>
            <a:endParaRPr lang="de-CH"/>
          </a:p>
        </p:txBody>
      </p:sp>
      <p:sp>
        <p:nvSpPr>
          <p:cNvPr id="147" name="Text Placeholder 26">
            <a:extLst>
              <a:ext uri="{FF2B5EF4-FFF2-40B4-BE49-F238E27FC236}">
                <a16:creationId xmlns:a16="http://schemas.microsoft.com/office/drawing/2014/main" id="{A8A7A96C-812E-1822-870F-810FEF735C86}"/>
              </a:ext>
            </a:extLst>
          </p:cNvPr>
          <p:cNvSpPr>
            <a:spLocks noGrp="1"/>
          </p:cNvSpPr>
          <p:nvPr>
            <p:ph type="body" sz="quarter" idx="45" hasCustomPrompt="1"/>
          </p:nvPr>
        </p:nvSpPr>
        <p:spPr>
          <a:xfrm>
            <a:off x="6467354" y="3470944"/>
            <a:ext cx="615564" cy="400341"/>
          </a:xfrm>
          <a:prstGeom prst="rect">
            <a:avLst/>
          </a:prstGeom>
        </p:spPr>
        <p:txBody>
          <a:bodyPr lIns="91440" tIns="45720" rIns="91440" bIns="45720" anchor="b"/>
          <a:lstStyle>
            <a:lvl1pPr marL="0" indent="0" algn="l">
              <a:lnSpc>
                <a:spcPct val="80000"/>
              </a:lnSpc>
              <a:spcBef>
                <a:spcPts val="0"/>
              </a:spcBef>
              <a:buNone/>
              <a:defRPr sz="1800" cap="all" baseline="0">
                <a:solidFill>
                  <a:schemeClr val="bg1"/>
                </a:solidFill>
                <a:latin typeface="+mj-lt"/>
              </a:defRPr>
            </a:lvl1pPr>
          </a:lstStyle>
          <a:p>
            <a:pPr lvl="0"/>
            <a:r>
              <a:rPr lang="en-US"/>
              <a:t>XX</a:t>
            </a:r>
            <a:endParaRPr lang="de-CH"/>
          </a:p>
        </p:txBody>
      </p:sp>
      <p:sp>
        <p:nvSpPr>
          <p:cNvPr id="148" name="Text Placeholder 26">
            <a:extLst>
              <a:ext uri="{FF2B5EF4-FFF2-40B4-BE49-F238E27FC236}">
                <a16:creationId xmlns:a16="http://schemas.microsoft.com/office/drawing/2014/main" id="{068570CA-70E2-2394-50A2-B90F9D8FCE0D}"/>
              </a:ext>
            </a:extLst>
          </p:cNvPr>
          <p:cNvSpPr>
            <a:spLocks noGrp="1"/>
          </p:cNvSpPr>
          <p:nvPr>
            <p:ph type="body" sz="quarter" idx="46" hasCustomPrompt="1"/>
          </p:nvPr>
        </p:nvSpPr>
        <p:spPr>
          <a:xfrm>
            <a:off x="7160843" y="3470944"/>
            <a:ext cx="3842437" cy="400341"/>
          </a:xfrm>
          <a:prstGeom prst="rect">
            <a:avLst/>
          </a:prstGeom>
        </p:spPr>
        <p:txBody>
          <a:bodyPr lIns="91440" tIns="45720" rIns="91440" bIns="45720" anchor="b"/>
          <a:lstStyle>
            <a:lvl1pPr marL="0" indent="0" algn="l">
              <a:lnSpc>
                <a:spcPct val="80000"/>
              </a:lnSpc>
              <a:spcBef>
                <a:spcPts val="0"/>
              </a:spcBef>
              <a:buNone/>
              <a:defRPr sz="1600" cap="none" baseline="0">
                <a:solidFill>
                  <a:schemeClr val="bg1"/>
                </a:solidFill>
                <a:latin typeface="+mj-lt"/>
              </a:defRPr>
            </a:lvl1pPr>
          </a:lstStyle>
          <a:p>
            <a:pPr lvl="0"/>
            <a:r>
              <a:rPr lang="en-US"/>
              <a:t>Title</a:t>
            </a:r>
            <a:endParaRPr lang="de-CH"/>
          </a:p>
        </p:txBody>
      </p:sp>
      <p:sp>
        <p:nvSpPr>
          <p:cNvPr id="149" name="Text Placeholder 26">
            <a:extLst>
              <a:ext uri="{FF2B5EF4-FFF2-40B4-BE49-F238E27FC236}">
                <a16:creationId xmlns:a16="http://schemas.microsoft.com/office/drawing/2014/main" id="{540E6E39-DCC3-EE27-DEEE-8093CCA3C056}"/>
              </a:ext>
            </a:extLst>
          </p:cNvPr>
          <p:cNvSpPr>
            <a:spLocks noGrp="1"/>
          </p:cNvSpPr>
          <p:nvPr>
            <p:ph type="body" sz="quarter" idx="47" hasCustomPrompt="1"/>
          </p:nvPr>
        </p:nvSpPr>
        <p:spPr>
          <a:xfrm>
            <a:off x="6467354" y="3858294"/>
            <a:ext cx="615564" cy="400341"/>
          </a:xfrm>
          <a:prstGeom prst="rect">
            <a:avLst/>
          </a:prstGeom>
        </p:spPr>
        <p:txBody>
          <a:bodyPr lIns="91440" tIns="45720" rIns="91440" bIns="45720" anchor="b"/>
          <a:lstStyle>
            <a:lvl1pPr marL="0" indent="0" algn="l">
              <a:lnSpc>
                <a:spcPct val="80000"/>
              </a:lnSpc>
              <a:spcBef>
                <a:spcPts val="0"/>
              </a:spcBef>
              <a:buNone/>
              <a:defRPr sz="1800" cap="all" baseline="0">
                <a:solidFill>
                  <a:schemeClr val="bg1"/>
                </a:solidFill>
                <a:latin typeface="+mj-lt"/>
              </a:defRPr>
            </a:lvl1pPr>
          </a:lstStyle>
          <a:p>
            <a:pPr lvl="0"/>
            <a:r>
              <a:rPr lang="en-US"/>
              <a:t>XX</a:t>
            </a:r>
            <a:endParaRPr lang="de-CH"/>
          </a:p>
        </p:txBody>
      </p:sp>
      <p:sp>
        <p:nvSpPr>
          <p:cNvPr id="150" name="Text Placeholder 26">
            <a:extLst>
              <a:ext uri="{FF2B5EF4-FFF2-40B4-BE49-F238E27FC236}">
                <a16:creationId xmlns:a16="http://schemas.microsoft.com/office/drawing/2014/main" id="{75C1491A-A61C-9B2C-ED9E-D17B331BD698}"/>
              </a:ext>
            </a:extLst>
          </p:cNvPr>
          <p:cNvSpPr>
            <a:spLocks noGrp="1"/>
          </p:cNvSpPr>
          <p:nvPr>
            <p:ph type="body" sz="quarter" idx="48" hasCustomPrompt="1"/>
          </p:nvPr>
        </p:nvSpPr>
        <p:spPr>
          <a:xfrm>
            <a:off x="7160843" y="3858294"/>
            <a:ext cx="3842437" cy="400341"/>
          </a:xfrm>
          <a:prstGeom prst="rect">
            <a:avLst/>
          </a:prstGeom>
        </p:spPr>
        <p:txBody>
          <a:bodyPr lIns="91440" tIns="45720" rIns="91440" bIns="45720" anchor="b"/>
          <a:lstStyle>
            <a:lvl1pPr marL="0" indent="0" algn="l">
              <a:lnSpc>
                <a:spcPct val="80000"/>
              </a:lnSpc>
              <a:spcBef>
                <a:spcPts val="0"/>
              </a:spcBef>
              <a:buNone/>
              <a:defRPr sz="1600" cap="none" baseline="0">
                <a:solidFill>
                  <a:schemeClr val="bg1"/>
                </a:solidFill>
                <a:latin typeface="+mj-lt"/>
              </a:defRPr>
            </a:lvl1pPr>
          </a:lstStyle>
          <a:p>
            <a:pPr lvl="0"/>
            <a:r>
              <a:rPr lang="en-US"/>
              <a:t>Title</a:t>
            </a:r>
            <a:endParaRPr lang="de-CH"/>
          </a:p>
        </p:txBody>
      </p:sp>
      <p:sp>
        <p:nvSpPr>
          <p:cNvPr id="151" name="Text Placeholder 26">
            <a:extLst>
              <a:ext uri="{FF2B5EF4-FFF2-40B4-BE49-F238E27FC236}">
                <a16:creationId xmlns:a16="http://schemas.microsoft.com/office/drawing/2014/main" id="{006E710B-C53E-EF46-0560-8FC5B08A4790}"/>
              </a:ext>
            </a:extLst>
          </p:cNvPr>
          <p:cNvSpPr>
            <a:spLocks noGrp="1"/>
          </p:cNvSpPr>
          <p:nvPr>
            <p:ph type="body" sz="quarter" idx="49" hasCustomPrompt="1"/>
          </p:nvPr>
        </p:nvSpPr>
        <p:spPr>
          <a:xfrm>
            <a:off x="6467354" y="4245644"/>
            <a:ext cx="615564" cy="400341"/>
          </a:xfrm>
          <a:prstGeom prst="rect">
            <a:avLst/>
          </a:prstGeom>
        </p:spPr>
        <p:txBody>
          <a:bodyPr lIns="91440" tIns="45720" rIns="91440" bIns="45720" anchor="b"/>
          <a:lstStyle>
            <a:lvl1pPr marL="0" indent="0" algn="l">
              <a:lnSpc>
                <a:spcPct val="80000"/>
              </a:lnSpc>
              <a:spcBef>
                <a:spcPts val="0"/>
              </a:spcBef>
              <a:buNone/>
              <a:defRPr sz="1800" cap="all" baseline="0">
                <a:solidFill>
                  <a:schemeClr val="bg1"/>
                </a:solidFill>
                <a:latin typeface="+mj-lt"/>
              </a:defRPr>
            </a:lvl1pPr>
          </a:lstStyle>
          <a:p>
            <a:pPr lvl="0"/>
            <a:r>
              <a:rPr lang="en-US"/>
              <a:t>XX</a:t>
            </a:r>
            <a:endParaRPr lang="de-CH"/>
          </a:p>
        </p:txBody>
      </p:sp>
      <p:sp>
        <p:nvSpPr>
          <p:cNvPr id="152" name="Text Placeholder 26">
            <a:extLst>
              <a:ext uri="{FF2B5EF4-FFF2-40B4-BE49-F238E27FC236}">
                <a16:creationId xmlns:a16="http://schemas.microsoft.com/office/drawing/2014/main" id="{6B33B2F0-BB2A-6503-39CF-C627D6E76CBF}"/>
              </a:ext>
            </a:extLst>
          </p:cNvPr>
          <p:cNvSpPr>
            <a:spLocks noGrp="1"/>
          </p:cNvSpPr>
          <p:nvPr>
            <p:ph type="body" sz="quarter" idx="50" hasCustomPrompt="1"/>
          </p:nvPr>
        </p:nvSpPr>
        <p:spPr>
          <a:xfrm>
            <a:off x="7160843" y="4245644"/>
            <a:ext cx="3842437" cy="400341"/>
          </a:xfrm>
          <a:prstGeom prst="rect">
            <a:avLst/>
          </a:prstGeom>
        </p:spPr>
        <p:txBody>
          <a:bodyPr lIns="91440" tIns="45720" rIns="91440" bIns="45720" anchor="b"/>
          <a:lstStyle>
            <a:lvl1pPr marL="0" indent="0" algn="l">
              <a:lnSpc>
                <a:spcPct val="80000"/>
              </a:lnSpc>
              <a:spcBef>
                <a:spcPts val="0"/>
              </a:spcBef>
              <a:buNone/>
              <a:defRPr sz="1600" cap="none" baseline="0">
                <a:solidFill>
                  <a:schemeClr val="bg1"/>
                </a:solidFill>
                <a:latin typeface="+mj-lt"/>
              </a:defRPr>
            </a:lvl1pPr>
          </a:lstStyle>
          <a:p>
            <a:pPr lvl="0"/>
            <a:r>
              <a:rPr lang="en-US"/>
              <a:t>Title</a:t>
            </a:r>
            <a:endParaRPr lang="de-CH"/>
          </a:p>
        </p:txBody>
      </p:sp>
      <p:sp>
        <p:nvSpPr>
          <p:cNvPr id="153" name="Text Placeholder 26">
            <a:extLst>
              <a:ext uri="{FF2B5EF4-FFF2-40B4-BE49-F238E27FC236}">
                <a16:creationId xmlns:a16="http://schemas.microsoft.com/office/drawing/2014/main" id="{882A0DE9-31AF-67DE-1B56-4895366D8DB6}"/>
              </a:ext>
            </a:extLst>
          </p:cNvPr>
          <p:cNvSpPr>
            <a:spLocks noGrp="1"/>
          </p:cNvSpPr>
          <p:nvPr>
            <p:ph type="body" sz="quarter" idx="51" hasCustomPrompt="1"/>
          </p:nvPr>
        </p:nvSpPr>
        <p:spPr>
          <a:xfrm>
            <a:off x="6467354" y="4632994"/>
            <a:ext cx="615564" cy="400341"/>
          </a:xfrm>
          <a:prstGeom prst="rect">
            <a:avLst/>
          </a:prstGeom>
        </p:spPr>
        <p:txBody>
          <a:bodyPr lIns="91440" tIns="45720" rIns="91440" bIns="45720" anchor="b"/>
          <a:lstStyle>
            <a:lvl1pPr marL="0" indent="0" algn="l">
              <a:lnSpc>
                <a:spcPct val="80000"/>
              </a:lnSpc>
              <a:spcBef>
                <a:spcPts val="0"/>
              </a:spcBef>
              <a:buNone/>
              <a:defRPr sz="1800" cap="all" baseline="0">
                <a:solidFill>
                  <a:schemeClr val="bg1"/>
                </a:solidFill>
                <a:latin typeface="+mj-lt"/>
              </a:defRPr>
            </a:lvl1pPr>
          </a:lstStyle>
          <a:p>
            <a:pPr lvl="0"/>
            <a:r>
              <a:rPr lang="en-US"/>
              <a:t>XX</a:t>
            </a:r>
            <a:endParaRPr lang="de-CH"/>
          </a:p>
        </p:txBody>
      </p:sp>
      <p:sp>
        <p:nvSpPr>
          <p:cNvPr id="154" name="Text Placeholder 26">
            <a:extLst>
              <a:ext uri="{FF2B5EF4-FFF2-40B4-BE49-F238E27FC236}">
                <a16:creationId xmlns:a16="http://schemas.microsoft.com/office/drawing/2014/main" id="{EAF72BD7-7DDB-0238-3E59-25E186C68A28}"/>
              </a:ext>
            </a:extLst>
          </p:cNvPr>
          <p:cNvSpPr>
            <a:spLocks noGrp="1"/>
          </p:cNvSpPr>
          <p:nvPr>
            <p:ph type="body" sz="quarter" idx="52" hasCustomPrompt="1"/>
          </p:nvPr>
        </p:nvSpPr>
        <p:spPr>
          <a:xfrm>
            <a:off x="7160843" y="4632994"/>
            <a:ext cx="3842437" cy="400341"/>
          </a:xfrm>
          <a:prstGeom prst="rect">
            <a:avLst/>
          </a:prstGeom>
        </p:spPr>
        <p:txBody>
          <a:bodyPr lIns="91440" tIns="45720" rIns="91440" bIns="45720" anchor="b"/>
          <a:lstStyle>
            <a:lvl1pPr marL="0" indent="0" algn="l">
              <a:lnSpc>
                <a:spcPct val="80000"/>
              </a:lnSpc>
              <a:spcBef>
                <a:spcPts val="0"/>
              </a:spcBef>
              <a:buNone/>
              <a:defRPr sz="1600" cap="none" baseline="0">
                <a:solidFill>
                  <a:schemeClr val="bg1"/>
                </a:solidFill>
                <a:latin typeface="+mj-lt"/>
              </a:defRPr>
            </a:lvl1pPr>
          </a:lstStyle>
          <a:p>
            <a:pPr lvl="0"/>
            <a:r>
              <a:rPr lang="en-US"/>
              <a:t>Title</a:t>
            </a:r>
            <a:endParaRPr lang="de-CH"/>
          </a:p>
        </p:txBody>
      </p:sp>
      <p:sp>
        <p:nvSpPr>
          <p:cNvPr id="155" name="Text Placeholder 26">
            <a:extLst>
              <a:ext uri="{FF2B5EF4-FFF2-40B4-BE49-F238E27FC236}">
                <a16:creationId xmlns:a16="http://schemas.microsoft.com/office/drawing/2014/main" id="{657AF301-04FE-DE54-E7FD-E87A1D1CA4E6}"/>
              </a:ext>
            </a:extLst>
          </p:cNvPr>
          <p:cNvSpPr>
            <a:spLocks noGrp="1"/>
          </p:cNvSpPr>
          <p:nvPr>
            <p:ph type="body" sz="quarter" idx="53" hasCustomPrompt="1"/>
          </p:nvPr>
        </p:nvSpPr>
        <p:spPr>
          <a:xfrm>
            <a:off x="6467354" y="5020344"/>
            <a:ext cx="615564" cy="400341"/>
          </a:xfrm>
          <a:prstGeom prst="rect">
            <a:avLst/>
          </a:prstGeom>
        </p:spPr>
        <p:txBody>
          <a:bodyPr lIns="91440" tIns="45720" rIns="91440" bIns="45720" anchor="b"/>
          <a:lstStyle>
            <a:lvl1pPr marL="0" indent="0" algn="l">
              <a:lnSpc>
                <a:spcPct val="80000"/>
              </a:lnSpc>
              <a:spcBef>
                <a:spcPts val="0"/>
              </a:spcBef>
              <a:buNone/>
              <a:defRPr sz="1800" cap="all" baseline="0">
                <a:solidFill>
                  <a:schemeClr val="bg1"/>
                </a:solidFill>
                <a:latin typeface="+mj-lt"/>
              </a:defRPr>
            </a:lvl1pPr>
          </a:lstStyle>
          <a:p>
            <a:pPr lvl="0"/>
            <a:r>
              <a:rPr lang="en-US"/>
              <a:t>XX</a:t>
            </a:r>
            <a:endParaRPr lang="de-CH"/>
          </a:p>
        </p:txBody>
      </p:sp>
      <p:sp>
        <p:nvSpPr>
          <p:cNvPr id="156" name="Text Placeholder 26">
            <a:extLst>
              <a:ext uri="{FF2B5EF4-FFF2-40B4-BE49-F238E27FC236}">
                <a16:creationId xmlns:a16="http://schemas.microsoft.com/office/drawing/2014/main" id="{404DCAF9-B24C-FA0C-A29C-9C0BD841F316}"/>
              </a:ext>
            </a:extLst>
          </p:cNvPr>
          <p:cNvSpPr>
            <a:spLocks noGrp="1"/>
          </p:cNvSpPr>
          <p:nvPr>
            <p:ph type="body" sz="quarter" idx="54" hasCustomPrompt="1"/>
          </p:nvPr>
        </p:nvSpPr>
        <p:spPr>
          <a:xfrm>
            <a:off x="7160843" y="5020344"/>
            <a:ext cx="3842437" cy="400341"/>
          </a:xfrm>
          <a:prstGeom prst="rect">
            <a:avLst/>
          </a:prstGeom>
        </p:spPr>
        <p:txBody>
          <a:bodyPr lIns="91440" tIns="45720" rIns="91440" bIns="45720" anchor="b"/>
          <a:lstStyle>
            <a:lvl1pPr marL="0" indent="0" algn="l">
              <a:lnSpc>
                <a:spcPct val="80000"/>
              </a:lnSpc>
              <a:spcBef>
                <a:spcPts val="0"/>
              </a:spcBef>
              <a:buNone/>
              <a:defRPr sz="1600" cap="none" baseline="0">
                <a:solidFill>
                  <a:schemeClr val="bg1"/>
                </a:solidFill>
                <a:latin typeface="+mj-lt"/>
              </a:defRPr>
            </a:lvl1pPr>
          </a:lstStyle>
          <a:p>
            <a:pPr lvl="0"/>
            <a:r>
              <a:rPr lang="en-US"/>
              <a:t>Title</a:t>
            </a:r>
            <a:endParaRPr lang="de-CH"/>
          </a:p>
        </p:txBody>
      </p:sp>
      <p:sp>
        <p:nvSpPr>
          <p:cNvPr id="157" name="Text Placeholder 26">
            <a:extLst>
              <a:ext uri="{FF2B5EF4-FFF2-40B4-BE49-F238E27FC236}">
                <a16:creationId xmlns:a16="http://schemas.microsoft.com/office/drawing/2014/main" id="{122D72B1-C75E-6B43-AF1B-1DD09763931D}"/>
              </a:ext>
            </a:extLst>
          </p:cNvPr>
          <p:cNvSpPr>
            <a:spLocks noGrp="1"/>
          </p:cNvSpPr>
          <p:nvPr>
            <p:ph type="body" sz="quarter" idx="55" hasCustomPrompt="1"/>
          </p:nvPr>
        </p:nvSpPr>
        <p:spPr>
          <a:xfrm>
            <a:off x="6467354" y="5407694"/>
            <a:ext cx="615564" cy="400341"/>
          </a:xfrm>
          <a:prstGeom prst="rect">
            <a:avLst/>
          </a:prstGeom>
        </p:spPr>
        <p:txBody>
          <a:bodyPr lIns="91440" tIns="45720" rIns="91440" bIns="45720" anchor="b"/>
          <a:lstStyle>
            <a:lvl1pPr marL="0" indent="0" algn="l">
              <a:lnSpc>
                <a:spcPct val="80000"/>
              </a:lnSpc>
              <a:spcBef>
                <a:spcPts val="0"/>
              </a:spcBef>
              <a:buNone/>
              <a:defRPr sz="1800" cap="all" baseline="0">
                <a:solidFill>
                  <a:schemeClr val="bg1"/>
                </a:solidFill>
                <a:latin typeface="+mj-lt"/>
              </a:defRPr>
            </a:lvl1pPr>
          </a:lstStyle>
          <a:p>
            <a:pPr lvl="0"/>
            <a:r>
              <a:rPr lang="en-US"/>
              <a:t>XX</a:t>
            </a:r>
            <a:endParaRPr lang="de-CH"/>
          </a:p>
        </p:txBody>
      </p:sp>
      <p:sp>
        <p:nvSpPr>
          <p:cNvPr id="158" name="Text Placeholder 26">
            <a:extLst>
              <a:ext uri="{FF2B5EF4-FFF2-40B4-BE49-F238E27FC236}">
                <a16:creationId xmlns:a16="http://schemas.microsoft.com/office/drawing/2014/main" id="{60311C40-8BBD-BA46-7D75-EC0502009B66}"/>
              </a:ext>
            </a:extLst>
          </p:cNvPr>
          <p:cNvSpPr>
            <a:spLocks noGrp="1"/>
          </p:cNvSpPr>
          <p:nvPr>
            <p:ph type="body" sz="quarter" idx="56" hasCustomPrompt="1"/>
          </p:nvPr>
        </p:nvSpPr>
        <p:spPr>
          <a:xfrm>
            <a:off x="7160843" y="5407694"/>
            <a:ext cx="3842437" cy="400341"/>
          </a:xfrm>
          <a:prstGeom prst="rect">
            <a:avLst/>
          </a:prstGeom>
        </p:spPr>
        <p:txBody>
          <a:bodyPr lIns="91440" tIns="45720" rIns="91440" bIns="45720" anchor="b"/>
          <a:lstStyle>
            <a:lvl1pPr marL="0" indent="0" algn="l">
              <a:lnSpc>
                <a:spcPct val="80000"/>
              </a:lnSpc>
              <a:spcBef>
                <a:spcPts val="0"/>
              </a:spcBef>
              <a:buNone/>
              <a:defRPr sz="1600" cap="none" baseline="0">
                <a:solidFill>
                  <a:schemeClr val="bg1"/>
                </a:solidFill>
                <a:latin typeface="+mj-lt"/>
              </a:defRPr>
            </a:lvl1pPr>
          </a:lstStyle>
          <a:p>
            <a:pPr lvl="0"/>
            <a:r>
              <a:rPr lang="en-US"/>
              <a:t>Title</a:t>
            </a:r>
            <a:endParaRPr lang="de-CH"/>
          </a:p>
        </p:txBody>
      </p:sp>
      <p:sp>
        <p:nvSpPr>
          <p:cNvPr id="159" name="Text Placeholder 26">
            <a:extLst>
              <a:ext uri="{FF2B5EF4-FFF2-40B4-BE49-F238E27FC236}">
                <a16:creationId xmlns:a16="http://schemas.microsoft.com/office/drawing/2014/main" id="{77834FF4-1891-3847-3624-623E8B94C050}"/>
              </a:ext>
            </a:extLst>
          </p:cNvPr>
          <p:cNvSpPr>
            <a:spLocks noGrp="1"/>
          </p:cNvSpPr>
          <p:nvPr>
            <p:ph type="body" sz="quarter" idx="57" hasCustomPrompt="1"/>
          </p:nvPr>
        </p:nvSpPr>
        <p:spPr>
          <a:xfrm>
            <a:off x="6467354" y="5795042"/>
            <a:ext cx="615564" cy="400341"/>
          </a:xfrm>
          <a:prstGeom prst="rect">
            <a:avLst/>
          </a:prstGeom>
        </p:spPr>
        <p:txBody>
          <a:bodyPr lIns="91440" tIns="45720" rIns="91440" bIns="45720" anchor="b"/>
          <a:lstStyle>
            <a:lvl1pPr marL="0" indent="0" algn="l">
              <a:lnSpc>
                <a:spcPct val="80000"/>
              </a:lnSpc>
              <a:spcBef>
                <a:spcPts val="0"/>
              </a:spcBef>
              <a:buNone/>
              <a:defRPr sz="1800" cap="all" baseline="0">
                <a:solidFill>
                  <a:schemeClr val="bg1"/>
                </a:solidFill>
                <a:latin typeface="+mj-lt"/>
              </a:defRPr>
            </a:lvl1pPr>
          </a:lstStyle>
          <a:p>
            <a:pPr lvl="0"/>
            <a:r>
              <a:rPr lang="en-US"/>
              <a:t>XX</a:t>
            </a:r>
            <a:endParaRPr lang="de-CH"/>
          </a:p>
        </p:txBody>
      </p:sp>
      <p:sp>
        <p:nvSpPr>
          <p:cNvPr id="160" name="Text Placeholder 26">
            <a:extLst>
              <a:ext uri="{FF2B5EF4-FFF2-40B4-BE49-F238E27FC236}">
                <a16:creationId xmlns:a16="http://schemas.microsoft.com/office/drawing/2014/main" id="{E33CB0BF-3FBF-CE62-EED6-A3B29021B809}"/>
              </a:ext>
            </a:extLst>
          </p:cNvPr>
          <p:cNvSpPr>
            <a:spLocks noGrp="1"/>
          </p:cNvSpPr>
          <p:nvPr>
            <p:ph type="body" sz="quarter" idx="58" hasCustomPrompt="1"/>
          </p:nvPr>
        </p:nvSpPr>
        <p:spPr>
          <a:xfrm>
            <a:off x="7160843" y="5795042"/>
            <a:ext cx="3842437" cy="400341"/>
          </a:xfrm>
          <a:prstGeom prst="rect">
            <a:avLst/>
          </a:prstGeom>
        </p:spPr>
        <p:txBody>
          <a:bodyPr lIns="91440" tIns="45720" rIns="91440" bIns="45720" anchor="b"/>
          <a:lstStyle>
            <a:lvl1pPr marL="0" indent="0" algn="l">
              <a:lnSpc>
                <a:spcPct val="80000"/>
              </a:lnSpc>
              <a:spcBef>
                <a:spcPts val="0"/>
              </a:spcBef>
              <a:buNone/>
              <a:defRPr sz="1600" cap="none" baseline="0">
                <a:solidFill>
                  <a:schemeClr val="bg1"/>
                </a:solidFill>
                <a:latin typeface="+mj-lt"/>
              </a:defRPr>
            </a:lvl1pPr>
          </a:lstStyle>
          <a:p>
            <a:pPr lvl="0"/>
            <a:r>
              <a:rPr lang="en-US"/>
              <a:t>Title</a:t>
            </a:r>
            <a:endParaRPr lang="de-CH"/>
          </a:p>
        </p:txBody>
      </p:sp>
      <p:sp>
        <p:nvSpPr>
          <p:cNvPr id="78" name="Text Placeholder 26">
            <a:extLst>
              <a:ext uri="{FF2B5EF4-FFF2-40B4-BE49-F238E27FC236}">
                <a16:creationId xmlns:a16="http://schemas.microsoft.com/office/drawing/2014/main" id="{CFAC07DA-BFE0-8E81-C0E6-0046CBEB7707}"/>
              </a:ext>
            </a:extLst>
          </p:cNvPr>
          <p:cNvSpPr>
            <a:spLocks noGrp="1"/>
          </p:cNvSpPr>
          <p:nvPr userDrawn="1">
            <p:ph type="body" sz="quarter" idx="11" hasCustomPrompt="1"/>
          </p:nvPr>
        </p:nvSpPr>
        <p:spPr>
          <a:xfrm>
            <a:off x="828554" y="2696244"/>
            <a:ext cx="615564" cy="400341"/>
          </a:xfrm>
          <a:prstGeom prst="rect">
            <a:avLst/>
          </a:prstGeom>
        </p:spPr>
        <p:txBody>
          <a:bodyPr lIns="91440" tIns="45720" rIns="91440" bIns="45720" anchor="b"/>
          <a:lstStyle>
            <a:lvl1pPr marL="0" indent="0" algn="l">
              <a:lnSpc>
                <a:spcPct val="80000"/>
              </a:lnSpc>
              <a:spcBef>
                <a:spcPts val="0"/>
              </a:spcBef>
              <a:buNone/>
              <a:defRPr sz="1800" cap="all" baseline="0">
                <a:solidFill>
                  <a:schemeClr val="bg1"/>
                </a:solidFill>
                <a:latin typeface="+mj-lt"/>
              </a:defRPr>
            </a:lvl1pPr>
          </a:lstStyle>
          <a:p>
            <a:pPr lvl="0"/>
            <a:r>
              <a:rPr lang="en-US"/>
              <a:t>XX</a:t>
            </a:r>
            <a:endParaRPr lang="de-CH"/>
          </a:p>
        </p:txBody>
      </p:sp>
      <p:sp>
        <p:nvSpPr>
          <p:cNvPr id="79" name="Text Placeholder 26">
            <a:extLst>
              <a:ext uri="{FF2B5EF4-FFF2-40B4-BE49-F238E27FC236}">
                <a16:creationId xmlns:a16="http://schemas.microsoft.com/office/drawing/2014/main" id="{6C6B9090-B329-9E49-A79E-CFFE7D6859C5}"/>
              </a:ext>
            </a:extLst>
          </p:cNvPr>
          <p:cNvSpPr>
            <a:spLocks noGrp="1"/>
          </p:cNvSpPr>
          <p:nvPr userDrawn="1">
            <p:ph type="body" sz="quarter" idx="24" hasCustomPrompt="1"/>
          </p:nvPr>
        </p:nvSpPr>
        <p:spPr>
          <a:xfrm>
            <a:off x="1522043" y="2696244"/>
            <a:ext cx="3842437" cy="400341"/>
          </a:xfrm>
          <a:prstGeom prst="rect">
            <a:avLst/>
          </a:prstGeom>
        </p:spPr>
        <p:txBody>
          <a:bodyPr lIns="91440" tIns="45720" rIns="91440" bIns="45720" anchor="b"/>
          <a:lstStyle>
            <a:lvl1pPr marL="0" indent="0" algn="l">
              <a:lnSpc>
                <a:spcPct val="80000"/>
              </a:lnSpc>
              <a:spcBef>
                <a:spcPts val="0"/>
              </a:spcBef>
              <a:buNone/>
              <a:defRPr sz="1600" cap="none" baseline="0">
                <a:solidFill>
                  <a:schemeClr val="bg1"/>
                </a:solidFill>
                <a:latin typeface="+mj-lt"/>
              </a:defRPr>
            </a:lvl1pPr>
          </a:lstStyle>
          <a:p>
            <a:pPr lvl="0"/>
            <a:r>
              <a:rPr lang="en-US"/>
              <a:t>Title</a:t>
            </a:r>
            <a:endParaRPr lang="de-CH"/>
          </a:p>
        </p:txBody>
      </p:sp>
      <p:sp>
        <p:nvSpPr>
          <p:cNvPr id="85" name="Text Placeholder 26">
            <a:extLst>
              <a:ext uri="{FF2B5EF4-FFF2-40B4-BE49-F238E27FC236}">
                <a16:creationId xmlns:a16="http://schemas.microsoft.com/office/drawing/2014/main" id="{DEB93134-CDD7-A869-3B65-424AD4AC9975}"/>
              </a:ext>
            </a:extLst>
          </p:cNvPr>
          <p:cNvSpPr>
            <a:spLocks noGrp="1"/>
          </p:cNvSpPr>
          <p:nvPr userDrawn="1">
            <p:ph type="body" sz="quarter" idx="25" hasCustomPrompt="1"/>
          </p:nvPr>
        </p:nvSpPr>
        <p:spPr>
          <a:xfrm>
            <a:off x="828554" y="3083594"/>
            <a:ext cx="615564" cy="400341"/>
          </a:xfrm>
          <a:prstGeom prst="rect">
            <a:avLst/>
          </a:prstGeom>
        </p:spPr>
        <p:txBody>
          <a:bodyPr lIns="91440" tIns="45720" rIns="91440" bIns="45720" anchor="b"/>
          <a:lstStyle>
            <a:lvl1pPr marL="0" indent="0" algn="l">
              <a:lnSpc>
                <a:spcPct val="80000"/>
              </a:lnSpc>
              <a:spcBef>
                <a:spcPts val="0"/>
              </a:spcBef>
              <a:buNone/>
              <a:defRPr sz="1800" cap="all" baseline="0">
                <a:solidFill>
                  <a:schemeClr val="bg1"/>
                </a:solidFill>
                <a:latin typeface="+mj-lt"/>
              </a:defRPr>
            </a:lvl1pPr>
          </a:lstStyle>
          <a:p>
            <a:pPr lvl="0"/>
            <a:r>
              <a:rPr lang="en-US"/>
              <a:t>XX</a:t>
            </a:r>
            <a:endParaRPr lang="de-CH"/>
          </a:p>
        </p:txBody>
      </p:sp>
      <p:sp>
        <p:nvSpPr>
          <p:cNvPr id="86" name="Text Placeholder 26">
            <a:extLst>
              <a:ext uri="{FF2B5EF4-FFF2-40B4-BE49-F238E27FC236}">
                <a16:creationId xmlns:a16="http://schemas.microsoft.com/office/drawing/2014/main" id="{C392A0A0-CDA1-1472-8B95-54B5A77C6FBA}"/>
              </a:ext>
            </a:extLst>
          </p:cNvPr>
          <p:cNvSpPr>
            <a:spLocks noGrp="1"/>
          </p:cNvSpPr>
          <p:nvPr userDrawn="1">
            <p:ph type="body" sz="quarter" idx="26" hasCustomPrompt="1"/>
          </p:nvPr>
        </p:nvSpPr>
        <p:spPr>
          <a:xfrm>
            <a:off x="1522043" y="3083594"/>
            <a:ext cx="3842437" cy="400341"/>
          </a:xfrm>
          <a:prstGeom prst="rect">
            <a:avLst/>
          </a:prstGeom>
        </p:spPr>
        <p:txBody>
          <a:bodyPr lIns="91440" tIns="45720" rIns="91440" bIns="45720" anchor="b"/>
          <a:lstStyle>
            <a:lvl1pPr marL="0" indent="0" algn="l">
              <a:lnSpc>
                <a:spcPct val="80000"/>
              </a:lnSpc>
              <a:spcBef>
                <a:spcPts val="0"/>
              </a:spcBef>
              <a:buNone/>
              <a:defRPr sz="1600" cap="none" baseline="0">
                <a:solidFill>
                  <a:schemeClr val="bg1"/>
                </a:solidFill>
                <a:latin typeface="+mj-lt"/>
              </a:defRPr>
            </a:lvl1pPr>
          </a:lstStyle>
          <a:p>
            <a:pPr lvl="0"/>
            <a:r>
              <a:rPr lang="en-US"/>
              <a:t>Title</a:t>
            </a:r>
            <a:endParaRPr lang="de-CH"/>
          </a:p>
        </p:txBody>
      </p:sp>
      <p:sp>
        <p:nvSpPr>
          <p:cNvPr id="88" name="Text Placeholder 26">
            <a:extLst>
              <a:ext uri="{FF2B5EF4-FFF2-40B4-BE49-F238E27FC236}">
                <a16:creationId xmlns:a16="http://schemas.microsoft.com/office/drawing/2014/main" id="{A628F3A7-4965-935A-506B-F13B322A7588}"/>
              </a:ext>
            </a:extLst>
          </p:cNvPr>
          <p:cNvSpPr>
            <a:spLocks noGrp="1"/>
          </p:cNvSpPr>
          <p:nvPr userDrawn="1">
            <p:ph type="body" sz="quarter" idx="27" hasCustomPrompt="1"/>
          </p:nvPr>
        </p:nvSpPr>
        <p:spPr>
          <a:xfrm>
            <a:off x="828554" y="3470944"/>
            <a:ext cx="615564" cy="400341"/>
          </a:xfrm>
          <a:prstGeom prst="rect">
            <a:avLst/>
          </a:prstGeom>
        </p:spPr>
        <p:txBody>
          <a:bodyPr lIns="91440" tIns="45720" rIns="91440" bIns="45720" anchor="b"/>
          <a:lstStyle>
            <a:lvl1pPr marL="0" indent="0" algn="l">
              <a:lnSpc>
                <a:spcPct val="80000"/>
              </a:lnSpc>
              <a:spcBef>
                <a:spcPts val="0"/>
              </a:spcBef>
              <a:buNone/>
              <a:defRPr sz="1800" cap="all" baseline="0">
                <a:solidFill>
                  <a:schemeClr val="bg1"/>
                </a:solidFill>
                <a:latin typeface="+mj-lt"/>
              </a:defRPr>
            </a:lvl1pPr>
          </a:lstStyle>
          <a:p>
            <a:pPr lvl="0"/>
            <a:r>
              <a:rPr lang="en-US"/>
              <a:t>XX</a:t>
            </a:r>
            <a:endParaRPr lang="de-CH"/>
          </a:p>
        </p:txBody>
      </p:sp>
      <p:sp>
        <p:nvSpPr>
          <p:cNvPr id="89" name="Text Placeholder 26">
            <a:extLst>
              <a:ext uri="{FF2B5EF4-FFF2-40B4-BE49-F238E27FC236}">
                <a16:creationId xmlns:a16="http://schemas.microsoft.com/office/drawing/2014/main" id="{ED4BA66B-239A-C123-299D-6A82F54E729F}"/>
              </a:ext>
            </a:extLst>
          </p:cNvPr>
          <p:cNvSpPr>
            <a:spLocks noGrp="1"/>
          </p:cNvSpPr>
          <p:nvPr userDrawn="1">
            <p:ph type="body" sz="quarter" idx="28" hasCustomPrompt="1"/>
          </p:nvPr>
        </p:nvSpPr>
        <p:spPr>
          <a:xfrm>
            <a:off x="1522043" y="3470944"/>
            <a:ext cx="3842437" cy="400341"/>
          </a:xfrm>
          <a:prstGeom prst="rect">
            <a:avLst/>
          </a:prstGeom>
        </p:spPr>
        <p:txBody>
          <a:bodyPr lIns="91440" tIns="45720" rIns="91440" bIns="45720" anchor="b"/>
          <a:lstStyle>
            <a:lvl1pPr marL="0" indent="0" algn="l">
              <a:lnSpc>
                <a:spcPct val="80000"/>
              </a:lnSpc>
              <a:spcBef>
                <a:spcPts val="0"/>
              </a:spcBef>
              <a:buNone/>
              <a:defRPr sz="1600" cap="none" baseline="0">
                <a:solidFill>
                  <a:schemeClr val="bg1"/>
                </a:solidFill>
                <a:latin typeface="+mj-lt"/>
              </a:defRPr>
            </a:lvl1pPr>
          </a:lstStyle>
          <a:p>
            <a:pPr lvl="0"/>
            <a:r>
              <a:rPr lang="en-US"/>
              <a:t>Title</a:t>
            </a:r>
            <a:endParaRPr lang="de-CH"/>
          </a:p>
        </p:txBody>
      </p:sp>
      <p:sp>
        <p:nvSpPr>
          <p:cNvPr id="91" name="Text Placeholder 26">
            <a:extLst>
              <a:ext uri="{FF2B5EF4-FFF2-40B4-BE49-F238E27FC236}">
                <a16:creationId xmlns:a16="http://schemas.microsoft.com/office/drawing/2014/main" id="{8F98891C-4E97-0F25-A2F5-7246DC548358}"/>
              </a:ext>
            </a:extLst>
          </p:cNvPr>
          <p:cNvSpPr>
            <a:spLocks noGrp="1"/>
          </p:cNvSpPr>
          <p:nvPr userDrawn="1">
            <p:ph type="body" sz="quarter" idx="29" hasCustomPrompt="1"/>
          </p:nvPr>
        </p:nvSpPr>
        <p:spPr>
          <a:xfrm>
            <a:off x="828554" y="3858294"/>
            <a:ext cx="615564" cy="400341"/>
          </a:xfrm>
          <a:prstGeom prst="rect">
            <a:avLst/>
          </a:prstGeom>
        </p:spPr>
        <p:txBody>
          <a:bodyPr lIns="91440" tIns="45720" rIns="91440" bIns="45720" anchor="b"/>
          <a:lstStyle>
            <a:lvl1pPr marL="0" indent="0" algn="l">
              <a:lnSpc>
                <a:spcPct val="80000"/>
              </a:lnSpc>
              <a:spcBef>
                <a:spcPts val="0"/>
              </a:spcBef>
              <a:buNone/>
              <a:defRPr sz="1800" cap="all" baseline="0">
                <a:solidFill>
                  <a:schemeClr val="bg1"/>
                </a:solidFill>
                <a:latin typeface="+mj-lt"/>
              </a:defRPr>
            </a:lvl1pPr>
          </a:lstStyle>
          <a:p>
            <a:pPr lvl="0"/>
            <a:r>
              <a:rPr lang="en-US"/>
              <a:t>XX</a:t>
            </a:r>
            <a:endParaRPr lang="de-CH"/>
          </a:p>
        </p:txBody>
      </p:sp>
      <p:sp>
        <p:nvSpPr>
          <p:cNvPr id="92" name="Text Placeholder 26">
            <a:extLst>
              <a:ext uri="{FF2B5EF4-FFF2-40B4-BE49-F238E27FC236}">
                <a16:creationId xmlns:a16="http://schemas.microsoft.com/office/drawing/2014/main" id="{7DCACBB7-5E2D-CAEB-1B4C-0AA74D662D6F}"/>
              </a:ext>
            </a:extLst>
          </p:cNvPr>
          <p:cNvSpPr>
            <a:spLocks noGrp="1"/>
          </p:cNvSpPr>
          <p:nvPr userDrawn="1">
            <p:ph type="body" sz="quarter" idx="30" hasCustomPrompt="1"/>
          </p:nvPr>
        </p:nvSpPr>
        <p:spPr>
          <a:xfrm>
            <a:off x="1522043" y="3858294"/>
            <a:ext cx="3842437" cy="400341"/>
          </a:xfrm>
          <a:prstGeom prst="rect">
            <a:avLst/>
          </a:prstGeom>
        </p:spPr>
        <p:txBody>
          <a:bodyPr lIns="91440" tIns="45720" rIns="91440" bIns="45720" anchor="b"/>
          <a:lstStyle>
            <a:lvl1pPr marL="0" indent="0" algn="l">
              <a:lnSpc>
                <a:spcPct val="80000"/>
              </a:lnSpc>
              <a:spcBef>
                <a:spcPts val="0"/>
              </a:spcBef>
              <a:buNone/>
              <a:defRPr sz="1600" cap="none" baseline="0">
                <a:solidFill>
                  <a:schemeClr val="bg1"/>
                </a:solidFill>
                <a:latin typeface="+mj-lt"/>
              </a:defRPr>
            </a:lvl1pPr>
          </a:lstStyle>
          <a:p>
            <a:pPr lvl="0"/>
            <a:r>
              <a:rPr lang="en-US"/>
              <a:t>Title</a:t>
            </a:r>
            <a:endParaRPr lang="de-CH"/>
          </a:p>
        </p:txBody>
      </p:sp>
      <p:sp>
        <p:nvSpPr>
          <p:cNvPr id="94" name="Text Placeholder 26">
            <a:extLst>
              <a:ext uri="{FF2B5EF4-FFF2-40B4-BE49-F238E27FC236}">
                <a16:creationId xmlns:a16="http://schemas.microsoft.com/office/drawing/2014/main" id="{D1EB6FB7-C8D9-3157-FC08-D3C1883F5BC8}"/>
              </a:ext>
            </a:extLst>
          </p:cNvPr>
          <p:cNvSpPr>
            <a:spLocks noGrp="1"/>
          </p:cNvSpPr>
          <p:nvPr userDrawn="1">
            <p:ph type="body" sz="quarter" idx="31" hasCustomPrompt="1"/>
          </p:nvPr>
        </p:nvSpPr>
        <p:spPr>
          <a:xfrm>
            <a:off x="828554" y="4245644"/>
            <a:ext cx="615564" cy="400341"/>
          </a:xfrm>
          <a:prstGeom prst="rect">
            <a:avLst/>
          </a:prstGeom>
        </p:spPr>
        <p:txBody>
          <a:bodyPr lIns="91440" tIns="45720" rIns="91440" bIns="45720" anchor="b"/>
          <a:lstStyle>
            <a:lvl1pPr marL="0" indent="0" algn="l">
              <a:lnSpc>
                <a:spcPct val="80000"/>
              </a:lnSpc>
              <a:spcBef>
                <a:spcPts val="0"/>
              </a:spcBef>
              <a:buNone/>
              <a:defRPr sz="1800" cap="all" baseline="0">
                <a:solidFill>
                  <a:schemeClr val="bg1"/>
                </a:solidFill>
                <a:latin typeface="+mj-lt"/>
              </a:defRPr>
            </a:lvl1pPr>
          </a:lstStyle>
          <a:p>
            <a:pPr lvl="0"/>
            <a:r>
              <a:rPr lang="en-US"/>
              <a:t>XX</a:t>
            </a:r>
            <a:endParaRPr lang="de-CH"/>
          </a:p>
        </p:txBody>
      </p:sp>
      <p:sp>
        <p:nvSpPr>
          <p:cNvPr id="95" name="Text Placeholder 26">
            <a:extLst>
              <a:ext uri="{FF2B5EF4-FFF2-40B4-BE49-F238E27FC236}">
                <a16:creationId xmlns:a16="http://schemas.microsoft.com/office/drawing/2014/main" id="{4D4C8134-903C-FF44-837B-6EF9D06F6C62}"/>
              </a:ext>
            </a:extLst>
          </p:cNvPr>
          <p:cNvSpPr>
            <a:spLocks noGrp="1"/>
          </p:cNvSpPr>
          <p:nvPr userDrawn="1">
            <p:ph type="body" sz="quarter" idx="32" hasCustomPrompt="1"/>
          </p:nvPr>
        </p:nvSpPr>
        <p:spPr>
          <a:xfrm>
            <a:off x="1522043" y="4245644"/>
            <a:ext cx="3842437" cy="400341"/>
          </a:xfrm>
          <a:prstGeom prst="rect">
            <a:avLst/>
          </a:prstGeom>
        </p:spPr>
        <p:txBody>
          <a:bodyPr lIns="91440" tIns="45720" rIns="91440" bIns="45720" anchor="b"/>
          <a:lstStyle>
            <a:lvl1pPr marL="0" indent="0" algn="l">
              <a:lnSpc>
                <a:spcPct val="80000"/>
              </a:lnSpc>
              <a:spcBef>
                <a:spcPts val="0"/>
              </a:spcBef>
              <a:buNone/>
              <a:defRPr sz="1600" cap="none" baseline="0">
                <a:solidFill>
                  <a:schemeClr val="bg1"/>
                </a:solidFill>
                <a:latin typeface="+mj-lt"/>
              </a:defRPr>
            </a:lvl1pPr>
          </a:lstStyle>
          <a:p>
            <a:pPr lvl="0"/>
            <a:r>
              <a:rPr lang="en-US"/>
              <a:t>Title</a:t>
            </a:r>
            <a:endParaRPr lang="de-CH"/>
          </a:p>
        </p:txBody>
      </p:sp>
      <p:sp>
        <p:nvSpPr>
          <p:cNvPr id="97" name="Text Placeholder 26">
            <a:extLst>
              <a:ext uri="{FF2B5EF4-FFF2-40B4-BE49-F238E27FC236}">
                <a16:creationId xmlns:a16="http://schemas.microsoft.com/office/drawing/2014/main" id="{028901DE-B23B-0E22-3B15-E0C24BE77833}"/>
              </a:ext>
            </a:extLst>
          </p:cNvPr>
          <p:cNvSpPr>
            <a:spLocks noGrp="1"/>
          </p:cNvSpPr>
          <p:nvPr userDrawn="1">
            <p:ph type="body" sz="quarter" idx="33" hasCustomPrompt="1"/>
          </p:nvPr>
        </p:nvSpPr>
        <p:spPr>
          <a:xfrm>
            <a:off x="828554" y="4632994"/>
            <a:ext cx="615564" cy="400341"/>
          </a:xfrm>
          <a:prstGeom prst="rect">
            <a:avLst/>
          </a:prstGeom>
        </p:spPr>
        <p:txBody>
          <a:bodyPr lIns="91440" tIns="45720" rIns="91440" bIns="45720" anchor="b"/>
          <a:lstStyle>
            <a:lvl1pPr marL="0" indent="0" algn="l">
              <a:lnSpc>
                <a:spcPct val="80000"/>
              </a:lnSpc>
              <a:spcBef>
                <a:spcPts val="0"/>
              </a:spcBef>
              <a:buNone/>
              <a:defRPr sz="1800" cap="all" baseline="0">
                <a:solidFill>
                  <a:schemeClr val="bg1"/>
                </a:solidFill>
                <a:latin typeface="+mj-lt"/>
              </a:defRPr>
            </a:lvl1pPr>
          </a:lstStyle>
          <a:p>
            <a:pPr lvl="0"/>
            <a:r>
              <a:rPr lang="en-US"/>
              <a:t>XX</a:t>
            </a:r>
            <a:endParaRPr lang="de-CH"/>
          </a:p>
        </p:txBody>
      </p:sp>
      <p:sp>
        <p:nvSpPr>
          <p:cNvPr id="98" name="Text Placeholder 26">
            <a:extLst>
              <a:ext uri="{FF2B5EF4-FFF2-40B4-BE49-F238E27FC236}">
                <a16:creationId xmlns:a16="http://schemas.microsoft.com/office/drawing/2014/main" id="{1044B4AC-99B1-33EF-05A4-9987ABD7E282}"/>
              </a:ext>
            </a:extLst>
          </p:cNvPr>
          <p:cNvSpPr>
            <a:spLocks noGrp="1"/>
          </p:cNvSpPr>
          <p:nvPr userDrawn="1">
            <p:ph type="body" sz="quarter" idx="34" hasCustomPrompt="1"/>
          </p:nvPr>
        </p:nvSpPr>
        <p:spPr>
          <a:xfrm>
            <a:off x="1522043" y="4632994"/>
            <a:ext cx="3842437" cy="400341"/>
          </a:xfrm>
          <a:prstGeom prst="rect">
            <a:avLst/>
          </a:prstGeom>
        </p:spPr>
        <p:txBody>
          <a:bodyPr lIns="91440" tIns="45720" rIns="91440" bIns="45720" anchor="b"/>
          <a:lstStyle>
            <a:lvl1pPr marL="0" indent="0" algn="l">
              <a:lnSpc>
                <a:spcPct val="80000"/>
              </a:lnSpc>
              <a:spcBef>
                <a:spcPts val="0"/>
              </a:spcBef>
              <a:buNone/>
              <a:defRPr sz="1600" cap="none" baseline="0">
                <a:solidFill>
                  <a:schemeClr val="bg1"/>
                </a:solidFill>
                <a:latin typeface="+mj-lt"/>
              </a:defRPr>
            </a:lvl1pPr>
          </a:lstStyle>
          <a:p>
            <a:pPr lvl="0"/>
            <a:r>
              <a:rPr lang="en-US"/>
              <a:t>Title</a:t>
            </a:r>
            <a:endParaRPr lang="de-CH"/>
          </a:p>
        </p:txBody>
      </p:sp>
      <p:sp>
        <p:nvSpPr>
          <p:cNvPr id="100" name="Text Placeholder 26">
            <a:extLst>
              <a:ext uri="{FF2B5EF4-FFF2-40B4-BE49-F238E27FC236}">
                <a16:creationId xmlns:a16="http://schemas.microsoft.com/office/drawing/2014/main" id="{A2ECBC1D-3CF9-BA7B-7150-51BBC7A11D2A}"/>
              </a:ext>
            </a:extLst>
          </p:cNvPr>
          <p:cNvSpPr>
            <a:spLocks noGrp="1"/>
          </p:cNvSpPr>
          <p:nvPr userDrawn="1">
            <p:ph type="body" sz="quarter" idx="35" hasCustomPrompt="1"/>
          </p:nvPr>
        </p:nvSpPr>
        <p:spPr>
          <a:xfrm>
            <a:off x="828554" y="5020344"/>
            <a:ext cx="615564" cy="400341"/>
          </a:xfrm>
          <a:prstGeom prst="rect">
            <a:avLst/>
          </a:prstGeom>
        </p:spPr>
        <p:txBody>
          <a:bodyPr lIns="91440" tIns="45720" rIns="91440" bIns="45720" anchor="b"/>
          <a:lstStyle>
            <a:lvl1pPr marL="0" indent="0" algn="l">
              <a:lnSpc>
                <a:spcPct val="80000"/>
              </a:lnSpc>
              <a:spcBef>
                <a:spcPts val="0"/>
              </a:spcBef>
              <a:buNone/>
              <a:defRPr sz="1800" cap="all" baseline="0">
                <a:solidFill>
                  <a:schemeClr val="bg1"/>
                </a:solidFill>
                <a:latin typeface="+mj-lt"/>
              </a:defRPr>
            </a:lvl1pPr>
          </a:lstStyle>
          <a:p>
            <a:pPr lvl="0"/>
            <a:r>
              <a:rPr lang="en-US"/>
              <a:t>XX</a:t>
            </a:r>
            <a:endParaRPr lang="de-CH"/>
          </a:p>
        </p:txBody>
      </p:sp>
      <p:sp>
        <p:nvSpPr>
          <p:cNvPr id="101" name="Text Placeholder 26">
            <a:extLst>
              <a:ext uri="{FF2B5EF4-FFF2-40B4-BE49-F238E27FC236}">
                <a16:creationId xmlns:a16="http://schemas.microsoft.com/office/drawing/2014/main" id="{E6AD9B7C-DE7F-79BD-776E-306CB4AB03BD}"/>
              </a:ext>
            </a:extLst>
          </p:cNvPr>
          <p:cNvSpPr>
            <a:spLocks noGrp="1"/>
          </p:cNvSpPr>
          <p:nvPr userDrawn="1">
            <p:ph type="body" sz="quarter" idx="36" hasCustomPrompt="1"/>
          </p:nvPr>
        </p:nvSpPr>
        <p:spPr>
          <a:xfrm>
            <a:off x="1522043" y="5020344"/>
            <a:ext cx="3842437" cy="400341"/>
          </a:xfrm>
          <a:prstGeom prst="rect">
            <a:avLst/>
          </a:prstGeom>
        </p:spPr>
        <p:txBody>
          <a:bodyPr lIns="91440" tIns="45720" rIns="91440" bIns="45720" anchor="b"/>
          <a:lstStyle>
            <a:lvl1pPr marL="0" indent="0" algn="l">
              <a:lnSpc>
                <a:spcPct val="80000"/>
              </a:lnSpc>
              <a:spcBef>
                <a:spcPts val="0"/>
              </a:spcBef>
              <a:buNone/>
              <a:defRPr sz="1600" cap="none" baseline="0">
                <a:solidFill>
                  <a:schemeClr val="bg1"/>
                </a:solidFill>
                <a:latin typeface="+mj-lt"/>
              </a:defRPr>
            </a:lvl1pPr>
          </a:lstStyle>
          <a:p>
            <a:pPr lvl="0"/>
            <a:r>
              <a:rPr lang="en-US"/>
              <a:t>Title</a:t>
            </a:r>
            <a:endParaRPr lang="de-CH"/>
          </a:p>
        </p:txBody>
      </p:sp>
      <p:sp>
        <p:nvSpPr>
          <p:cNvPr id="103" name="Text Placeholder 26">
            <a:extLst>
              <a:ext uri="{FF2B5EF4-FFF2-40B4-BE49-F238E27FC236}">
                <a16:creationId xmlns:a16="http://schemas.microsoft.com/office/drawing/2014/main" id="{A2B98230-9AC5-D4C7-BC7A-046C9E7F688A}"/>
              </a:ext>
            </a:extLst>
          </p:cNvPr>
          <p:cNvSpPr>
            <a:spLocks noGrp="1"/>
          </p:cNvSpPr>
          <p:nvPr userDrawn="1">
            <p:ph type="body" sz="quarter" idx="37" hasCustomPrompt="1"/>
          </p:nvPr>
        </p:nvSpPr>
        <p:spPr>
          <a:xfrm>
            <a:off x="828554" y="5407694"/>
            <a:ext cx="615564" cy="400341"/>
          </a:xfrm>
          <a:prstGeom prst="rect">
            <a:avLst/>
          </a:prstGeom>
        </p:spPr>
        <p:txBody>
          <a:bodyPr lIns="91440" tIns="45720" rIns="91440" bIns="45720" anchor="b"/>
          <a:lstStyle>
            <a:lvl1pPr marL="0" indent="0" algn="l">
              <a:lnSpc>
                <a:spcPct val="80000"/>
              </a:lnSpc>
              <a:spcBef>
                <a:spcPts val="0"/>
              </a:spcBef>
              <a:buNone/>
              <a:defRPr sz="1800" cap="all" baseline="0">
                <a:solidFill>
                  <a:schemeClr val="bg1"/>
                </a:solidFill>
                <a:latin typeface="+mj-lt"/>
              </a:defRPr>
            </a:lvl1pPr>
          </a:lstStyle>
          <a:p>
            <a:pPr lvl="0"/>
            <a:r>
              <a:rPr lang="en-US"/>
              <a:t>XX</a:t>
            </a:r>
            <a:endParaRPr lang="de-CH"/>
          </a:p>
        </p:txBody>
      </p:sp>
      <p:sp>
        <p:nvSpPr>
          <p:cNvPr id="104" name="Text Placeholder 26">
            <a:extLst>
              <a:ext uri="{FF2B5EF4-FFF2-40B4-BE49-F238E27FC236}">
                <a16:creationId xmlns:a16="http://schemas.microsoft.com/office/drawing/2014/main" id="{065545FB-6081-C3E0-BA41-8878314E6EBB}"/>
              </a:ext>
            </a:extLst>
          </p:cNvPr>
          <p:cNvSpPr>
            <a:spLocks noGrp="1"/>
          </p:cNvSpPr>
          <p:nvPr userDrawn="1">
            <p:ph type="body" sz="quarter" idx="38" hasCustomPrompt="1"/>
          </p:nvPr>
        </p:nvSpPr>
        <p:spPr>
          <a:xfrm>
            <a:off x="1522043" y="5407694"/>
            <a:ext cx="3842437" cy="400341"/>
          </a:xfrm>
          <a:prstGeom prst="rect">
            <a:avLst/>
          </a:prstGeom>
        </p:spPr>
        <p:txBody>
          <a:bodyPr lIns="91440" tIns="45720" rIns="91440" bIns="45720" anchor="b"/>
          <a:lstStyle>
            <a:lvl1pPr marL="0" indent="0" algn="l">
              <a:lnSpc>
                <a:spcPct val="80000"/>
              </a:lnSpc>
              <a:spcBef>
                <a:spcPts val="0"/>
              </a:spcBef>
              <a:buNone/>
              <a:defRPr sz="1600" cap="none" baseline="0">
                <a:solidFill>
                  <a:schemeClr val="bg1"/>
                </a:solidFill>
                <a:latin typeface="+mj-lt"/>
              </a:defRPr>
            </a:lvl1pPr>
          </a:lstStyle>
          <a:p>
            <a:pPr lvl="0"/>
            <a:r>
              <a:rPr lang="en-US"/>
              <a:t>Title</a:t>
            </a:r>
            <a:endParaRPr lang="de-CH"/>
          </a:p>
        </p:txBody>
      </p:sp>
      <p:sp>
        <p:nvSpPr>
          <p:cNvPr id="106" name="Text Placeholder 26">
            <a:extLst>
              <a:ext uri="{FF2B5EF4-FFF2-40B4-BE49-F238E27FC236}">
                <a16:creationId xmlns:a16="http://schemas.microsoft.com/office/drawing/2014/main" id="{C346D6A6-3648-5231-1908-BC5A72E4275D}"/>
              </a:ext>
            </a:extLst>
          </p:cNvPr>
          <p:cNvSpPr>
            <a:spLocks noGrp="1"/>
          </p:cNvSpPr>
          <p:nvPr userDrawn="1">
            <p:ph type="body" sz="quarter" idx="39" hasCustomPrompt="1"/>
          </p:nvPr>
        </p:nvSpPr>
        <p:spPr>
          <a:xfrm>
            <a:off x="828554" y="5795042"/>
            <a:ext cx="615564" cy="400341"/>
          </a:xfrm>
          <a:prstGeom prst="rect">
            <a:avLst/>
          </a:prstGeom>
        </p:spPr>
        <p:txBody>
          <a:bodyPr lIns="91440" tIns="45720" rIns="91440" bIns="45720" anchor="b"/>
          <a:lstStyle>
            <a:lvl1pPr marL="0" indent="0" algn="l">
              <a:lnSpc>
                <a:spcPct val="80000"/>
              </a:lnSpc>
              <a:spcBef>
                <a:spcPts val="0"/>
              </a:spcBef>
              <a:buNone/>
              <a:defRPr sz="1800" cap="all" baseline="0">
                <a:solidFill>
                  <a:schemeClr val="bg1"/>
                </a:solidFill>
                <a:latin typeface="+mj-lt"/>
              </a:defRPr>
            </a:lvl1pPr>
          </a:lstStyle>
          <a:p>
            <a:pPr lvl="0"/>
            <a:r>
              <a:rPr lang="en-US"/>
              <a:t>XX</a:t>
            </a:r>
            <a:endParaRPr lang="de-CH"/>
          </a:p>
        </p:txBody>
      </p:sp>
      <p:sp>
        <p:nvSpPr>
          <p:cNvPr id="107" name="Text Placeholder 26">
            <a:extLst>
              <a:ext uri="{FF2B5EF4-FFF2-40B4-BE49-F238E27FC236}">
                <a16:creationId xmlns:a16="http://schemas.microsoft.com/office/drawing/2014/main" id="{3E531D14-AD05-D8C6-0F13-A779D1F8D389}"/>
              </a:ext>
            </a:extLst>
          </p:cNvPr>
          <p:cNvSpPr>
            <a:spLocks noGrp="1"/>
          </p:cNvSpPr>
          <p:nvPr userDrawn="1">
            <p:ph type="body" sz="quarter" idx="40" hasCustomPrompt="1"/>
          </p:nvPr>
        </p:nvSpPr>
        <p:spPr>
          <a:xfrm>
            <a:off x="1522043" y="5795042"/>
            <a:ext cx="3842437" cy="400341"/>
          </a:xfrm>
          <a:prstGeom prst="rect">
            <a:avLst/>
          </a:prstGeom>
        </p:spPr>
        <p:txBody>
          <a:bodyPr lIns="91440" tIns="45720" rIns="91440" bIns="45720" anchor="b"/>
          <a:lstStyle>
            <a:lvl1pPr marL="0" indent="0" algn="l">
              <a:lnSpc>
                <a:spcPct val="80000"/>
              </a:lnSpc>
              <a:spcBef>
                <a:spcPts val="0"/>
              </a:spcBef>
              <a:buNone/>
              <a:defRPr sz="1600" cap="none" baseline="0">
                <a:solidFill>
                  <a:schemeClr val="bg1"/>
                </a:solidFill>
                <a:latin typeface="+mj-lt"/>
              </a:defRPr>
            </a:lvl1pPr>
          </a:lstStyle>
          <a:p>
            <a:pPr lvl="0"/>
            <a:r>
              <a:rPr lang="en-US"/>
              <a:t>Title</a:t>
            </a:r>
            <a:endParaRPr lang="de-CH"/>
          </a:p>
        </p:txBody>
      </p:sp>
      <p:sp>
        <p:nvSpPr>
          <p:cNvPr id="163" name="Text Placeholder 26">
            <a:extLst>
              <a:ext uri="{FF2B5EF4-FFF2-40B4-BE49-F238E27FC236}">
                <a16:creationId xmlns:a16="http://schemas.microsoft.com/office/drawing/2014/main" id="{62FD4610-95F7-33F0-3F0D-2F2D05008ACE}"/>
              </a:ext>
            </a:extLst>
          </p:cNvPr>
          <p:cNvSpPr>
            <a:spLocks noGrp="1"/>
          </p:cNvSpPr>
          <p:nvPr>
            <p:ph type="body" sz="quarter" idx="59" hasCustomPrompt="1"/>
          </p:nvPr>
        </p:nvSpPr>
        <p:spPr>
          <a:xfrm>
            <a:off x="694717" y="959500"/>
            <a:ext cx="7235386" cy="1040209"/>
          </a:xfrm>
          <a:prstGeom prst="rect">
            <a:avLst/>
          </a:prstGeom>
        </p:spPr>
        <p:txBody>
          <a:bodyPr lIns="91440" tIns="45720" rIns="91440" bIns="45720" anchor="t"/>
          <a:lstStyle>
            <a:lvl1pPr marL="0" indent="0" algn="l">
              <a:lnSpc>
                <a:spcPct val="80000"/>
              </a:lnSpc>
              <a:spcBef>
                <a:spcPts val="0"/>
              </a:spcBef>
              <a:buNone/>
              <a:defRPr sz="7200" cap="all" baseline="0">
                <a:solidFill>
                  <a:schemeClr val="accent6"/>
                </a:solidFill>
                <a:latin typeface="Arial Black" panose="020B0A04020102020204" pitchFamily="34" charset="0"/>
              </a:defRPr>
            </a:lvl1pPr>
          </a:lstStyle>
          <a:p>
            <a:pPr lvl="0"/>
            <a:r>
              <a:rPr lang="en-US"/>
              <a:t>Title</a:t>
            </a:r>
            <a:endParaRPr lang="de-CH"/>
          </a:p>
        </p:txBody>
      </p:sp>
      <p:pic>
        <p:nvPicPr>
          <p:cNvPr id="2" name="Picture 1" descr="A gold trophy with a blue background&#10;&#10;Description automatically generated">
            <a:extLst>
              <a:ext uri="{FF2B5EF4-FFF2-40B4-BE49-F238E27FC236}">
                <a16:creationId xmlns:a16="http://schemas.microsoft.com/office/drawing/2014/main" id="{72269D0B-92F8-8415-B10C-A7982A741FF5}"/>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1581176" y="302248"/>
            <a:ext cx="349155" cy="612154"/>
          </a:xfrm>
          <a:prstGeom prst="rect">
            <a:avLst/>
          </a:prstGeom>
        </p:spPr>
      </p:pic>
    </p:spTree>
    <p:extLst>
      <p:ext uri="{BB962C8B-B14F-4D97-AF65-F5344CB8AC3E}">
        <p14:creationId xmlns:p14="http://schemas.microsoft.com/office/powerpoint/2010/main" val="29447207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Divider_4">
    <p:spTree>
      <p:nvGrpSpPr>
        <p:cNvPr id="1" name=""/>
        <p:cNvGrpSpPr/>
        <p:nvPr/>
      </p:nvGrpSpPr>
      <p:grpSpPr>
        <a:xfrm>
          <a:off x="0" y="0"/>
          <a:ext cx="0" cy="0"/>
          <a:chOff x="0" y="0"/>
          <a:chExt cx="0" cy="0"/>
        </a:xfrm>
      </p:grpSpPr>
      <p:sp>
        <p:nvSpPr>
          <p:cNvPr id="25" name="Text Placeholder 24">
            <a:extLst>
              <a:ext uri="{FF2B5EF4-FFF2-40B4-BE49-F238E27FC236}">
                <a16:creationId xmlns:a16="http://schemas.microsoft.com/office/drawing/2014/main" id="{B2F1315F-921A-2595-D068-F07BAEC18BED}"/>
              </a:ext>
            </a:extLst>
          </p:cNvPr>
          <p:cNvSpPr>
            <a:spLocks noGrp="1"/>
          </p:cNvSpPr>
          <p:nvPr>
            <p:ph type="body" sz="quarter" idx="21" hasCustomPrompt="1"/>
          </p:nvPr>
        </p:nvSpPr>
        <p:spPr>
          <a:xfrm>
            <a:off x="0" y="1"/>
            <a:ext cx="5295444" cy="6857999"/>
          </a:xfrm>
          <a:custGeom>
            <a:avLst/>
            <a:gdLst>
              <a:gd name="connsiteX0" fmla="*/ 2501131 w 5295444"/>
              <a:gd name="connsiteY0" fmla="*/ 0 h 6857999"/>
              <a:gd name="connsiteX1" fmla="*/ 5295444 w 5295444"/>
              <a:gd name="connsiteY1" fmla="*/ 0 h 6857999"/>
              <a:gd name="connsiteX2" fmla="*/ 5295444 w 5295444"/>
              <a:gd name="connsiteY2" fmla="*/ 6857999 h 6857999"/>
              <a:gd name="connsiteX3" fmla="*/ 0 w 5295444"/>
              <a:gd name="connsiteY3" fmla="*/ 6857999 h 6857999"/>
              <a:gd name="connsiteX4" fmla="*/ 0 w 5295444"/>
              <a:gd name="connsiteY4" fmla="*/ 5002261 h 6857999"/>
              <a:gd name="connsiteX5" fmla="*/ 2501131 w 5295444"/>
              <a:gd name="connsiteY5" fmla="*/ 2501131 h 6857999"/>
              <a:gd name="connsiteX6" fmla="*/ 0 w 5295444"/>
              <a:gd name="connsiteY6" fmla="*/ 2501131 h 6857999"/>
              <a:gd name="connsiteX7" fmla="*/ 2501131 w 5295444"/>
              <a:gd name="connsiteY7" fmla="*/ 0 h 6857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295444" h="6857999">
                <a:moveTo>
                  <a:pt x="2501131" y="0"/>
                </a:moveTo>
                <a:lnTo>
                  <a:pt x="5295444" y="0"/>
                </a:lnTo>
                <a:lnTo>
                  <a:pt x="5295444" y="6857999"/>
                </a:lnTo>
                <a:lnTo>
                  <a:pt x="0" y="6857999"/>
                </a:lnTo>
                <a:lnTo>
                  <a:pt x="0" y="5002261"/>
                </a:lnTo>
                <a:cubicBezTo>
                  <a:pt x="0" y="3620934"/>
                  <a:pt x="1119803" y="2501131"/>
                  <a:pt x="2501131" y="2501131"/>
                </a:cubicBezTo>
                <a:lnTo>
                  <a:pt x="0" y="2501131"/>
                </a:lnTo>
                <a:cubicBezTo>
                  <a:pt x="0" y="1119803"/>
                  <a:pt x="1119803" y="0"/>
                  <a:pt x="2501131" y="0"/>
                </a:cubicBezTo>
                <a:close/>
              </a:path>
            </a:pathLst>
          </a:custGeom>
          <a:solidFill>
            <a:schemeClr val="tx2"/>
          </a:solidFill>
        </p:spPr>
        <p:txBody>
          <a:bodyPr wrap="square" bIns="0" anchor="t">
            <a:noAutofit/>
          </a:bodyPr>
          <a:lstStyle>
            <a:lvl1pPr marL="0" indent="0" algn="l">
              <a:lnSpc>
                <a:spcPct val="80000"/>
              </a:lnSpc>
              <a:buNone/>
              <a:defRPr sz="100" cap="none" baseline="0">
                <a:solidFill>
                  <a:schemeClr val="tx1"/>
                </a:solidFill>
                <a:latin typeface="+mn-lt"/>
              </a:defRPr>
            </a:lvl1pPr>
          </a:lstStyle>
          <a:p>
            <a:pPr lvl="0"/>
            <a:r>
              <a:rPr lang="en-US"/>
              <a:t>.</a:t>
            </a:r>
            <a:endParaRPr lang="de-CH"/>
          </a:p>
        </p:txBody>
      </p:sp>
      <p:sp>
        <p:nvSpPr>
          <p:cNvPr id="22" name="Text Placeholder 21">
            <a:extLst>
              <a:ext uri="{FF2B5EF4-FFF2-40B4-BE49-F238E27FC236}">
                <a16:creationId xmlns:a16="http://schemas.microsoft.com/office/drawing/2014/main" id="{DA28F556-485A-E86F-23F7-F9F874A956EC}"/>
              </a:ext>
            </a:extLst>
          </p:cNvPr>
          <p:cNvSpPr>
            <a:spLocks noGrp="1"/>
          </p:cNvSpPr>
          <p:nvPr>
            <p:ph type="body" sz="quarter" idx="20" hasCustomPrompt="1"/>
          </p:nvPr>
        </p:nvSpPr>
        <p:spPr>
          <a:xfrm>
            <a:off x="1" y="1"/>
            <a:ext cx="2501131" cy="5002261"/>
          </a:xfrm>
          <a:custGeom>
            <a:avLst/>
            <a:gdLst>
              <a:gd name="connsiteX0" fmla="*/ 0 w 2501131"/>
              <a:gd name="connsiteY0" fmla="*/ 2501131 h 5002261"/>
              <a:gd name="connsiteX1" fmla="*/ 2501131 w 2501131"/>
              <a:gd name="connsiteY1" fmla="*/ 2501131 h 5002261"/>
              <a:gd name="connsiteX2" fmla="*/ 0 w 2501131"/>
              <a:gd name="connsiteY2" fmla="*/ 5002261 h 5002261"/>
              <a:gd name="connsiteX3" fmla="*/ 0 w 2501131"/>
              <a:gd name="connsiteY3" fmla="*/ 0 h 5002261"/>
              <a:gd name="connsiteX4" fmla="*/ 2501131 w 2501131"/>
              <a:gd name="connsiteY4" fmla="*/ 0 h 5002261"/>
              <a:gd name="connsiteX5" fmla="*/ 0 w 2501131"/>
              <a:gd name="connsiteY5" fmla="*/ 2501131 h 50022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01131" h="5002261">
                <a:moveTo>
                  <a:pt x="0" y="2501131"/>
                </a:moveTo>
                <a:lnTo>
                  <a:pt x="2501131" y="2501131"/>
                </a:lnTo>
                <a:cubicBezTo>
                  <a:pt x="1119803" y="2501131"/>
                  <a:pt x="0" y="3620934"/>
                  <a:pt x="0" y="5002261"/>
                </a:cubicBezTo>
                <a:close/>
                <a:moveTo>
                  <a:pt x="0" y="0"/>
                </a:moveTo>
                <a:lnTo>
                  <a:pt x="2501131" y="0"/>
                </a:lnTo>
                <a:cubicBezTo>
                  <a:pt x="1119803" y="0"/>
                  <a:pt x="0" y="1119803"/>
                  <a:pt x="0" y="2501131"/>
                </a:cubicBezTo>
                <a:close/>
              </a:path>
            </a:pathLst>
          </a:custGeom>
          <a:solidFill>
            <a:schemeClr val="accent5"/>
          </a:solidFill>
        </p:spPr>
        <p:txBody>
          <a:bodyPr wrap="square" bIns="0" anchor="t">
            <a:noAutofit/>
          </a:bodyPr>
          <a:lstStyle>
            <a:lvl1pPr marL="0" indent="0" algn="l">
              <a:lnSpc>
                <a:spcPct val="80000"/>
              </a:lnSpc>
              <a:buNone/>
              <a:defRPr sz="100" cap="none" baseline="0">
                <a:solidFill>
                  <a:schemeClr val="tx1"/>
                </a:solidFill>
                <a:latin typeface="+mn-lt"/>
              </a:defRPr>
            </a:lvl1pPr>
          </a:lstStyle>
          <a:p>
            <a:pPr lvl="0"/>
            <a:r>
              <a:rPr lang="en-US"/>
              <a:t>.</a:t>
            </a:r>
            <a:endParaRPr lang="de-CH"/>
          </a:p>
        </p:txBody>
      </p:sp>
      <p:sp>
        <p:nvSpPr>
          <p:cNvPr id="10" name="Picture Placeholder 9">
            <a:extLst>
              <a:ext uri="{FF2B5EF4-FFF2-40B4-BE49-F238E27FC236}">
                <a16:creationId xmlns:a16="http://schemas.microsoft.com/office/drawing/2014/main" id="{A22BAAA1-5A83-5FFA-4E13-AF05CC495475}"/>
              </a:ext>
            </a:extLst>
          </p:cNvPr>
          <p:cNvSpPr>
            <a:spLocks noGrp="1"/>
          </p:cNvSpPr>
          <p:nvPr>
            <p:ph type="pic" sz="quarter" idx="12" hasCustomPrompt="1"/>
          </p:nvPr>
        </p:nvSpPr>
        <p:spPr>
          <a:xfrm>
            <a:off x="5295444" y="0"/>
            <a:ext cx="6896557" cy="6858000"/>
          </a:xfrm>
          <a:prstGeom prst="rect">
            <a:avLst/>
          </a:prstGeom>
          <a:solidFill>
            <a:schemeClr val="bg1"/>
          </a:solidFill>
        </p:spPr>
        <p:txBody>
          <a:bodyPr wrap="square" bIns="1188720" anchor="ctr">
            <a:noAutofit/>
          </a:bodyPr>
          <a:lstStyle>
            <a:lvl1pPr marL="0" indent="0" algn="ctr">
              <a:buNone/>
              <a:defRPr>
                <a:solidFill>
                  <a:schemeClr val="tx1"/>
                </a:solidFill>
                <a:latin typeface="+mj-lt"/>
              </a:defRPr>
            </a:lvl1pPr>
          </a:lstStyle>
          <a:p>
            <a:r>
              <a:rPr lang="de-CH"/>
              <a:t>Add image</a:t>
            </a:r>
          </a:p>
        </p:txBody>
      </p:sp>
      <p:sp>
        <p:nvSpPr>
          <p:cNvPr id="26" name="Text Placeholder 26">
            <a:extLst>
              <a:ext uri="{FF2B5EF4-FFF2-40B4-BE49-F238E27FC236}">
                <a16:creationId xmlns:a16="http://schemas.microsoft.com/office/drawing/2014/main" id="{BC8EE3D0-4959-F328-56D3-BB0C468505E7}"/>
              </a:ext>
            </a:extLst>
          </p:cNvPr>
          <p:cNvSpPr>
            <a:spLocks noGrp="1"/>
          </p:cNvSpPr>
          <p:nvPr>
            <p:ph type="body" sz="quarter" idx="11" hasCustomPrompt="1"/>
          </p:nvPr>
        </p:nvSpPr>
        <p:spPr>
          <a:xfrm>
            <a:off x="453545" y="3071809"/>
            <a:ext cx="2308207" cy="2400657"/>
          </a:xfrm>
          <a:prstGeom prst="rect">
            <a:avLst/>
          </a:prstGeom>
        </p:spPr>
        <p:txBody>
          <a:bodyPr lIns="0" tIns="0" rIns="0" bIns="0" anchor="b"/>
          <a:lstStyle>
            <a:lvl1pPr marL="0" indent="0" algn="l">
              <a:lnSpc>
                <a:spcPct val="80000"/>
              </a:lnSpc>
              <a:spcBef>
                <a:spcPts val="0"/>
              </a:spcBef>
              <a:buNone/>
              <a:defRPr sz="9600" cap="all" baseline="0">
                <a:solidFill>
                  <a:schemeClr val="bg1"/>
                </a:solidFill>
                <a:latin typeface="Arial Black" panose="020B0A04020102020204" pitchFamily="34" charset="0"/>
              </a:defRPr>
            </a:lvl1pPr>
          </a:lstStyle>
          <a:p>
            <a:pPr lvl="0"/>
            <a:r>
              <a:rPr lang="en-US"/>
              <a:t>XX</a:t>
            </a:r>
            <a:endParaRPr lang="de-CH"/>
          </a:p>
        </p:txBody>
      </p:sp>
      <p:sp>
        <p:nvSpPr>
          <p:cNvPr id="27" name="Text Placeholder 26">
            <a:extLst>
              <a:ext uri="{FF2B5EF4-FFF2-40B4-BE49-F238E27FC236}">
                <a16:creationId xmlns:a16="http://schemas.microsoft.com/office/drawing/2014/main" id="{9EBDCB86-1D47-EC8C-BBB6-C2B4F7527424}"/>
              </a:ext>
            </a:extLst>
          </p:cNvPr>
          <p:cNvSpPr>
            <a:spLocks noGrp="1"/>
          </p:cNvSpPr>
          <p:nvPr>
            <p:ph type="body" sz="quarter" idx="23" hasCustomPrompt="1"/>
          </p:nvPr>
        </p:nvSpPr>
        <p:spPr>
          <a:xfrm>
            <a:off x="453545" y="5546847"/>
            <a:ext cx="4919719" cy="553999"/>
          </a:xfrm>
          <a:prstGeom prst="rect">
            <a:avLst/>
          </a:prstGeom>
        </p:spPr>
        <p:txBody>
          <a:bodyPr lIns="91440" tIns="45720" rIns="91440" bIns="45720" anchor="t"/>
          <a:lstStyle>
            <a:lvl1pPr marL="0" indent="0" algn="l">
              <a:lnSpc>
                <a:spcPct val="100000"/>
              </a:lnSpc>
              <a:spcBef>
                <a:spcPts val="0"/>
              </a:spcBef>
              <a:buNone/>
              <a:defRPr sz="2800" cap="all" baseline="0">
                <a:solidFill>
                  <a:schemeClr val="bg1"/>
                </a:solidFill>
                <a:latin typeface="Arial Black" panose="020B0A04020102020204" pitchFamily="34" charset="0"/>
              </a:defRPr>
            </a:lvl1pPr>
          </a:lstStyle>
          <a:p>
            <a:pPr lvl="0"/>
            <a:r>
              <a:rPr lang="en-US"/>
              <a:t>Title</a:t>
            </a:r>
            <a:endParaRPr lang="de-CH"/>
          </a:p>
        </p:txBody>
      </p:sp>
    </p:spTree>
    <p:extLst>
      <p:ext uri="{BB962C8B-B14F-4D97-AF65-F5344CB8AC3E}">
        <p14:creationId xmlns:p14="http://schemas.microsoft.com/office/powerpoint/2010/main" val="14652666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ivider_5">
    <p:spTree>
      <p:nvGrpSpPr>
        <p:cNvPr id="1" name=""/>
        <p:cNvGrpSpPr/>
        <p:nvPr/>
      </p:nvGrpSpPr>
      <p:grpSpPr>
        <a:xfrm>
          <a:off x="0" y="0"/>
          <a:ext cx="0" cy="0"/>
          <a:chOff x="0" y="0"/>
          <a:chExt cx="0" cy="0"/>
        </a:xfrm>
      </p:grpSpPr>
      <p:sp>
        <p:nvSpPr>
          <p:cNvPr id="13" name="Text Placeholder 12">
            <a:extLst>
              <a:ext uri="{FF2B5EF4-FFF2-40B4-BE49-F238E27FC236}">
                <a16:creationId xmlns:a16="http://schemas.microsoft.com/office/drawing/2014/main" id="{4400078F-43A6-C4E8-7FBE-41289C1CDD98}"/>
              </a:ext>
            </a:extLst>
          </p:cNvPr>
          <p:cNvSpPr>
            <a:spLocks noGrp="1"/>
          </p:cNvSpPr>
          <p:nvPr>
            <p:ph type="body" sz="quarter" idx="20" hasCustomPrompt="1"/>
          </p:nvPr>
        </p:nvSpPr>
        <p:spPr>
          <a:xfrm>
            <a:off x="-1" y="0"/>
            <a:ext cx="5661499" cy="6858000"/>
          </a:xfrm>
          <a:custGeom>
            <a:avLst/>
            <a:gdLst>
              <a:gd name="connsiteX0" fmla="*/ 0 w 5661499"/>
              <a:gd name="connsiteY0" fmla="*/ 0 h 6858000"/>
              <a:gd name="connsiteX1" fmla="*/ 5661499 w 5661499"/>
              <a:gd name="connsiteY1" fmla="*/ 0 h 6858000"/>
              <a:gd name="connsiteX2" fmla="*/ 5661499 w 5661499"/>
              <a:gd name="connsiteY2" fmla="*/ 1 h 6858000"/>
              <a:gd name="connsiteX3" fmla="*/ 3606583 w 5661499"/>
              <a:gd name="connsiteY3" fmla="*/ 1 h 6858000"/>
              <a:gd name="connsiteX4" fmla="*/ 3460493 w 5661499"/>
              <a:gd name="connsiteY4" fmla="*/ 176198 h 6858000"/>
              <a:gd name="connsiteX5" fmla="*/ 2942004 w 5661499"/>
              <a:gd name="connsiteY5" fmla="*/ 1723737 h 6858000"/>
              <a:gd name="connsiteX6" fmla="*/ 5509930 w 5661499"/>
              <a:gd name="connsiteY6" fmla="*/ 1723737 h 6858000"/>
              <a:gd name="connsiteX7" fmla="*/ 2942004 w 5661499"/>
              <a:gd name="connsiteY7" fmla="*/ 4291663 h 6858000"/>
              <a:gd name="connsiteX8" fmla="*/ 2942004 w 5661499"/>
              <a:gd name="connsiteY8" fmla="*/ 6858000 h 6858000"/>
              <a:gd name="connsiteX9" fmla="*/ 0 w 5661499"/>
              <a:gd name="connsiteY9"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661499" h="6858000">
                <a:moveTo>
                  <a:pt x="0" y="0"/>
                </a:moveTo>
                <a:lnTo>
                  <a:pt x="5661499" y="0"/>
                </a:lnTo>
                <a:lnTo>
                  <a:pt x="5661499" y="1"/>
                </a:lnTo>
                <a:lnTo>
                  <a:pt x="3606583" y="1"/>
                </a:lnTo>
                <a:lnTo>
                  <a:pt x="3460493" y="176198"/>
                </a:lnTo>
                <a:cubicBezTo>
                  <a:pt x="3135047" y="606546"/>
                  <a:pt x="2942004" y="1142624"/>
                  <a:pt x="2942004" y="1723737"/>
                </a:cubicBezTo>
                <a:lnTo>
                  <a:pt x="5509930" y="1723737"/>
                </a:lnTo>
                <a:cubicBezTo>
                  <a:pt x="4091713" y="1723737"/>
                  <a:pt x="2942004" y="2873446"/>
                  <a:pt x="2942004" y="4291663"/>
                </a:cubicBezTo>
                <a:lnTo>
                  <a:pt x="2942004" y="6858000"/>
                </a:lnTo>
                <a:lnTo>
                  <a:pt x="0" y="6858000"/>
                </a:lnTo>
                <a:close/>
              </a:path>
            </a:pathLst>
          </a:custGeom>
          <a:solidFill>
            <a:schemeClr val="tx1"/>
          </a:solidFill>
        </p:spPr>
        <p:txBody>
          <a:bodyPr wrap="square" bIns="0" anchor="t">
            <a:noAutofit/>
          </a:bodyPr>
          <a:lstStyle>
            <a:lvl1pPr marL="0" indent="0" algn="l">
              <a:lnSpc>
                <a:spcPct val="80000"/>
              </a:lnSpc>
              <a:buNone/>
              <a:defRPr sz="100" cap="none" baseline="0">
                <a:solidFill>
                  <a:schemeClr val="tx1"/>
                </a:solidFill>
                <a:latin typeface="+mn-lt"/>
              </a:defRPr>
            </a:lvl1pPr>
          </a:lstStyle>
          <a:p>
            <a:pPr lvl="0"/>
            <a:r>
              <a:rPr lang="en-US"/>
              <a:t>.</a:t>
            </a:r>
            <a:endParaRPr lang="de-CH"/>
          </a:p>
        </p:txBody>
      </p:sp>
      <p:sp>
        <p:nvSpPr>
          <p:cNvPr id="12" name="Picture Placeholder 11">
            <a:extLst>
              <a:ext uri="{FF2B5EF4-FFF2-40B4-BE49-F238E27FC236}">
                <a16:creationId xmlns:a16="http://schemas.microsoft.com/office/drawing/2014/main" id="{6BE147B4-2A9D-34A8-AD22-BB38B87B5649}"/>
              </a:ext>
            </a:extLst>
          </p:cNvPr>
          <p:cNvSpPr>
            <a:spLocks noGrp="1"/>
          </p:cNvSpPr>
          <p:nvPr>
            <p:ph type="pic" sz="quarter" idx="12" hasCustomPrompt="1"/>
          </p:nvPr>
        </p:nvSpPr>
        <p:spPr>
          <a:xfrm>
            <a:off x="2942004" y="0"/>
            <a:ext cx="9249997" cy="6858000"/>
          </a:xfrm>
          <a:custGeom>
            <a:avLst/>
            <a:gdLst>
              <a:gd name="connsiteX0" fmla="*/ 2719495 w 9249997"/>
              <a:gd name="connsiteY0" fmla="*/ 0 h 6858000"/>
              <a:gd name="connsiteX1" fmla="*/ 9249997 w 9249997"/>
              <a:gd name="connsiteY1" fmla="*/ 0 h 6858000"/>
              <a:gd name="connsiteX2" fmla="*/ 9249997 w 9249997"/>
              <a:gd name="connsiteY2" fmla="*/ 6858000 h 6858000"/>
              <a:gd name="connsiteX3" fmla="*/ 0 w 9249997"/>
              <a:gd name="connsiteY3" fmla="*/ 6858000 h 6858000"/>
              <a:gd name="connsiteX4" fmla="*/ 0 w 9249997"/>
              <a:gd name="connsiteY4" fmla="*/ 4291663 h 6858000"/>
              <a:gd name="connsiteX5" fmla="*/ 2567926 w 9249997"/>
              <a:gd name="connsiteY5" fmla="*/ 1723737 h 6858000"/>
              <a:gd name="connsiteX6" fmla="*/ 0 w 9249997"/>
              <a:gd name="connsiteY6" fmla="*/ 1723737 h 6858000"/>
              <a:gd name="connsiteX7" fmla="*/ 518489 w 9249997"/>
              <a:gd name="connsiteY7" fmla="*/ 176198 h 6858000"/>
              <a:gd name="connsiteX8" fmla="*/ 664579 w 9249997"/>
              <a:gd name="connsiteY8" fmla="*/ 1 h 6858000"/>
              <a:gd name="connsiteX9" fmla="*/ 2719495 w 9249997"/>
              <a:gd name="connsiteY9" fmla="*/ 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249997" h="6858000">
                <a:moveTo>
                  <a:pt x="2719495" y="0"/>
                </a:moveTo>
                <a:lnTo>
                  <a:pt x="9249997" y="0"/>
                </a:lnTo>
                <a:lnTo>
                  <a:pt x="9249997" y="6858000"/>
                </a:lnTo>
                <a:lnTo>
                  <a:pt x="0" y="6858000"/>
                </a:lnTo>
                <a:lnTo>
                  <a:pt x="0" y="4291663"/>
                </a:lnTo>
                <a:cubicBezTo>
                  <a:pt x="0" y="2873446"/>
                  <a:pt x="1149709" y="1723737"/>
                  <a:pt x="2567926" y="1723737"/>
                </a:cubicBezTo>
                <a:lnTo>
                  <a:pt x="0" y="1723737"/>
                </a:lnTo>
                <a:cubicBezTo>
                  <a:pt x="0" y="1142624"/>
                  <a:pt x="193043" y="606546"/>
                  <a:pt x="518489" y="176198"/>
                </a:cubicBezTo>
                <a:lnTo>
                  <a:pt x="664579" y="1"/>
                </a:lnTo>
                <a:lnTo>
                  <a:pt x="2719495" y="1"/>
                </a:lnTo>
                <a:close/>
              </a:path>
            </a:pathLst>
          </a:custGeom>
          <a:solidFill>
            <a:schemeClr val="bg1"/>
          </a:solidFill>
        </p:spPr>
        <p:txBody>
          <a:bodyPr wrap="square" bIns="1188720" anchor="ctr">
            <a:noAutofit/>
          </a:bodyPr>
          <a:lstStyle>
            <a:lvl1pPr marL="0" indent="0" algn="ctr">
              <a:buNone/>
              <a:defRPr>
                <a:solidFill>
                  <a:schemeClr val="tx1"/>
                </a:solidFill>
                <a:latin typeface="+mj-lt"/>
              </a:defRPr>
            </a:lvl1pPr>
          </a:lstStyle>
          <a:p>
            <a:r>
              <a:rPr lang="de-CH"/>
              <a:t>Add image</a:t>
            </a:r>
          </a:p>
        </p:txBody>
      </p:sp>
      <p:sp>
        <p:nvSpPr>
          <p:cNvPr id="14" name="Text Placeholder 26">
            <a:extLst>
              <a:ext uri="{FF2B5EF4-FFF2-40B4-BE49-F238E27FC236}">
                <a16:creationId xmlns:a16="http://schemas.microsoft.com/office/drawing/2014/main" id="{16233892-52C0-9247-EE3A-F33EC4E496CC}"/>
              </a:ext>
            </a:extLst>
          </p:cNvPr>
          <p:cNvSpPr>
            <a:spLocks noGrp="1"/>
          </p:cNvSpPr>
          <p:nvPr>
            <p:ph type="body" sz="quarter" idx="11" hasCustomPrompt="1"/>
          </p:nvPr>
        </p:nvSpPr>
        <p:spPr>
          <a:xfrm>
            <a:off x="375725" y="4171266"/>
            <a:ext cx="2308207" cy="2400657"/>
          </a:xfrm>
          <a:prstGeom prst="rect">
            <a:avLst/>
          </a:prstGeom>
        </p:spPr>
        <p:txBody>
          <a:bodyPr lIns="0" tIns="0" rIns="0" bIns="0" anchor="b"/>
          <a:lstStyle>
            <a:lvl1pPr marL="0" indent="0" algn="l">
              <a:lnSpc>
                <a:spcPct val="80000"/>
              </a:lnSpc>
              <a:spcBef>
                <a:spcPts val="0"/>
              </a:spcBef>
              <a:buNone/>
              <a:defRPr sz="9600" cap="all" baseline="0">
                <a:solidFill>
                  <a:schemeClr val="bg1"/>
                </a:solidFill>
                <a:latin typeface="Arial Black" panose="020B0A04020102020204" pitchFamily="34" charset="0"/>
              </a:defRPr>
            </a:lvl1pPr>
          </a:lstStyle>
          <a:p>
            <a:pPr lvl="0"/>
            <a:r>
              <a:rPr lang="en-US"/>
              <a:t>XX</a:t>
            </a:r>
            <a:endParaRPr lang="de-CH"/>
          </a:p>
        </p:txBody>
      </p:sp>
    </p:spTree>
    <p:extLst>
      <p:ext uri="{BB962C8B-B14F-4D97-AF65-F5344CB8AC3E}">
        <p14:creationId xmlns:p14="http://schemas.microsoft.com/office/powerpoint/2010/main" val="24590062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Divider_6">
    <p:spTree>
      <p:nvGrpSpPr>
        <p:cNvPr id="1" name=""/>
        <p:cNvGrpSpPr/>
        <p:nvPr/>
      </p:nvGrpSpPr>
      <p:grpSpPr>
        <a:xfrm>
          <a:off x="0" y="0"/>
          <a:ext cx="0" cy="0"/>
          <a:chOff x="0" y="0"/>
          <a:chExt cx="0" cy="0"/>
        </a:xfrm>
      </p:grpSpPr>
      <p:sp>
        <p:nvSpPr>
          <p:cNvPr id="19" name="Text Placeholder 18">
            <a:extLst>
              <a:ext uri="{FF2B5EF4-FFF2-40B4-BE49-F238E27FC236}">
                <a16:creationId xmlns:a16="http://schemas.microsoft.com/office/drawing/2014/main" id="{928C2165-E4B2-4B46-CB97-04F9AA742268}"/>
              </a:ext>
            </a:extLst>
          </p:cNvPr>
          <p:cNvSpPr>
            <a:spLocks noGrp="1"/>
          </p:cNvSpPr>
          <p:nvPr>
            <p:ph type="body" sz="quarter" idx="20" hasCustomPrompt="1"/>
          </p:nvPr>
        </p:nvSpPr>
        <p:spPr>
          <a:xfrm>
            <a:off x="1" y="0"/>
            <a:ext cx="11817395" cy="6858000"/>
          </a:xfrm>
          <a:custGeom>
            <a:avLst/>
            <a:gdLst>
              <a:gd name="connsiteX0" fmla="*/ 1 w 11817395"/>
              <a:gd name="connsiteY0" fmla="*/ 1 h 6858000"/>
              <a:gd name="connsiteX1" fmla="*/ 1 w 11817395"/>
              <a:gd name="connsiteY1" fmla="*/ 1349186 h 6858000"/>
              <a:gd name="connsiteX2" fmla="*/ 36315 w 11817395"/>
              <a:gd name="connsiteY2" fmla="*/ 1324322 h 6858000"/>
              <a:gd name="connsiteX3" fmla="*/ 4508812 w 11817395"/>
              <a:gd name="connsiteY3" fmla="*/ 2 h 6858000"/>
              <a:gd name="connsiteX4" fmla="*/ 4508755 w 11817395"/>
              <a:gd name="connsiteY4" fmla="*/ 1 h 6858000"/>
              <a:gd name="connsiteX5" fmla="*/ 0 w 11817395"/>
              <a:gd name="connsiteY5" fmla="*/ 0 h 6858000"/>
              <a:gd name="connsiteX6" fmla="*/ 11817395 w 11817395"/>
              <a:gd name="connsiteY6" fmla="*/ 0 h 6858000"/>
              <a:gd name="connsiteX7" fmla="*/ 11786868 w 11817395"/>
              <a:gd name="connsiteY7" fmla="*/ 86717 h 6858000"/>
              <a:gd name="connsiteX8" fmla="*/ 6605477 w 11817395"/>
              <a:gd name="connsiteY8" fmla="*/ 6557784 h 6858000"/>
              <a:gd name="connsiteX9" fmla="*/ 6130578 w 11817395"/>
              <a:gd name="connsiteY9" fmla="*/ 6858000 h 6858000"/>
              <a:gd name="connsiteX10" fmla="*/ 0 w 11817395"/>
              <a:gd name="connsiteY10"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1817395" h="6858000">
                <a:moveTo>
                  <a:pt x="1" y="1"/>
                </a:moveTo>
                <a:lnTo>
                  <a:pt x="1" y="1349186"/>
                </a:lnTo>
                <a:lnTo>
                  <a:pt x="36315" y="1324322"/>
                </a:lnTo>
                <a:cubicBezTo>
                  <a:pt x="1322990" y="486707"/>
                  <a:pt x="2859086" y="2"/>
                  <a:pt x="4508812" y="2"/>
                </a:cubicBezTo>
                <a:lnTo>
                  <a:pt x="4508755" y="1"/>
                </a:lnTo>
                <a:close/>
                <a:moveTo>
                  <a:pt x="0" y="0"/>
                </a:moveTo>
                <a:lnTo>
                  <a:pt x="11817395" y="0"/>
                </a:lnTo>
                <a:lnTo>
                  <a:pt x="11786868" y="86717"/>
                </a:lnTo>
                <a:cubicBezTo>
                  <a:pt x="10775979" y="2749364"/>
                  <a:pt x="8946357" y="5008867"/>
                  <a:pt x="6605477" y="6557784"/>
                </a:cubicBezTo>
                <a:lnTo>
                  <a:pt x="6130578" y="6858000"/>
                </a:lnTo>
                <a:lnTo>
                  <a:pt x="0" y="6858000"/>
                </a:lnTo>
                <a:close/>
              </a:path>
            </a:pathLst>
          </a:custGeom>
          <a:solidFill>
            <a:schemeClr val="accent4"/>
          </a:solidFill>
        </p:spPr>
        <p:txBody>
          <a:bodyPr wrap="square" bIns="0" anchor="t">
            <a:noAutofit/>
          </a:bodyPr>
          <a:lstStyle>
            <a:lvl1pPr marL="0" indent="0" algn="l">
              <a:lnSpc>
                <a:spcPct val="80000"/>
              </a:lnSpc>
              <a:buNone/>
              <a:defRPr sz="100" cap="none" baseline="0">
                <a:solidFill>
                  <a:schemeClr val="tx1"/>
                </a:solidFill>
                <a:latin typeface="+mn-lt"/>
              </a:defRPr>
            </a:lvl1pPr>
          </a:lstStyle>
          <a:p>
            <a:pPr lvl="0"/>
            <a:r>
              <a:rPr lang="en-US"/>
              <a:t>.</a:t>
            </a:r>
            <a:endParaRPr lang="de-CH"/>
          </a:p>
        </p:txBody>
      </p:sp>
      <p:sp>
        <p:nvSpPr>
          <p:cNvPr id="16" name="Text Placeholder 15">
            <a:extLst>
              <a:ext uri="{FF2B5EF4-FFF2-40B4-BE49-F238E27FC236}">
                <a16:creationId xmlns:a16="http://schemas.microsoft.com/office/drawing/2014/main" id="{8E6C4140-FEE2-C5DD-D17A-973D0CA807CB}"/>
              </a:ext>
            </a:extLst>
          </p:cNvPr>
          <p:cNvSpPr>
            <a:spLocks noGrp="1"/>
          </p:cNvSpPr>
          <p:nvPr>
            <p:ph type="body" sz="quarter" idx="21" hasCustomPrompt="1"/>
          </p:nvPr>
        </p:nvSpPr>
        <p:spPr>
          <a:xfrm>
            <a:off x="1" y="1"/>
            <a:ext cx="4508810" cy="1349185"/>
          </a:xfrm>
          <a:custGeom>
            <a:avLst/>
            <a:gdLst>
              <a:gd name="connsiteX0" fmla="*/ 0 w 4508810"/>
              <a:gd name="connsiteY0" fmla="*/ 0 h 1349185"/>
              <a:gd name="connsiteX1" fmla="*/ 4508754 w 4508810"/>
              <a:gd name="connsiteY1" fmla="*/ 0 h 1349185"/>
              <a:gd name="connsiteX2" fmla="*/ 4508810 w 4508810"/>
              <a:gd name="connsiteY2" fmla="*/ 1 h 1349185"/>
              <a:gd name="connsiteX3" fmla="*/ 36314 w 4508810"/>
              <a:gd name="connsiteY3" fmla="*/ 1324321 h 1349185"/>
              <a:gd name="connsiteX4" fmla="*/ 0 w 4508810"/>
              <a:gd name="connsiteY4" fmla="*/ 1349185 h 13491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08810" h="1349185">
                <a:moveTo>
                  <a:pt x="0" y="0"/>
                </a:moveTo>
                <a:lnTo>
                  <a:pt x="4508754" y="0"/>
                </a:lnTo>
                <a:lnTo>
                  <a:pt x="4508810" y="1"/>
                </a:lnTo>
                <a:cubicBezTo>
                  <a:pt x="2859085" y="1"/>
                  <a:pt x="1322989" y="486706"/>
                  <a:pt x="36314" y="1324321"/>
                </a:cubicBezTo>
                <a:lnTo>
                  <a:pt x="0" y="1349185"/>
                </a:lnTo>
                <a:close/>
              </a:path>
            </a:pathLst>
          </a:custGeom>
          <a:solidFill>
            <a:srgbClr val="4A148C"/>
          </a:solidFill>
        </p:spPr>
        <p:txBody>
          <a:bodyPr wrap="square" bIns="0" anchor="t">
            <a:noAutofit/>
          </a:bodyPr>
          <a:lstStyle>
            <a:lvl1pPr marL="0" indent="0" algn="l">
              <a:lnSpc>
                <a:spcPct val="80000"/>
              </a:lnSpc>
              <a:buNone/>
              <a:defRPr sz="100" cap="none" baseline="0">
                <a:solidFill>
                  <a:schemeClr val="tx1"/>
                </a:solidFill>
                <a:latin typeface="+mn-lt"/>
              </a:defRPr>
            </a:lvl1pPr>
          </a:lstStyle>
          <a:p>
            <a:pPr lvl="0"/>
            <a:r>
              <a:rPr lang="en-US"/>
              <a:t>.</a:t>
            </a:r>
            <a:endParaRPr lang="de-CH"/>
          </a:p>
        </p:txBody>
      </p:sp>
      <p:sp>
        <p:nvSpPr>
          <p:cNvPr id="20" name="Text Placeholder 19">
            <a:extLst>
              <a:ext uri="{FF2B5EF4-FFF2-40B4-BE49-F238E27FC236}">
                <a16:creationId xmlns:a16="http://schemas.microsoft.com/office/drawing/2014/main" id="{EA69692D-458C-B47A-FBE8-EB66E0049D34}"/>
              </a:ext>
            </a:extLst>
          </p:cNvPr>
          <p:cNvSpPr>
            <a:spLocks noGrp="1"/>
          </p:cNvSpPr>
          <p:nvPr>
            <p:ph type="body" sz="quarter" idx="22" hasCustomPrompt="1"/>
          </p:nvPr>
        </p:nvSpPr>
        <p:spPr>
          <a:xfrm>
            <a:off x="6130575" y="-1"/>
            <a:ext cx="6061427" cy="6858003"/>
          </a:xfrm>
          <a:custGeom>
            <a:avLst/>
            <a:gdLst>
              <a:gd name="connsiteX0" fmla="*/ 5686820 w 6061427"/>
              <a:gd name="connsiteY0" fmla="*/ 0 h 6858003"/>
              <a:gd name="connsiteX1" fmla="*/ 6061427 w 6061427"/>
              <a:gd name="connsiteY1" fmla="*/ 0 h 6858003"/>
              <a:gd name="connsiteX2" fmla="*/ 6061427 w 6061427"/>
              <a:gd name="connsiteY2" fmla="*/ 6858003 h 6858003"/>
              <a:gd name="connsiteX3" fmla="*/ 0 w 6061427"/>
              <a:gd name="connsiteY3" fmla="*/ 6858003 h 6858003"/>
              <a:gd name="connsiteX4" fmla="*/ 5656293 w 6061427"/>
              <a:gd name="connsiteY4" fmla="*/ 86718 h 68580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61427" h="6858003">
                <a:moveTo>
                  <a:pt x="5686820" y="0"/>
                </a:moveTo>
                <a:lnTo>
                  <a:pt x="6061427" y="0"/>
                </a:lnTo>
                <a:lnTo>
                  <a:pt x="6061427" y="6858003"/>
                </a:lnTo>
                <a:lnTo>
                  <a:pt x="0" y="6858003"/>
                </a:lnTo>
                <a:cubicBezTo>
                  <a:pt x="2568194" y="5308343"/>
                  <a:pt x="4578011" y="2926875"/>
                  <a:pt x="5656293" y="86718"/>
                </a:cubicBezTo>
                <a:close/>
              </a:path>
            </a:pathLst>
          </a:custGeom>
          <a:solidFill>
            <a:srgbClr val="4A148C"/>
          </a:solidFill>
        </p:spPr>
        <p:txBody>
          <a:bodyPr wrap="square" bIns="0" anchor="t">
            <a:noAutofit/>
          </a:bodyPr>
          <a:lstStyle>
            <a:lvl1pPr marL="0" indent="0" algn="l">
              <a:lnSpc>
                <a:spcPct val="80000"/>
              </a:lnSpc>
              <a:buNone/>
              <a:defRPr sz="100" cap="none" baseline="0">
                <a:solidFill>
                  <a:schemeClr val="tx1"/>
                </a:solidFill>
                <a:latin typeface="+mn-lt"/>
              </a:defRPr>
            </a:lvl1pPr>
          </a:lstStyle>
          <a:p>
            <a:pPr lvl="0"/>
            <a:r>
              <a:rPr lang="en-US"/>
              <a:t>.</a:t>
            </a:r>
            <a:endParaRPr lang="de-CH"/>
          </a:p>
        </p:txBody>
      </p:sp>
      <p:sp>
        <p:nvSpPr>
          <p:cNvPr id="21" name="Text Placeholder 26">
            <a:extLst>
              <a:ext uri="{FF2B5EF4-FFF2-40B4-BE49-F238E27FC236}">
                <a16:creationId xmlns:a16="http://schemas.microsoft.com/office/drawing/2014/main" id="{26271D01-1632-D486-5AF4-1920D739EEBD}"/>
              </a:ext>
            </a:extLst>
          </p:cNvPr>
          <p:cNvSpPr>
            <a:spLocks noGrp="1"/>
          </p:cNvSpPr>
          <p:nvPr>
            <p:ph type="body" sz="quarter" idx="11" hasCustomPrompt="1"/>
          </p:nvPr>
        </p:nvSpPr>
        <p:spPr>
          <a:xfrm>
            <a:off x="2898346" y="1925844"/>
            <a:ext cx="6395308" cy="2400657"/>
          </a:xfrm>
          <a:prstGeom prst="rect">
            <a:avLst/>
          </a:prstGeom>
        </p:spPr>
        <p:txBody>
          <a:bodyPr lIns="91440" tIns="45720" rIns="91440" bIns="45720" anchor="b"/>
          <a:lstStyle>
            <a:lvl1pPr marL="0" indent="0" algn="ctr">
              <a:lnSpc>
                <a:spcPct val="80000"/>
              </a:lnSpc>
              <a:spcBef>
                <a:spcPts val="0"/>
              </a:spcBef>
              <a:buNone/>
              <a:defRPr sz="15000" cap="all" baseline="0">
                <a:solidFill>
                  <a:schemeClr val="bg1"/>
                </a:solidFill>
                <a:latin typeface="Arial Black" panose="020B0A04020102020204" pitchFamily="34" charset="0"/>
              </a:defRPr>
            </a:lvl1pPr>
          </a:lstStyle>
          <a:p>
            <a:pPr lvl="0"/>
            <a:r>
              <a:rPr lang="en-US"/>
              <a:t>XX</a:t>
            </a:r>
            <a:endParaRPr lang="de-CH"/>
          </a:p>
        </p:txBody>
      </p:sp>
      <p:sp>
        <p:nvSpPr>
          <p:cNvPr id="22" name="Text Placeholder 26">
            <a:extLst>
              <a:ext uri="{FF2B5EF4-FFF2-40B4-BE49-F238E27FC236}">
                <a16:creationId xmlns:a16="http://schemas.microsoft.com/office/drawing/2014/main" id="{941348ED-C93B-6CB6-E15A-7423B32BE00F}"/>
              </a:ext>
            </a:extLst>
          </p:cNvPr>
          <p:cNvSpPr>
            <a:spLocks noGrp="1"/>
          </p:cNvSpPr>
          <p:nvPr>
            <p:ph type="body" sz="quarter" idx="23" hasCustomPrompt="1"/>
          </p:nvPr>
        </p:nvSpPr>
        <p:spPr>
          <a:xfrm>
            <a:off x="1380067" y="4446418"/>
            <a:ext cx="9431866" cy="553999"/>
          </a:xfrm>
          <a:prstGeom prst="rect">
            <a:avLst/>
          </a:prstGeom>
        </p:spPr>
        <p:txBody>
          <a:bodyPr lIns="91440" tIns="45720" rIns="91440" bIns="45720" anchor="t"/>
          <a:lstStyle>
            <a:lvl1pPr marL="0" indent="0" algn="ctr">
              <a:lnSpc>
                <a:spcPct val="80000"/>
              </a:lnSpc>
              <a:spcBef>
                <a:spcPts val="0"/>
              </a:spcBef>
              <a:buNone/>
              <a:defRPr sz="3000" cap="all" baseline="0">
                <a:solidFill>
                  <a:schemeClr val="bg1"/>
                </a:solidFill>
                <a:latin typeface="FWC26 Normal Black" pitchFamily="50" charset="0"/>
              </a:defRPr>
            </a:lvl1pPr>
          </a:lstStyle>
          <a:p>
            <a:pPr lvl="0"/>
            <a:r>
              <a:rPr lang="en-US"/>
              <a:t>XX</a:t>
            </a:r>
            <a:endParaRPr lang="de-CH"/>
          </a:p>
        </p:txBody>
      </p:sp>
    </p:spTree>
    <p:extLst>
      <p:ext uri="{BB962C8B-B14F-4D97-AF65-F5344CB8AC3E}">
        <p14:creationId xmlns:p14="http://schemas.microsoft.com/office/powerpoint/2010/main" val="40027236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Divider_7">
    <p:spTree>
      <p:nvGrpSpPr>
        <p:cNvPr id="1" name=""/>
        <p:cNvGrpSpPr/>
        <p:nvPr/>
      </p:nvGrpSpPr>
      <p:grpSpPr>
        <a:xfrm>
          <a:off x="0" y="0"/>
          <a:ext cx="0" cy="0"/>
          <a:chOff x="0" y="0"/>
          <a:chExt cx="0" cy="0"/>
        </a:xfrm>
      </p:grpSpPr>
      <p:sp>
        <p:nvSpPr>
          <p:cNvPr id="7" name="Text Placeholder 14">
            <a:extLst>
              <a:ext uri="{FF2B5EF4-FFF2-40B4-BE49-F238E27FC236}">
                <a16:creationId xmlns:a16="http://schemas.microsoft.com/office/drawing/2014/main" id="{56787E3F-8B60-8E67-8B9A-D5BD5B3848BA}"/>
              </a:ext>
            </a:extLst>
          </p:cNvPr>
          <p:cNvSpPr>
            <a:spLocks noGrp="1"/>
          </p:cNvSpPr>
          <p:nvPr>
            <p:ph type="body" sz="quarter" idx="20" hasCustomPrompt="1"/>
          </p:nvPr>
        </p:nvSpPr>
        <p:spPr>
          <a:xfrm>
            <a:off x="0" y="0"/>
            <a:ext cx="12192000" cy="6858000"/>
          </a:xfrm>
          <a:prstGeom prst="rect">
            <a:avLst/>
          </a:prstGeom>
          <a:solidFill>
            <a:schemeClr val="tx1"/>
          </a:solidFill>
        </p:spPr>
        <p:txBody>
          <a:bodyPr wrap="square" bIns="0" anchor="t">
            <a:noAutofit/>
          </a:bodyPr>
          <a:lstStyle>
            <a:lvl1pPr marL="0" indent="0" algn="l">
              <a:lnSpc>
                <a:spcPct val="80000"/>
              </a:lnSpc>
              <a:buNone/>
              <a:defRPr sz="100" cap="none" baseline="0">
                <a:solidFill>
                  <a:schemeClr val="tx1"/>
                </a:solidFill>
                <a:latin typeface="+mn-lt"/>
              </a:defRPr>
            </a:lvl1pPr>
          </a:lstStyle>
          <a:p>
            <a:pPr lvl="0"/>
            <a:r>
              <a:rPr lang="en-US"/>
              <a:t>.</a:t>
            </a:r>
            <a:endParaRPr lang="de-CH"/>
          </a:p>
        </p:txBody>
      </p:sp>
      <p:sp>
        <p:nvSpPr>
          <p:cNvPr id="8" name="Text Placeholder 26">
            <a:extLst>
              <a:ext uri="{FF2B5EF4-FFF2-40B4-BE49-F238E27FC236}">
                <a16:creationId xmlns:a16="http://schemas.microsoft.com/office/drawing/2014/main" id="{78B4010E-3D60-0275-859A-B2E6893F6CFA}"/>
              </a:ext>
            </a:extLst>
          </p:cNvPr>
          <p:cNvSpPr>
            <a:spLocks noGrp="1"/>
          </p:cNvSpPr>
          <p:nvPr>
            <p:ph type="body" sz="quarter" idx="11" hasCustomPrompt="1"/>
          </p:nvPr>
        </p:nvSpPr>
        <p:spPr>
          <a:xfrm>
            <a:off x="2898346" y="1925844"/>
            <a:ext cx="6395308" cy="2400657"/>
          </a:xfrm>
          <a:prstGeom prst="rect">
            <a:avLst/>
          </a:prstGeom>
        </p:spPr>
        <p:txBody>
          <a:bodyPr lIns="91440" tIns="45720" rIns="91440" bIns="45720" anchor="b"/>
          <a:lstStyle>
            <a:lvl1pPr marL="0" indent="0" algn="ctr">
              <a:lnSpc>
                <a:spcPct val="80000"/>
              </a:lnSpc>
              <a:spcBef>
                <a:spcPts val="0"/>
              </a:spcBef>
              <a:buNone/>
              <a:defRPr sz="15000" cap="all" baseline="0">
                <a:solidFill>
                  <a:schemeClr val="bg1"/>
                </a:solidFill>
                <a:latin typeface="Arial Black" panose="020B0A04020102020204" pitchFamily="34" charset="0"/>
              </a:defRPr>
            </a:lvl1pPr>
          </a:lstStyle>
          <a:p>
            <a:pPr lvl="0"/>
            <a:r>
              <a:rPr lang="en-US"/>
              <a:t>XX</a:t>
            </a:r>
            <a:endParaRPr lang="de-CH"/>
          </a:p>
        </p:txBody>
      </p:sp>
      <p:sp>
        <p:nvSpPr>
          <p:cNvPr id="9" name="Text Placeholder 26">
            <a:extLst>
              <a:ext uri="{FF2B5EF4-FFF2-40B4-BE49-F238E27FC236}">
                <a16:creationId xmlns:a16="http://schemas.microsoft.com/office/drawing/2014/main" id="{B49C0B4E-C863-F4C2-77F4-4764FF689D9F}"/>
              </a:ext>
            </a:extLst>
          </p:cNvPr>
          <p:cNvSpPr>
            <a:spLocks noGrp="1"/>
          </p:cNvSpPr>
          <p:nvPr>
            <p:ph type="body" sz="quarter" idx="21" hasCustomPrompt="1"/>
          </p:nvPr>
        </p:nvSpPr>
        <p:spPr>
          <a:xfrm>
            <a:off x="1380067" y="4446418"/>
            <a:ext cx="9431866" cy="553999"/>
          </a:xfrm>
          <a:prstGeom prst="rect">
            <a:avLst/>
          </a:prstGeom>
        </p:spPr>
        <p:txBody>
          <a:bodyPr lIns="91440" tIns="45720" rIns="91440" bIns="45720" anchor="t"/>
          <a:lstStyle>
            <a:lvl1pPr marL="0" indent="0" algn="ctr">
              <a:lnSpc>
                <a:spcPct val="80000"/>
              </a:lnSpc>
              <a:spcBef>
                <a:spcPts val="0"/>
              </a:spcBef>
              <a:buNone/>
              <a:defRPr sz="3000" cap="all" baseline="0">
                <a:solidFill>
                  <a:schemeClr val="bg1"/>
                </a:solidFill>
                <a:latin typeface="FWC26 Normal Black" pitchFamily="50" charset="0"/>
              </a:defRPr>
            </a:lvl1pPr>
          </a:lstStyle>
          <a:p>
            <a:pPr lvl="0"/>
            <a:r>
              <a:rPr lang="en-US"/>
              <a:t>XX</a:t>
            </a:r>
            <a:endParaRPr lang="de-CH"/>
          </a:p>
        </p:txBody>
      </p:sp>
    </p:spTree>
    <p:extLst>
      <p:ext uri="{BB962C8B-B14F-4D97-AF65-F5344CB8AC3E}">
        <p14:creationId xmlns:p14="http://schemas.microsoft.com/office/powerpoint/2010/main" val="15497522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Divider_8">
    <p:spTree>
      <p:nvGrpSpPr>
        <p:cNvPr id="1" name=""/>
        <p:cNvGrpSpPr/>
        <p:nvPr/>
      </p:nvGrpSpPr>
      <p:grpSpPr>
        <a:xfrm>
          <a:off x="0" y="0"/>
          <a:ext cx="0" cy="0"/>
          <a:chOff x="0" y="0"/>
          <a:chExt cx="0" cy="0"/>
        </a:xfrm>
      </p:grpSpPr>
      <p:sp>
        <p:nvSpPr>
          <p:cNvPr id="38" name="Text Placeholder 37">
            <a:extLst>
              <a:ext uri="{FF2B5EF4-FFF2-40B4-BE49-F238E27FC236}">
                <a16:creationId xmlns:a16="http://schemas.microsoft.com/office/drawing/2014/main" id="{2566B0B5-A5FB-999A-D77C-660818B685D7}"/>
              </a:ext>
            </a:extLst>
          </p:cNvPr>
          <p:cNvSpPr>
            <a:spLocks noGrp="1"/>
          </p:cNvSpPr>
          <p:nvPr>
            <p:ph type="body" sz="quarter" idx="28" hasCustomPrompt="1"/>
          </p:nvPr>
        </p:nvSpPr>
        <p:spPr>
          <a:xfrm>
            <a:off x="8128000" y="1388533"/>
            <a:ext cx="2759741" cy="5232401"/>
          </a:xfrm>
          <a:custGeom>
            <a:avLst/>
            <a:gdLst>
              <a:gd name="connsiteX0" fmla="*/ 0 w 2759741"/>
              <a:gd name="connsiteY0" fmla="*/ 0 h 5195042"/>
              <a:gd name="connsiteX1" fmla="*/ 2759741 w 2759741"/>
              <a:gd name="connsiteY1" fmla="*/ 0 h 5195042"/>
              <a:gd name="connsiteX2" fmla="*/ 0 w 2759741"/>
              <a:gd name="connsiteY2" fmla="*/ 5195042 h 5195042"/>
            </a:gdLst>
            <a:ahLst/>
            <a:cxnLst>
              <a:cxn ang="0">
                <a:pos x="connsiteX0" y="connsiteY0"/>
              </a:cxn>
              <a:cxn ang="0">
                <a:pos x="connsiteX1" y="connsiteY1"/>
              </a:cxn>
              <a:cxn ang="0">
                <a:pos x="connsiteX2" y="connsiteY2"/>
              </a:cxn>
            </a:cxnLst>
            <a:rect l="l" t="t" r="r" b="b"/>
            <a:pathLst>
              <a:path w="2759741" h="5195042">
                <a:moveTo>
                  <a:pt x="0" y="0"/>
                </a:moveTo>
                <a:lnTo>
                  <a:pt x="2759741" y="0"/>
                </a:lnTo>
                <a:cubicBezTo>
                  <a:pt x="2759741" y="2132476"/>
                  <a:pt x="1673451" y="4022913"/>
                  <a:pt x="0" y="5195042"/>
                </a:cubicBezTo>
                <a:close/>
              </a:path>
            </a:pathLst>
          </a:custGeom>
          <a:solidFill>
            <a:srgbClr val="D50101"/>
          </a:solidFill>
        </p:spPr>
        <p:txBody>
          <a:bodyPr wrap="square" bIns="0" anchor="t">
            <a:noAutofit/>
          </a:bodyPr>
          <a:lstStyle>
            <a:lvl1pPr marL="0" indent="0" algn="l">
              <a:lnSpc>
                <a:spcPct val="80000"/>
              </a:lnSpc>
              <a:buNone/>
              <a:defRPr sz="100" cap="none" baseline="0">
                <a:solidFill>
                  <a:schemeClr val="tx1"/>
                </a:solidFill>
                <a:latin typeface="+mn-lt"/>
              </a:defRPr>
            </a:lvl1pPr>
          </a:lstStyle>
          <a:p>
            <a:pPr lvl="0"/>
            <a:r>
              <a:rPr lang="en-US"/>
              <a:t>.</a:t>
            </a:r>
            <a:endParaRPr lang="de-CH"/>
          </a:p>
        </p:txBody>
      </p:sp>
      <p:sp>
        <p:nvSpPr>
          <p:cNvPr id="36" name="Text Placeholder 35">
            <a:extLst>
              <a:ext uri="{FF2B5EF4-FFF2-40B4-BE49-F238E27FC236}">
                <a16:creationId xmlns:a16="http://schemas.microsoft.com/office/drawing/2014/main" id="{697CDED2-3A8F-15CB-8B8C-92F6C963C447}"/>
              </a:ext>
            </a:extLst>
          </p:cNvPr>
          <p:cNvSpPr>
            <a:spLocks noGrp="1"/>
          </p:cNvSpPr>
          <p:nvPr>
            <p:ph type="body" sz="quarter" idx="27" hasCustomPrompt="1"/>
          </p:nvPr>
        </p:nvSpPr>
        <p:spPr>
          <a:xfrm>
            <a:off x="8127936" y="1363133"/>
            <a:ext cx="4072040" cy="5494867"/>
          </a:xfrm>
          <a:custGeom>
            <a:avLst/>
            <a:gdLst>
              <a:gd name="connsiteX0" fmla="*/ 2596944 w 4072040"/>
              <a:gd name="connsiteY0" fmla="*/ 0 h 5432108"/>
              <a:gd name="connsiteX1" fmla="*/ 4072040 w 4072040"/>
              <a:gd name="connsiteY1" fmla="*/ 0 h 5432108"/>
              <a:gd name="connsiteX2" fmla="*/ 4072040 w 4072040"/>
              <a:gd name="connsiteY2" fmla="*/ 5432108 h 5432108"/>
              <a:gd name="connsiteX3" fmla="*/ 0 w 4072040"/>
              <a:gd name="connsiteY3" fmla="*/ 5432108 h 5432108"/>
              <a:gd name="connsiteX4" fmla="*/ 0 w 4072040"/>
              <a:gd name="connsiteY4" fmla="*/ 5113782 h 5432108"/>
              <a:gd name="connsiteX5" fmla="*/ 2596944 w 4072040"/>
              <a:gd name="connsiteY5" fmla="*/ 0 h 54321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072040" h="5432108">
                <a:moveTo>
                  <a:pt x="2596944" y="0"/>
                </a:moveTo>
                <a:lnTo>
                  <a:pt x="4072040" y="0"/>
                </a:lnTo>
                <a:lnTo>
                  <a:pt x="4072040" y="5432108"/>
                </a:lnTo>
                <a:lnTo>
                  <a:pt x="0" y="5432108"/>
                </a:lnTo>
                <a:lnTo>
                  <a:pt x="0" y="5113782"/>
                </a:lnTo>
                <a:cubicBezTo>
                  <a:pt x="1574734" y="3959987"/>
                  <a:pt x="2596944" y="2099120"/>
                  <a:pt x="2596944" y="0"/>
                </a:cubicBezTo>
                <a:close/>
              </a:path>
            </a:pathLst>
          </a:custGeom>
          <a:solidFill>
            <a:srgbClr val="751312"/>
          </a:solidFill>
        </p:spPr>
        <p:txBody>
          <a:bodyPr wrap="square" bIns="0" anchor="t">
            <a:noAutofit/>
          </a:bodyPr>
          <a:lstStyle>
            <a:lvl1pPr marL="0" indent="0" algn="l">
              <a:lnSpc>
                <a:spcPct val="80000"/>
              </a:lnSpc>
              <a:buNone/>
              <a:defRPr sz="100" cap="none" baseline="0">
                <a:solidFill>
                  <a:schemeClr val="tx1"/>
                </a:solidFill>
                <a:latin typeface="+mn-lt"/>
              </a:defRPr>
            </a:lvl1pPr>
          </a:lstStyle>
          <a:p>
            <a:pPr lvl="0"/>
            <a:r>
              <a:rPr lang="en-US"/>
              <a:t>.</a:t>
            </a:r>
            <a:endParaRPr lang="de-CH"/>
          </a:p>
        </p:txBody>
      </p:sp>
      <p:sp>
        <p:nvSpPr>
          <p:cNvPr id="32" name="Text Placeholder 31">
            <a:extLst>
              <a:ext uri="{FF2B5EF4-FFF2-40B4-BE49-F238E27FC236}">
                <a16:creationId xmlns:a16="http://schemas.microsoft.com/office/drawing/2014/main" id="{DDB6932D-F4D1-C119-FB77-0C1D352AEAE6}"/>
              </a:ext>
            </a:extLst>
          </p:cNvPr>
          <p:cNvSpPr>
            <a:spLocks noGrp="1"/>
          </p:cNvSpPr>
          <p:nvPr>
            <p:ph type="body" sz="quarter" idx="25" hasCustomPrompt="1"/>
          </p:nvPr>
        </p:nvSpPr>
        <p:spPr>
          <a:xfrm>
            <a:off x="7650733" y="6539674"/>
            <a:ext cx="477266" cy="318326"/>
          </a:xfrm>
          <a:custGeom>
            <a:avLst/>
            <a:gdLst>
              <a:gd name="connsiteX0" fmla="*/ 477266 w 477266"/>
              <a:gd name="connsiteY0" fmla="*/ 0 h 318326"/>
              <a:gd name="connsiteX1" fmla="*/ 477266 w 477266"/>
              <a:gd name="connsiteY1" fmla="*/ 318326 h 318326"/>
              <a:gd name="connsiteX2" fmla="*/ 0 w 477266"/>
              <a:gd name="connsiteY2" fmla="*/ 318326 h 318326"/>
              <a:gd name="connsiteX3" fmla="*/ 477266 w 477266"/>
              <a:gd name="connsiteY3" fmla="*/ 0 h 318326"/>
            </a:gdLst>
            <a:ahLst/>
            <a:cxnLst>
              <a:cxn ang="0">
                <a:pos x="connsiteX0" y="connsiteY0"/>
              </a:cxn>
              <a:cxn ang="0">
                <a:pos x="connsiteX1" y="connsiteY1"/>
              </a:cxn>
              <a:cxn ang="0">
                <a:pos x="connsiteX2" y="connsiteY2"/>
              </a:cxn>
              <a:cxn ang="0">
                <a:pos x="connsiteX3" y="connsiteY3"/>
              </a:cxn>
            </a:cxnLst>
            <a:rect l="l" t="t" r="r" b="b"/>
            <a:pathLst>
              <a:path w="477266" h="318326">
                <a:moveTo>
                  <a:pt x="477266" y="0"/>
                </a:moveTo>
                <a:lnTo>
                  <a:pt x="477266" y="318326"/>
                </a:lnTo>
                <a:lnTo>
                  <a:pt x="0" y="318326"/>
                </a:lnTo>
                <a:cubicBezTo>
                  <a:pt x="164085" y="219329"/>
                  <a:pt x="323279" y="113030"/>
                  <a:pt x="477266" y="0"/>
                </a:cubicBezTo>
                <a:close/>
              </a:path>
            </a:pathLst>
          </a:custGeom>
          <a:solidFill>
            <a:srgbClr val="82B1FF"/>
          </a:solidFill>
        </p:spPr>
        <p:txBody>
          <a:bodyPr wrap="square" bIns="0" anchor="t">
            <a:noAutofit/>
          </a:bodyPr>
          <a:lstStyle>
            <a:lvl1pPr marL="0" indent="0" algn="l">
              <a:lnSpc>
                <a:spcPct val="80000"/>
              </a:lnSpc>
              <a:buNone/>
              <a:defRPr sz="100" cap="none" baseline="0">
                <a:solidFill>
                  <a:schemeClr val="tx1"/>
                </a:solidFill>
                <a:latin typeface="+mn-lt"/>
              </a:defRPr>
            </a:lvl1pPr>
          </a:lstStyle>
          <a:p>
            <a:pPr lvl="0"/>
            <a:r>
              <a:rPr lang="en-US"/>
              <a:t>.</a:t>
            </a:r>
            <a:endParaRPr lang="de-CH"/>
          </a:p>
        </p:txBody>
      </p:sp>
      <p:sp>
        <p:nvSpPr>
          <p:cNvPr id="29" name="Text Placeholder 28">
            <a:extLst>
              <a:ext uri="{FF2B5EF4-FFF2-40B4-BE49-F238E27FC236}">
                <a16:creationId xmlns:a16="http://schemas.microsoft.com/office/drawing/2014/main" id="{C597E6C1-7FD1-9DC8-885D-AF0943BD4D09}"/>
              </a:ext>
            </a:extLst>
          </p:cNvPr>
          <p:cNvSpPr>
            <a:spLocks noGrp="1"/>
          </p:cNvSpPr>
          <p:nvPr>
            <p:ph type="body" sz="quarter" idx="24" hasCustomPrompt="1"/>
          </p:nvPr>
        </p:nvSpPr>
        <p:spPr>
          <a:xfrm>
            <a:off x="4064000" y="1418082"/>
            <a:ext cx="4064000" cy="5439918"/>
          </a:xfrm>
          <a:custGeom>
            <a:avLst/>
            <a:gdLst>
              <a:gd name="connsiteX0" fmla="*/ 315976 w 4064000"/>
              <a:gd name="connsiteY0" fmla="*/ 0 h 5439918"/>
              <a:gd name="connsiteX1" fmla="*/ 4064000 w 4064000"/>
              <a:gd name="connsiteY1" fmla="*/ 0 h 5439918"/>
              <a:gd name="connsiteX2" fmla="*/ 4064000 w 4064000"/>
              <a:gd name="connsiteY2" fmla="*/ 5121135 h 5439918"/>
              <a:gd name="connsiteX3" fmla="*/ 3586734 w 4064000"/>
              <a:gd name="connsiteY3" fmla="*/ 5439918 h 5439918"/>
              <a:gd name="connsiteX4" fmla="*/ 0 w 4064000"/>
              <a:gd name="connsiteY4" fmla="*/ 5439918 h 5439918"/>
              <a:gd name="connsiteX5" fmla="*/ 0 w 4064000"/>
              <a:gd name="connsiteY5" fmla="*/ 7758 h 5439918"/>
              <a:gd name="connsiteX6" fmla="*/ 315976 w 4064000"/>
              <a:gd name="connsiteY6" fmla="*/ 0 h 54399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064000" h="5439918">
                <a:moveTo>
                  <a:pt x="315976" y="0"/>
                </a:moveTo>
                <a:lnTo>
                  <a:pt x="4064000" y="0"/>
                </a:lnTo>
                <a:lnTo>
                  <a:pt x="4064000" y="5121135"/>
                </a:lnTo>
                <a:cubicBezTo>
                  <a:pt x="3910076" y="5234328"/>
                  <a:pt x="3750818" y="5340779"/>
                  <a:pt x="3586734" y="5439918"/>
                </a:cubicBezTo>
                <a:lnTo>
                  <a:pt x="0" y="5439918"/>
                </a:lnTo>
                <a:lnTo>
                  <a:pt x="0" y="7758"/>
                </a:lnTo>
                <a:cubicBezTo>
                  <a:pt x="104648" y="2608"/>
                  <a:pt x="209995" y="0"/>
                  <a:pt x="315976" y="0"/>
                </a:cubicBezTo>
                <a:close/>
              </a:path>
            </a:pathLst>
          </a:custGeom>
          <a:solidFill>
            <a:srgbClr val="1A237E"/>
          </a:solidFill>
        </p:spPr>
        <p:txBody>
          <a:bodyPr wrap="square" bIns="0" anchor="t">
            <a:noAutofit/>
          </a:bodyPr>
          <a:lstStyle>
            <a:lvl1pPr marL="0" indent="0" algn="l">
              <a:lnSpc>
                <a:spcPct val="80000"/>
              </a:lnSpc>
              <a:buNone/>
              <a:defRPr sz="100" cap="none" baseline="0">
                <a:solidFill>
                  <a:schemeClr val="tx1"/>
                </a:solidFill>
                <a:latin typeface="+mn-lt"/>
              </a:defRPr>
            </a:lvl1pPr>
          </a:lstStyle>
          <a:p>
            <a:pPr lvl="0"/>
            <a:r>
              <a:rPr lang="en-US"/>
              <a:t>.</a:t>
            </a:r>
            <a:endParaRPr lang="de-CH"/>
          </a:p>
        </p:txBody>
      </p:sp>
      <p:sp>
        <p:nvSpPr>
          <p:cNvPr id="25" name="Text Placeholder 24">
            <a:extLst>
              <a:ext uri="{FF2B5EF4-FFF2-40B4-BE49-F238E27FC236}">
                <a16:creationId xmlns:a16="http://schemas.microsoft.com/office/drawing/2014/main" id="{A9491DB9-862B-C592-A276-9AD0828D2839}"/>
              </a:ext>
            </a:extLst>
          </p:cNvPr>
          <p:cNvSpPr>
            <a:spLocks noGrp="1"/>
          </p:cNvSpPr>
          <p:nvPr>
            <p:ph type="body" sz="quarter" idx="22" hasCustomPrompt="1"/>
          </p:nvPr>
        </p:nvSpPr>
        <p:spPr>
          <a:xfrm>
            <a:off x="373888" y="0"/>
            <a:ext cx="3690112" cy="1418082"/>
          </a:xfrm>
          <a:custGeom>
            <a:avLst/>
            <a:gdLst>
              <a:gd name="connsiteX0" fmla="*/ 0 w 3690112"/>
              <a:gd name="connsiteY0" fmla="*/ 0 h 1418082"/>
              <a:gd name="connsiteX1" fmla="*/ 3690112 w 3690112"/>
              <a:gd name="connsiteY1" fmla="*/ 0 h 1418082"/>
              <a:gd name="connsiteX2" fmla="*/ 3690112 w 3690112"/>
              <a:gd name="connsiteY2" fmla="*/ 1418082 h 1418082"/>
              <a:gd name="connsiteX3" fmla="*/ 0 w 3690112"/>
              <a:gd name="connsiteY3" fmla="*/ 0 h 1418082"/>
            </a:gdLst>
            <a:ahLst/>
            <a:cxnLst>
              <a:cxn ang="0">
                <a:pos x="connsiteX0" y="connsiteY0"/>
              </a:cxn>
              <a:cxn ang="0">
                <a:pos x="connsiteX1" y="connsiteY1"/>
              </a:cxn>
              <a:cxn ang="0">
                <a:pos x="connsiteX2" y="connsiteY2"/>
              </a:cxn>
              <a:cxn ang="0">
                <a:pos x="connsiteX3" y="connsiteY3"/>
              </a:cxn>
            </a:cxnLst>
            <a:rect l="l" t="t" r="r" b="b"/>
            <a:pathLst>
              <a:path w="3690112" h="1418082">
                <a:moveTo>
                  <a:pt x="0" y="0"/>
                </a:moveTo>
                <a:lnTo>
                  <a:pt x="3690112" y="0"/>
                </a:lnTo>
                <a:lnTo>
                  <a:pt x="3690112" y="1418082"/>
                </a:lnTo>
                <a:cubicBezTo>
                  <a:pt x="2293620" y="1349502"/>
                  <a:pt x="1015810" y="829183"/>
                  <a:pt x="0" y="0"/>
                </a:cubicBezTo>
                <a:close/>
              </a:path>
            </a:pathLst>
          </a:custGeom>
          <a:solidFill>
            <a:srgbClr val="AFEA00"/>
          </a:solidFill>
        </p:spPr>
        <p:txBody>
          <a:bodyPr wrap="square" bIns="0" anchor="t">
            <a:noAutofit/>
          </a:bodyPr>
          <a:lstStyle>
            <a:lvl1pPr marL="0" indent="0" algn="l">
              <a:lnSpc>
                <a:spcPct val="80000"/>
              </a:lnSpc>
              <a:buNone/>
              <a:defRPr sz="100" cap="none" baseline="0">
                <a:solidFill>
                  <a:schemeClr val="tx1"/>
                </a:solidFill>
                <a:latin typeface="+mn-lt"/>
              </a:defRPr>
            </a:lvl1pPr>
          </a:lstStyle>
          <a:p>
            <a:pPr lvl="0"/>
            <a:r>
              <a:rPr lang="en-US"/>
              <a:t>.</a:t>
            </a:r>
            <a:endParaRPr lang="de-CH"/>
          </a:p>
        </p:txBody>
      </p:sp>
      <p:sp>
        <p:nvSpPr>
          <p:cNvPr id="23" name="Text Placeholder 22">
            <a:extLst>
              <a:ext uri="{FF2B5EF4-FFF2-40B4-BE49-F238E27FC236}">
                <a16:creationId xmlns:a16="http://schemas.microsoft.com/office/drawing/2014/main" id="{C30F4501-EF86-F44C-FD5C-453C864674AD}"/>
              </a:ext>
            </a:extLst>
          </p:cNvPr>
          <p:cNvSpPr>
            <a:spLocks noGrp="1"/>
          </p:cNvSpPr>
          <p:nvPr>
            <p:ph type="body" sz="quarter" idx="21" hasCustomPrompt="1"/>
          </p:nvPr>
        </p:nvSpPr>
        <p:spPr>
          <a:xfrm>
            <a:off x="1" y="0"/>
            <a:ext cx="4063937" cy="3182112"/>
          </a:xfrm>
          <a:custGeom>
            <a:avLst/>
            <a:gdLst>
              <a:gd name="connsiteX0" fmla="*/ 0 w 4063937"/>
              <a:gd name="connsiteY0" fmla="*/ 0 h 3182112"/>
              <a:gd name="connsiteX1" fmla="*/ 373888 w 4063937"/>
              <a:gd name="connsiteY1" fmla="*/ 0 h 3182112"/>
              <a:gd name="connsiteX2" fmla="*/ 4063937 w 4063937"/>
              <a:gd name="connsiteY2" fmla="*/ 1418082 h 3182112"/>
              <a:gd name="connsiteX3" fmla="*/ 4063937 w 4063937"/>
              <a:gd name="connsiteY3" fmla="*/ 1433640 h 3182112"/>
              <a:gd name="connsiteX4" fmla="*/ 3750628 w 4063937"/>
              <a:gd name="connsiteY4" fmla="*/ 1456754 h 3182112"/>
              <a:gd name="connsiteX5" fmla="*/ 3366072 w 4063937"/>
              <a:gd name="connsiteY5" fmla="*/ 1506538 h 3182112"/>
              <a:gd name="connsiteX6" fmla="*/ 3290062 w 4063937"/>
              <a:gd name="connsiteY6" fmla="*/ 1519238 h 3182112"/>
              <a:gd name="connsiteX7" fmla="*/ 3138932 w 4063937"/>
              <a:gd name="connsiteY7" fmla="*/ 1547305 h 3182112"/>
              <a:gd name="connsiteX8" fmla="*/ 3063875 w 4063937"/>
              <a:gd name="connsiteY8" fmla="*/ 1562672 h 3182112"/>
              <a:gd name="connsiteX9" fmla="*/ 0 w 4063937"/>
              <a:gd name="connsiteY9" fmla="*/ 3182112 h 31821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063937" h="3182112">
                <a:moveTo>
                  <a:pt x="0" y="0"/>
                </a:moveTo>
                <a:lnTo>
                  <a:pt x="373888" y="0"/>
                </a:lnTo>
                <a:cubicBezTo>
                  <a:pt x="1389698" y="829183"/>
                  <a:pt x="2667445" y="1349502"/>
                  <a:pt x="4063937" y="1418082"/>
                </a:cubicBezTo>
                <a:lnTo>
                  <a:pt x="4063937" y="1433640"/>
                </a:lnTo>
                <a:cubicBezTo>
                  <a:pt x="3958781" y="1438847"/>
                  <a:pt x="3854323" y="1446530"/>
                  <a:pt x="3750628" y="1456754"/>
                </a:cubicBezTo>
                <a:cubicBezTo>
                  <a:pt x="3621278" y="1469517"/>
                  <a:pt x="3493072" y="1486154"/>
                  <a:pt x="3366072" y="1506538"/>
                </a:cubicBezTo>
                <a:cubicBezTo>
                  <a:pt x="3340672" y="1510602"/>
                  <a:pt x="3315335" y="1514856"/>
                  <a:pt x="3290062" y="1519238"/>
                </a:cubicBezTo>
                <a:cubicBezTo>
                  <a:pt x="3239453" y="1528001"/>
                  <a:pt x="3189097" y="1537335"/>
                  <a:pt x="3138932" y="1547305"/>
                </a:cubicBezTo>
                <a:cubicBezTo>
                  <a:pt x="3113913" y="1552258"/>
                  <a:pt x="3088831" y="1557401"/>
                  <a:pt x="3063875" y="1562672"/>
                </a:cubicBezTo>
                <a:cubicBezTo>
                  <a:pt x="1890014" y="1810512"/>
                  <a:pt x="835914" y="2383092"/>
                  <a:pt x="0" y="3182112"/>
                </a:cubicBezTo>
                <a:close/>
              </a:path>
            </a:pathLst>
          </a:custGeom>
          <a:solidFill>
            <a:srgbClr val="055837"/>
          </a:solidFill>
        </p:spPr>
        <p:txBody>
          <a:bodyPr wrap="square" bIns="0" anchor="t">
            <a:noAutofit/>
          </a:bodyPr>
          <a:lstStyle>
            <a:lvl1pPr marL="0" indent="0" algn="l">
              <a:lnSpc>
                <a:spcPct val="80000"/>
              </a:lnSpc>
              <a:buNone/>
              <a:defRPr sz="100" cap="none" baseline="0">
                <a:solidFill>
                  <a:schemeClr val="tx1"/>
                </a:solidFill>
                <a:latin typeface="+mn-lt"/>
              </a:defRPr>
            </a:lvl1pPr>
          </a:lstStyle>
          <a:p>
            <a:pPr lvl="0"/>
            <a:r>
              <a:rPr lang="en-US"/>
              <a:t>.</a:t>
            </a:r>
            <a:endParaRPr lang="de-CH"/>
          </a:p>
        </p:txBody>
      </p:sp>
      <p:sp>
        <p:nvSpPr>
          <p:cNvPr id="21" name="Text Placeholder 20">
            <a:extLst>
              <a:ext uri="{FF2B5EF4-FFF2-40B4-BE49-F238E27FC236}">
                <a16:creationId xmlns:a16="http://schemas.microsoft.com/office/drawing/2014/main" id="{BE894A94-6A72-D2F5-1296-67A763585F27}"/>
              </a:ext>
            </a:extLst>
          </p:cNvPr>
          <p:cNvSpPr>
            <a:spLocks noGrp="1"/>
          </p:cNvSpPr>
          <p:nvPr>
            <p:ph type="body" sz="quarter" idx="20" hasCustomPrompt="1"/>
          </p:nvPr>
        </p:nvSpPr>
        <p:spPr>
          <a:xfrm>
            <a:off x="0" y="1433640"/>
            <a:ext cx="4064000" cy="5424361"/>
          </a:xfrm>
          <a:custGeom>
            <a:avLst/>
            <a:gdLst>
              <a:gd name="connsiteX0" fmla="*/ 4064000 w 4064000"/>
              <a:gd name="connsiteY0" fmla="*/ 0 h 5424361"/>
              <a:gd name="connsiteX1" fmla="*/ 4064000 w 4064000"/>
              <a:gd name="connsiteY1" fmla="*/ 5424361 h 5424361"/>
              <a:gd name="connsiteX2" fmla="*/ 0 w 4064000"/>
              <a:gd name="connsiteY2" fmla="*/ 5424361 h 5424361"/>
              <a:gd name="connsiteX3" fmla="*/ 0 w 4064000"/>
              <a:gd name="connsiteY3" fmla="*/ 1748473 h 5424361"/>
              <a:gd name="connsiteX4" fmla="*/ 3063939 w 4064000"/>
              <a:gd name="connsiteY4" fmla="*/ 129032 h 5424361"/>
              <a:gd name="connsiteX5" fmla="*/ 3138996 w 4064000"/>
              <a:gd name="connsiteY5" fmla="*/ 113665 h 5424361"/>
              <a:gd name="connsiteX6" fmla="*/ 3290126 w 4064000"/>
              <a:gd name="connsiteY6" fmla="*/ 85598 h 5424361"/>
              <a:gd name="connsiteX7" fmla="*/ 3366135 w 4064000"/>
              <a:gd name="connsiteY7" fmla="*/ 72898 h 5424361"/>
              <a:gd name="connsiteX8" fmla="*/ 3750691 w 4064000"/>
              <a:gd name="connsiteY8" fmla="*/ 23114 h 5424361"/>
              <a:gd name="connsiteX9" fmla="*/ 4064000 w 4064000"/>
              <a:gd name="connsiteY9" fmla="*/ 0 h 5424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064000" h="5424361">
                <a:moveTo>
                  <a:pt x="4064000" y="0"/>
                </a:moveTo>
                <a:lnTo>
                  <a:pt x="4064000" y="5424361"/>
                </a:lnTo>
                <a:lnTo>
                  <a:pt x="0" y="5424361"/>
                </a:lnTo>
                <a:lnTo>
                  <a:pt x="0" y="1748473"/>
                </a:lnTo>
                <a:cubicBezTo>
                  <a:pt x="835914" y="949515"/>
                  <a:pt x="1890014" y="376872"/>
                  <a:pt x="3063939" y="129032"/>
                </a:cubicBezTo>
                <a:cubicBezTo>
                  <a:pt x="3088894" y="123761"/>
                  <a:pt x="3113913" y="118618"/>
                  <a:pt x="3138996" y="113665"/>
                </a:cubicBezTo>
                <a:cubicBezTo>
                  <a:pt x="3189161" y="103696"/>
                  <a:pt x="3239516" y="94361"/>
                  <a:pt x="3290126" y="85598"/>
                </a:cubicBezTo>
                <a:cubicBezTo>
                  <a:pt x="3315399" y="81216"/>
                  <a:pt x="3340735" y="76962"/>
                  <a:pt x="3366135" y="72898"/>
                </a:cubicBezTo>
                <a:cubicBezTo>
                  <a:pt x="3493072" y="52514"/>
                  <a:pt x="3621341" y="35877"/>
                  <a:pt x="3750691" y="23114"/>
                </a:cubicBezTo>
                <a:cubicBezTo>
                  <a:pt x="3854387" y="12890"/>
                  <a:pt x="3958844" y="5143"/>
                  <a:pt x="4064000" y="0"/>
                </a:cubicBezTo>
                <a:close/>
              </a:path>
            </a:pathLst>
          </a:custGeom>
          <a:solidFill>
            <a:srgbClr val="00C852"/>
          </a:solidFill>
        </p:spPr>
        <p:txBody>
          <a:bodyPr wrap="square" bIns="0" anchor="t">
            <a:noAutofit/>
          </a:bodyPr>
          <a:lstStyle>
            <a:lvl1pPr marL="0" indent="0" algn="l">
              <a:lnSpc>
                <a:spcPct val="80000"/>
              </a:lnSpc>
              <a:buNone/>
              <a:defRPr sz="100" cap="none" baseline="0">
                <a:solidFill>
                  <a:schemeClr val="tx1"/>
                </a:solidFill>
                <a:latin typeface="+mn-lt"/>
              </a:defRPr>
            </a:lvl1pPr>
          </a:lstStyle>
          <a:p>
            <a:pPr lvl="0"/>
            <a:r>
              <a:rPr lang="en-US"/>
              <a:t>.</a:t>
            </a:r>
            <a:endParaRPr lang="de-CH"/>
          </a:p>
        </p:txBody>
      </p:sp>
      <p:sp>
        <p:nvSpPr>
          <p:cNvPr id="9" name="Free-form: Shape 9">
            <a:extLst>
              <a:ext uri="{FF2B5EF4-FFF2-40B4-BE49-F238E27FC236}">
                <a16:creationId xmlns:a16="http://schemas.microsoft.com/office/drawing/2014/main" id="{EEBBF33C-E27A-467E-B27C-6A2C7BC4548E}"/>
              </a:ext>
            </a:extLst>
          </p:cNvPr>
          <p:cNvSpPr/>
          <p:nvPr userDrawn="1"/>
        </p:nvSpPr>
        <p:spPr>
          <a:xfrm>
            <a:off x="0" y="1562671"/>
            <a:ext cx="3063875" cy="1619440"/>
          </a:xfrm>
          <a:custGeom>
            <a:avLst/>
            <a:gdLst>
              <a:gd name="connsiteX0" fmla="*/ 0 w 3063875"/>
              <a:gd name="connsiteY0" fmla="*/ 1619441 h 1619440"/>
              <a:gd name="connsiteX1" fmla="*/ 0 w 3063875"/>
              <a:gd name="connsiteY1" fmla="*/ 1619441 h 1619440"/>
              <a:gd name="connsiteX2" fmla="*/ 3063875 w 3063875"/>
              <a:gd name="connsiteY2" fmla="*/ 0 h 1619440"/>
              <a:gd name="connsiteX3" fmla="*/ 0 w 3063875"/>
              <a:gd name="connsiteY3" fmla="*/ 1619441 h 1619440"/>
            </a:gdLst>
            <a:ahLst/>
            <a:cxnLst>
              <a:cxn ang="0">
                <a:pos x="connsiteX0" y="connsiteY0"/>
              </a:cxn>
              <a:cxn ang="0">
                <a:pos x="connsiteX1" y="connsiteY1"/>
              </a:cxn>
              <a:cxn ang="0">
                <a:pos x="connsiteX2" y="connsiteY2"/>
              </a:cxn>
              <a:cxn ang="0">
                <a:pos x="connsiteX3" y="connsiteY3"/>
              </a:cxn>
            </a:cxnLst>
            <a:rect l="l" t="t" r="r" b="b"/>
            <a:pathLst>
              <a:path w="3063875" h="1619440">
                <a:moveTo>
                  <a:pt x="0" y="1619441"/>
                </a:moveTo>
                <a:lnTo>
                  <a:pt x="0" y="1619441"/>
                </a:lnTo>
                <a:cubicBezTo>
                  <a:pt x="835914" y="820420"/>
                  <a:pt x="1890014" y="247841"/>
                  <a:pt x="3063875" y="0"/>
                </a:cubicBezTo>
                <a:cubicBezTo>
                  <a:pt x="1890014" y="247841"/>
                  <a:pt x="835914" y="820483"/>
                  <a:pt x="0" y="1619441"/>
                </a:cubicBezTo>
                <a:close/>
              </a:path>
            </a:pathLst>
          </a:custGeom>
          <a:solidFill>
            <a:srgbClr val="82B1FF"/>
          </a:solidFill>
          <a:ln w="6350" cap="flat">
            <a:noFill/>
            <a:prstDash val="solid"/>
            <a:miter/>
          </a:ln>
        </p:spPr>
        <p:txBody>
          <a:bodyPr rtlCol="0" anchor="ctr"/>
          <a:lstStyle/>
          <a:p>
            <a:endParaRPr lang="en-GB"/>
          </a:p>
        </p:txBody>
      </p:sp>
      <p:sp>
        <p:nvSpPr>
          <p:cNvPr id="39" name="Text Placeholder 26">
            <a:extLst>
              <a:ext uri="{FF2B5EF4-FFF2-40B4-BE49-F238E27FC236}">
                <a16:creationId xmlns:a16="http://schemas.microsoft.com/office/drawing/2014/main" id="{1B8C4517-DE5E-B70F-5513-9F556EDEF43C}"/>
              </a:ext>
            </a:extLst>
          </p:cNvPr>
          <p:cNvSpPr>
            <a:spLocks noGrp="1"/>
          </p:cNvSpPr>
          <p:nvPr>
            <p:ph type="body" sz="quarter" idx="11" hasCustomPrompt="1"/>
          </p:nvPr>
        </p:nvSpPr>
        <p:spPr>
          <a:xfrm>
            <a:off x="298269" y="2933735"/>
            <a:ext cx="3455556" cy="892586"/>
          </a:xfrm>
          <a:prstGeom prst="rect">
            <a:avLst/>
          </a:prstGeom>
        </p:spPr>
        <p:txBody>
          <a:bodyPr lIns="91440" tIns="45720" rIns="91440" bIns="45720" anchor="ctr"/>
          <a:lstStyle>
            <a:lvl1pPr marL="0" indent="0" algn="ctr">
              <a:lnSpc>
                <a:spcPct val="100000"/>
              </a:lnSpc>
              <a:spcBef>
                <a:spcPts val="0"/>
              </a:spcBef>
              <a:buNone/>
              <a:defRPr sz="6000" b="1" cap="all" baseline="0">
                <a:solidFill>
                  <a:schemeClr val="bg1">
                    <a:alpha val="80000"/>
                  </a:schemeClr>
                </a:solidFill>
                <a:latin typeface="Arial Narrow" panose="020B0606020202030204" pitchFamily="34" charset="0"/>
              </a:defRPr>
            </a:lvl1pPr>
          </a:lstStyle>
          <a:p>
            <a:pPr lvl="0"/>
            <a:r>
              <a:rPr lang="en-US"/>
              <a:t>Title</a:t>
            </a:r>
            <a:endParaRPr lang="de-CH"/>
          </a:p>
        </p:txBody>
      </p:sp>
      <p:sp>
        <p:nvSpPr>
          <p:cNvPr id="41" name="Text Placeholder 26">
            <a:extLst>
              <a:ext uri="{FF2B5EF4-FFF2-40B4-BE49-F238E27FC236}">
                <a16:creationId xmlns:a16="http://schemas.microsoft.com/office/drawing/2014/main" id="{8E19BFD2-A8BE-5CA9-6976-C6DEAFE14649}"/>
              </a:ext>
            </a:extLst>
          </p:cNvPr>
          <p:cNvSpPr>
            <a:spLocks noGrp="1"/>
          </p:cNvSpPr>
          <p:nvPr>
            <p:ph type="body" sz="quarter" idx="29" hasCustomPrompt="1"/>
          </p:nvPr>
        </p:nvSpPr>
        <p:spPr>
          <a:xfrm>
            <a:off x="4368222" y="2933735"/>
            <a:ext cx="3455556" cy="892586"/>
          </a:xfrm>
          <a:prstGeom prst="rect">
            <a:avLst/>
          </a:prstGeom>
        </p:spPr>
        <p:txBody>
          <a:bodyPr lIns="91440" tIns="45720" rIns="91440" bIns="45720" anchor="ctr"/>
          <a:lstStyle>
            <a:lvl1pPr marL="0" indent="0" algn="ctr">
              <a:lnSpc>
                <a:spcPct val="100000"/>
              </a:lnSpc>
              <a:spcBef>
                <a:spcPts val="0"/>
              </a:spcBef>
              <a:buNone/>
              <a:defRPr sz="6000" b="1" cap="all" baseline="0">
                <a:solidFill>
                  <a:schemeClr val="bg1">
                    <a:alpha val="80000"/>
                  </a:schemeClr>
                </a:solidFill>
                <a:latin typeface="Arial Narrow" panose="020B0606020202030204" pitchFamily="34" charset="0"/>
              </a:defRPr>
            </a:lvl1pPr>
          </a:lstStyle>
          <a:p>
            <a:pPr lvl="0"/>
            <a:r>
              <a:rPr lang="en-US"/>
              <a:t>Title</a:t>
            </a:r>
            <a:endParaRPr lang="de-CH"/>
          </a:p>
        </p:txBody>
      </p:sp>
      <p:sp>
        <p:nvSpPr>
          <p:cNvPr id="42" name="Text Placeholder 26">
            <a:extLst>
              <a:ext uri="{FF2B5EF4-FFF2-40B4-BE49-F238E27FC236}">
                <a16:creationId xmlns:a16="http://schemas.microsoft.com/office/drawing/2014/main" id="{DF743A28-C5C5-0925-E202-434BC5BD4713}"/>
              </a:ext>
            </a:extLst>
          </p:cNvPr>
          <p:cNvSpPr>
            <a:spLocks noGrp="1"/>
          </p:cNvSpPr>
          <p:nvPr>
            <p:ph type="body" sz="quarter" idx="30" hasCustomPrompt="1"/>
          </p:nvPr>
        </p:nvSpPr>
        <p:spPr>
          <a:xfrm>
            <a:off x="8440199" y="2933735"/>
            <a:ext cx="3455556" cy="892586"/>
          </a:xfrm>
          <a:prstGeom prst="rect">
            <a:avLst/>
          </a:prstGeom>
        </p:spPr>
        <p:txBody>
          <a:bodyPr lIns="91440" tIns="45720" rIns="91440" bIns="45720" anchor="ctr"/>
          <a:lstStyle>
            <a:lvl1pPr marL="0" indent="0" algn="ctr">
              <a:lnSpc>
                <a:spcPct val="100000"/>
              </a:lnSpc>
              <a:spcBef>
                <a:spcPts val="0"/>
              </a:spcBef>
              <a:buNone/>
              <a:defRPr sz="6000" b="1" cap="all" baseline="0">
                <a:solidFill>
                  <a:schemeClr val="bg1">
                    <a:alpha val="80000"/>
                  </a:schemeClr>
                </a:solidFill>
                <a:latin typeface="Arial Narrow" panose="020B0606020202030204" pitchFamily="34" charset="0"/>
              </a:defRPr>
            </a:lvl1pPr>
          </a:lstStyle>
          <a:p>
            <a:pPr lvl="0"/>
            <a:r>
              <a:rPr lang="en-US"/>
              <a:t>Title</a:t>
            </a:r>
            <a:endParaRPr lang="de-CH"/>
          </a:p>
        </p:txBody>
      </p:sp>
      <p:sp>
        <p:nvSpPr>
          <p:cNvPr id="27" name="Text Placeholder 26">
            <a:extLst>
              <a:ext uri="{FF2B5EF4-FFF2-40B4-BE49-F238E27FC236}">
                <a16:creationId xmlns:a16="http://schemas.microsoft.com/office/drawing/2014/main" id="{82DFF641-26CC-9C33-365F-3E527DED4D53}"/>
              </a:ext>
            </a:extLst>
          </p:cNvPr>
          <p:cNvSpPr>
            <a:spLocks noGrp="1"/>
          </p:cNvSpPr>
          <p:nvPr>
            <p:ph type="body" sz="quarter" idx="23" hasCustomPrompt="1"/>
          </p:nvPr>
        </p:nvSpPr>
        <p:spPr>
          <a:xfrm>
            <a:off x="4064000" y="1"/>
            <a:ext cx="4064000" cy="1430781"/>
          </a:xfrm>
          <a:custGeom>
            <a:avLst/>
            <a:gdLst>
              <a:gd name="connsiteX0" fmla="*/ 0 w 4064000"/>
              <a:gd name="connsiteY0" fmla="*/ 0 h 1430781"/>
              <a:gd name="connsiteX1" fmla="*/ 4064000 w 4064000"/>
              <a:gd name="connsiteY1" fmla="*/ 0 h 1430781"/>
              <a:gd name="connsiteX2" fmla="*/ 4064000 w 4064000"/>
              <a:gd name="connsiteY2" fmla="*/ 1425893 h 1430781"/>
              <a:gd name="connsiteX3" fmla="*/ 0 w 4064000"/>
              <a:gd name="connsiteY3" fmla="*/ 1430781 h 1430781"/>
            </a:gdLst>
            <a:ahLst/>
            <a:cxnLst>
              <a:cxn ang="0">
                <a:pos x="connsiteX0" y="connsiteY0"/>
              </a:cxn>
              <a:cxn ang="0">
                <a:pos x="connsiteX1" y="connsiteY1"/>
              </a:cxn>
              <a:cxn ang="0">
                <a:pos x="connsiteX2" y="connsiteY2"/>
              </a:cxn>
              <a:cxn ang="0">
                <a:pos x="connsiteX3" y="connsiteY3"/>
              </a:cxn>
            </a:cxnLst>
            <a:rect l="l" t="t" r="r" b="b"/>
            <a:pathLst>
              <a:path w="4064000" h="1430781">
                <a:moveTo>
                  <a:pt x="0" y="0"/>
                </a:moveTo>
                <a:lnTo>
                  <a:pt x="4064000" y="0"/>
                </a:lnTo>
                <a:lnTo>
                  <a:pt x="4064000" y="1425893"/>
                </a:lnTo>
                <a:lnTo>
                  <a:pt x="0" y="1430781"/>
                </a:lnTo>
                <a:close/>
              </a:path>
            </a:pathLst>
          </a:custGeom>
          <a:solidFill>
            <a:srgbClr val="304FFE"/>
          </a:solidFill>
        </p:spPr>
        <p:txBody>
          <a:bodyPr wrap="square" bIns="0" anchor="t">
            <a:noAutofit/>
          </a:bodyPr>
          <a:lstStyle>
            <a:lvl1pPr marL="0" indent="0" algn="l">
              <a:lnSpc>
                <a:spcPct val="80000"/>
              </a:lnSpc>
              <a:buNone/>
              <a:defRPr sz="100" cap="none" baseline="0">
                <a:solidFill>
                  <a:schemeClr val="tx1"/>
                </a:solidFill>
                <a:latin typeface="+mn-lt"/>
              </a:defRPr>
            </a:lvl1pPr>
          </a:lstStyle>
          <a:p>
            <a:pPr lvl="0"/>
            <a:r>
              <a:rPr lang="en-US"/>
              <a:t>.</a:t>
            </a:r>
            <a:endParaRPr lang="de-CH"/>
          </a:p>
        </p:txBody>
      </p:sp>
      <p:sp>
        <p:nvSpPr>
          <p:cNvPr id="43" name="Text Placeholder 42">
            <a:extLst>
              <a:ext uri="{FF2B5EF4-FFF2-40B4-BE49-F238E27FC236}">
                <a16:creationId xmlns:a16="http://schemas.microsoft.com/office/drawing/2014/main" id="{3CDD6A38-E8F2-A823-F0B7-6D1A2E634A8E}"/>
              </a:ext>
            </a:extLst>
          </p:cNvPr>
          <p:cNvSpPr>
            <a:spLocks noGrp="1"/>
          </p:cNvSpPr>
          <p:nvPr>
            <p:ph type="body" sz="quarter" idx="31" hasCustomPrompt="1"/>
          </p:nvPr>
        </p:nvSpPr>
        <p:spPr>
          <a:xfrm>
            <a:off x="8128000" y="1"/>
            <a:ext cx="4064000" cy="1430781"/>
          </a:xfrm>
          <a:custGeom>
            <a:avLst/>
            <a:gdLst>
              <a:gd name="connsiteX0" fmla="*/ 0 w 4064000"/>
              <a:gd name="connsiteY0" fmla="*/ 0 h 1430781"/>
              <a:gd name="connsiteX1" fmla="*/ 4064000 w 4064000"/>
              <a:gd name="connsiteY1" fmla="*/ 0 h 1430781"/>
              <a:gd name="connsiteX2" fmla="*/ 4064000 w 4064000"/>
              <a:gd name="connsiteY2" fmla="*/ 1425893 h 1430781"/>
              <a:gd name="connsiteX3" fmla="*/ 0 w 4064000"/>
              <a:gd name="connsiteY3" fmla="*/ 1430781 h 1430781"/>
            </a:gdLst>
            <a:ahLst/>
            <a:cxnLst>
              <a:cxn ang="0">
                <a:pos x="connsiteX0" y="connsiteY0"/>
              </a:cxn>
              <a:cxn ang="0">
                <a:pos x="connsiteX1" y="connsiteY1"/>
              </a:cxn>
              <a:cxn ang="0">
                <a:pos x="connsiteX2" y="connsiteY2"/>
              </a:cxn>
              <a:cxn ang="0">
                <a:pos x="connsiteX3" y="connsiteY3"/>
              </a:cxn>
            </a:cxnLst>
            <a:rect l="l" t="t" r="r" b="b"/>
            <a:pathLst>
              <a:path w="4064000" h="1430781">
                <a:moveTo>
                  <a:pt x="0" y="0"/>
                </a:moveTo>
                <a:lnTo>
                  <a:pt x="4064000" y="0"/>
                </a:lnTo>
                <a:lnTo>
                  <a:pt x="4064000" y="1425893"/>
                </a:lnTo>
                <a:lnTo>
                  <a:pt x="0" y="1430781"/>
                </a:lnTo>
                <a:close/>
              </a:path>
            </a:pathLst>
          </a:custGeom>
          <a:solidFill>
            <a:srgbClr val="FF3D00"/>
          </a:solidFill>
        </p:spPr>
        <p:txBody>
          <a:bodyPr wrap="square" bIns="0" anchor="t">
            <a:noAutofit/>
          </a:bodyPr>
          <a:lstStyle>
            <a:lvl1pPr marL="0" indent="0" algn="l">
              <a:lnSpc>
                <a:spcPct val="80000"/>
              </a:lnSpc>
              <a:buNone/>
              <a:defRPr sz="100" cap="none" baseline="0">
                <a:solidFill>
                  <a:schemeClr val="tx1"/>
                </a:solidFill>
                <a:latin typeface="+mn-lt"/>
              </a:defRPr>
            </a:lvl1pPr>
          </a:lstStyle>
          <a:p>
            <a:pPr lvl="0"/>
            <a:r>
              <a:rPr lang="en-US"/>
              <a:t>.</a:t>
            </a:r>
            <a:endParaRPr lang="de-CH"/>
          </a:p>
        </p:txBody>
      </p:sp>
    </p:spTree>
    <p:extLst>
      <p:ext uri="{BB962C8B-B14F-4D97-AF65-F5344CB8AC3E}">
        <p14:creationId xmlns:p14="http://schemas.microsoft.com/office/powerpoint/2010/main" val="199370580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 Text_1">
    <p:spTree>
      <p:nvGrpSpPr>
        <p:cNvPr id="1" name=""/>
        <p:cNvGrpSpPr/>
        <p:nvPr/>
      </p:nvGrpSpPr>
      <p:grpSpPr>
        <a:xfrm>
          <a:off x="0" y="0"/>
          <a:ext cx="0" cy="0"/>
          <a:chOff x="0" y="0"/>
          <a:chExt cx="0" cy="0"/>
        </a:xfrm>
      </p:grpSpPr>
      <p:sp>
        <p:nvSpPr>
          <p:cNvPr id="13" name="Text Placeholder 14">
            <a:extLst>
              <a:ext uri="{FF2B5EF4-FFF2-40B4-BE49-F238E27FC236}">
                <a16:creationId xmlns:a16="http://schemas.microsoft.com/office/drawing/2014/main" id="{26C1D15E-41FA-A8A7-07CA-AA0EE22DD8D4}"/>
              </a:ext>
            </a:extLst>
          </p:cNvPr>
          <p:cNvSpPr>
            <a:spLocks noGrp="1"/>
          </p:cNvSpPr>
          <p:nvPr>
            <p:ph type="body" sz="quarter" idx="20" hasCustomPrompt="1"/>
          </p:nvPr>
        </p:nvSpPr>
        <p:spPr>
          <a:xfrm>
            <a:off x="0" y="0"/>
            <a:ext cx="3870882" cy="6858000"/>
          </a:xfrm>
          <a:prstGeom prst="rect">
            <a:avLst/>
          </a:prstGeom>
          <a:solidFill>
            <a:schemeClr val="tx1"/>
          </a:solidFill>
        </p:spPr>
        <p:txBody>
          <a:bodyPr wrap="square" bIns="0" anchor="t">
            <a:noAutofit/>
          </a:bodyPr>
          <a:lstStyle>
            <a:lvl1pPr marL="0" indent="0" algn="l">
              <a:lnSpc>
                <a:spcPct val="80000"/>
              </a:lnSpc>
              <a:buNone/>
              <a:defRPr sz="100" cap="none" baseline="0">
                <a:solidFill>
                  <a:schemeClr val="tx1"/>
                </a:solidFill>
                <a:latin typeface="+mn-lt"/>
              </a:defRPr>
            </a:lvl1pPr>
          </a:lstStyle>
          <a:p>
            <a:pPr lvl="0"/>
            <a:r>
              <a:rPr lang="en-US"/>
              <a:t>.</a:t>
            </a:r>
            <a:endParaRPr lang="de-CH"/>
          </a:p>
        </p:txBody>
      </p:sp>
      <p:sp>
        <p:nvSpPr>
          <p:cNvPr id="14" name="Text Placeholder 26">
            <a:extLst>
              <a:ext uri="{FF2B5EF4-FFF2-40B4-BE49-F238E27FC236}">
                <a16:creationId xmlns:a16="http://schemas.microsoft.com/office/drawing/2014/main" id="{0E04A957-0E21-CD71-132E-0CF0EA6F013F}"/>
              </a:ext>
            </a:extLst>
          </p:cNvPr>
          <p:cNvSpPr>
            <a:spLocks noGrp="1"/>
          </p:cNvSpPr>
          <p:nvPr>
            <p:ph type="body" sz="quarter" idx="11" hasCustomPrompt="1"/>
          </p:nvPr>
        </p:nvSpPr>
        <p:spPr>
          <a:xfrm>
            <a:off x="628062" y="2629935"/>
            <a:ext cx="3242820" cy="892586"/>
          </a:xfrm>
          <a:prstGeom prst="rect">
            <a:avLst/>
          </a:prstGeom>
        </p:spPr>
        <p:txBody>
          <a:bodyPr lIns="91440" tIns="45720" rIns="91440" bIns="45720" anchor="t"/>
          <a:lstStyle>
            <a:lvl1pPr marL="0" indent="0" algn="l">
              <a:lnSpc>
                <a:spcPct val="80000"/>
              </a:lnSpc>
              <a:spcBef>
                <a:spcPts val="0"/>
              </a:spcBef>
              <a:buFont typeface="Arial" panose="020B0604020202020204" pitchFamily="34" charset="0"/>
              <a:buNone/>
              <a:defRPr sz="4000" cap="all" baseline="0">
                <a:solidFill>
                  <a:schemeClr val="bg1"/>
                </a:solidFill>
                <a:latin typeface="Arial Black" panose="020B0A04020102020204" pitchFamily="34" charset="0"/>
              </a:defRPr>
            </a:lvl1pPr>
          </a:lstStyle>
          <a:p>
            <a:pPr lvl="0"/>
            <a:r>
              <a:rPr lang="en-US"/>
              <a:t>Title</a:t>
            </a:r>
            <a:endParaRPr lang="de-CH"/>
          </a:p>
        </p:txBody>
      </p:sp>
      <p:sp>
        <p:nvSpPr>
          <p:cNvPr id="2" name="Text Placeholder 7">
            <a:extLst>
              <a:ext uri="{FF2B5EF4-FFF2-40B4-BE49-F238E27FC236}">
                <a16:creationId xmlns:a16="http://schemas.microsoft.com/office/drawing/2014/main" id="{1F7A41DB-97D7-8013-E51B-8B034CDF5A08}"/>
              </a:ext>
            </a:extLst>
          </p:cNvPr>
          <p:cNvSpPr>
            <a:spLocks noGrp="1"/>
          </p:cNvSpPr>
          <p:nvPr>
            <p:ph type="body" sz="quarter" idx="66" hasCustomPrompt="1"/>
          </p:nvPr>
        </p:nvSpPr>
        <p:spPr>
          <a:xfrm>
            <a:off x="4786972" y="1873251"/>
            <a:ext cx="6046128" cy="3111500"/>
          </a:xfrm>
        </p:spPr>
        <p:txBody>
          <a:bodyPr anchor="ctr">
            <a:noAutofit/>
          </a:bodyPr>
          <a:lstStyle>
            <a:lvl1pPr marL="228600" indent="-228600">
              <a:spcBef>
                <a:spcPts val="0"/>
              </a:spcBef>
              <a:buFont typeface="Arial" panose="020B0604020202020204" pitchFamily="34" charset="0"/>
              <a:buChar char="•"/>
              <a:defRPr sz="1600">
                <a:solidFill>
                  <a:schemeClr val="tx1"/>
                </a:solidFill>
                <a:latin typeface="+mn-lt"/>
              </a:defRPr>
            </a:lvl1pPr>
            <a:lvl2pPr marL="457200" indent="-228600">
              <a:spcBef>
                <a:spcPts val="0"/>
              </a:spcBef>
              <a:buFont typeface="Arial" panose="020B0604020202020204" pitchFamily="34" charset="0"/>
              <a:buChar char="•"/>
              <a:defRPr sz="1600">
                <a:solidFill>
                  <a:schemeClr val="tx1"/>
                </a:solidFill>
                <a:latin typeface="+mn-lt"/>
              </a:defRPr>
            </a:lvl2pPr>
            <a:lvl3pPr marL="685800" indent="-228600">
              <a:spcBef>
                <a:spcPts val="0"/>
              </a:spcBef>
              <a:buFont typeface="Arial" panose="020B0604020202020204" pitchFamily="34" charset="0"/>
              <a:buChar char="•"/>
              <a:defRPr sz="1600">
                <a:solidFill>
                  <a:schemeClr val="tx1"/>
                </a:solidFill>
                <a:latin typeface="+mn-lt"/>
              </a:defRPr>
            </a:lvl3pPr>
            <a:lvl4pPr marL="914400" indent="-228600">
              <a:spcBef>
                <a:spcPts val="0"/>
              </a:spcBef>
              <a:buFont typeface="Arial" panose="020B0604020202020204" pitchFamily="34" charset="0"/>
              <a:buChar char="•"/>
              <a:defRPr sz="1600">
                <a:solidFill>
                  <a:schemeClr val="tx1"/>
                </a:solidFill>
                <a:latin typeface="+mn-lt"/>
              </a:defRPr>
            </a:lvl4pPr>
            <a:lvl5pPr marL="1143000" indent="-228600">
              <a:spcBef>
                <a:spcPts val="0"/>
              </a:spcBef>
              <a:buFont typeface="Arial" panose="020B0604020202020204" pitchFamily="34" charset="0"/>
              <a:buChar char="•"/>
              <a:defRPr sz="1600">
                <a:solidFill>
                  <a:schemeClr val="tx1"/>
                </a:solidFill>
                <a:latin typeface="+mn-lt"/>
              </a:defRPr>
            </a:lvl5pPr>
            <a:lvl6pPr marL="1371600" indent="-228600">
              <a:spcBef>
                <a:spcPts val="0"/>
              </a:spcBef>
              <a:buFont typeface="Arial" panose="020B0604020202020204" pitchFamily="34" charset="0"/>
              <a:buChar char="•"/>
              <a:defRPr sz="1600">
                <a:solidFill>
                  <a:schemeClr val="tx1"/>
                </a:solidFill>
                <a:latin typeface="+mn-lt"/>
              </a:defRPr>
            </a:lvl6pPr>
            <a:lvl7pPr marL="1600200" indent="-228600">
              <a:spcBef>
                <a:spcPts val="0"/>
              </a:spcBef>
              <a:buFont typeface="Arial" panose="020B0604020202020204" pitchFamily="34" charset="0"/>
              <a:buChar char="•"/>
              <a:defRPr sz="1600">
                <a:solidFill>
                  <a:schemeClr val="tx1"/>
                </a:solidFill>
                <a:latin typeface="+mn-lt"/>
              </a:defRPr>
            </a:lvl7pPr>
            <a:lvl8pPr marL="1828800" indent="-228600">
              <a:spcBef>
                <a:spcPts val="0"/>
              </a:spcBef>
              <a:buFont typeface="Arial" panose="020B0604020202020204" pitchFamily="34" charset="0"/>
              <a:buChar char="•"/>
              <a:defRPr sz="1600">
                <a:solidFill>
                  <a:schemeClr val="tx1"/>
                </a:solidFill>
                <a:latin typeface="+mn-lt"/>
              </a:defRPr>
            </a:lvl8pPr>
            <a:lvl9pPr marL="2057400" indent="-228600">
              <a:spcBef>
                <a:spcPts val="0"/>
              </a:spcBef>
              <a:buFont typeface="Arial" panose="020B0604020202020204" pitchFamily="34" charset="0"/>
              <a:buChar char="•"/>
              <a:defRPr sz="1600">
                <a:solidFill>
                  <a:schemeClr val="tx1"/>
                </a:solidFill>
                <a:latin typeface="+mn-lt"/>
              </a:defRPr>
            </a:lvl9pPr>
          </a:lstStyle>
          <a:p>
            <a:pPr lvl="0"/>
            <a:r>
              <a:rPr lang="en-US"/>
              <a:t>Text</a:t>
            </a:r>
          </a:p>
          <a:p>
            <a:pPr lvl="1"/>
            <a:r>
              <a:rPr lang="de-CH"/>
              <a:t>Text</a:t>
            </a:r>
          </a:p>
          <a:p>
            <a:pPr lvl="2"/>
            <a:r>
              <a:rPr lang="de-CH"/>
              <a:t>Text</a:t>
            </a:r>
          </a:p>
          <a:p>
            <a:pPr lvl="3"/>
            <a:r>
              <a:rPr lang="de-CH"/>
              <a:t>Text</a:t>
            </a:r>
          </a:p>
          <a:p>
            <a:pPr lvl="4"/>
            <a:r>
              <a:rPr lang="de-CH"/>
              <a:t>Text</a:t>
            </a:r>
          </a:p>
          <a:p>
            <a:pPr lvl="5"/>
            <a:r>
              <a:rPr lang="de-CH"/>
              <a:t>Text</a:t>
            </a:r>
          </a:p>
          <a:p>
            <a:pPr lvl="6"/>
            <a:r>
              <a:rPr lang="de-CH"/>
              <a:t>Text</a:t>
            </a:r>
          </a:p>
          <a:p>
            <a:pPr lvl="7"/>
            <a:r>
              <a:rPr lang="de-CH"/>
              <a:t>Text</a:t>
            </a:r>
          </a:p>
          <a:p>
            <a:pPr lvl="8"/>
            <a:r>
              <a:rPr lang="de-CH"/>
              <a:t>Text</a:t>
            </a:r>
          </a:p>
        </p:txBody>
      </p:sp>
      <p:pic>
        <p:nvPicPr>
          <p:cNvPr id="3" name="Picture 2" descr="A gold trophy with a blue background&#10;&#10;Description automatically generated">
            <a:extLst>
              <a:ext uri="{FF2B5EF4-FFF2-40B4-BE49-F238E27FC236}">
                <a16:creationId xmlns:a16="http://schemas.microsoft.com/office/drawing/2014/main" id="{80EBFA7B-EF93-2919-AE05-1BE8A7B30D74}"/>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1581176" y="302248"/>
            <a:ext cx="349155" cy="612154"/>
          </a:xfrm>
          <a:prstGeom prst="rect">
            <a:avLst/>
          </a:prstGeom>
        </p:spPr>
      </p:pic>
    </p:spTree>
    <p:extLst>
      <p:ext uri="{BB962C8B-B14F-4D97-AF65-F5344CB8AC3E}">
        <p14:creationId xmlns:p14="http://schemas.microsoft.com/office/powerpoint/2010/main" val="396516885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itle + 4 images">
    <p:spTree>
      <p:nvGrpSpPr>
        <p:cNvPr id="1" name=""/>
        <p:cNvGrpSpPr/>
        <p:nvPr/>
      </p:nvGrpSpPr>
      <p:grpSpPr>
        <a:xfrm>
          <a:off x="0" y="0"/>
          <a:ext cx="0" cy="0"/>
          <a:chOff x="0" y="0"/>
          <a:chExt cx="0" cy="0"/>
        </a:xfrm>
      </p:grpSpPr>
      <p:sp>
        <p:nvSpPr>
          <p:cNvPr id="17" name="Text Placeholder 14">
            <a:extLst>
              <a:ext uri="{FF2B5EF4-FFF2-40B4-BE49-F238E27FC236}">
                <a16:creationId xmlns:a16="http://schemas.microsoft.com/office/drawing/2014/main" id="{55E135DD-7C85-6831-7803-68D598E32C8F}"/>
              </a:ext>
            </a:extLst>
          </p:cNvPr>
          <p:cNvSpPr>
            <a:spLocks noGrp="1"/>
          </p:cNvSpPr>
          <p:nvPr>
            <p:ph type="body" sz="quarter" idx="20" hasCustomPrompt="1"/>
          </p:nvPr>
        </p:nvSpPr>
        <p:spPr>
          <a:xfrm>
            <a:off x="4241795" y="-1"/>
            <a:ext cx="2639487" cy="6857991"/>
          </a:xfrm>
          <a:prstGeom prst="rect">
            <a:avLst/>
          </a:prstGeom>
          <a:solidFill>
            <a:schemeClr val="tx1"/>
          </a:solidFill>
        </p:spPr>
        <p:txBody>
          <a:bodyPr wrap="square" bIns="0" anchor="t">
            <a:noAutofit/>
          </a:bodyPr>
          <a:lstStyle>
            <a:lvl1pPr marL="0" indent="0" algn="l">
              <a:lnSpc>
                <a:spcPct val="80000"/>
              </a:lnSpc>
              <a:buNone/>
              <a:defRPr sz="100" cap="none" baseline="0">
                <a:solidFill>
                  <a:schemeClr val="tx1"/>
                </a:solidFill>
                <a:latin typeface="+mn-lt"/>
              </a:defRPr>
            </a:lvl1pPr>
          </a:lstStyle>
          <a:p>
            <a:pPr lvl="0"/>
            <a:r>
              <a:rPr lang="en-US"/>
              <a:t>.</a:t>
            </a:r>
            <a:endParaRPr lang="de-CH"/>
          </a:p>
        </p:txBody>
      </p:sp>
      <p:sp>
        <p:nvSpPr>
          <p:cNvPr id="13" name="Picture Placeholder 35">
            <a:extLst>
              <a:ext uri="{FF2B5EF4-FFF2-40B4-BE49-F238E27FC236}">
                <a16:creationId xmlns:a16="http://schemas.microsoft.com/office/drawing/2014/main" id="{16BE47B7-AA63-46D8-3B14-BFF44E775FE7}"/>
              </a:ext>
            </a:extLst>
          </p:cNvPr>
          <p:cNvSpPr>
            <a:spLocks noGrp="1"/>
          </p:cNvSpPr>
          <p:nvPr>
            <p:ph type="pic" sz="quarter" idx="10" hasCustomPrompt="1"/>
          </p:nvPr>
        </p:nvSpPr>
        <p:spPr>
          <a:xfrm>
            <a:off x="9536642" y="0"/>
            <a:ext cx="2655358" cy="3428996"/>
          </a:xfrm>
          <a:prstGeom prst="rect">
            <a:avLst/>
          </a:prstGeom>
          <a:solidFill>
            <a:schemeClr val="bg1"/>
          </a:solidFill>
        </p:spPr>
        <p:txBody>
          <a:bodyPr wrap="square" bIns="1188720" anchor="ctr">
            <a:noAutofit/>
          </a:bodyPr>
          <a:lstStyle>
            <a:lvl1pPr marL="0" indent="0" algn="ctr">
              <a:buNone/>
              <a:defRPr>
                <a:solidFill>
                  <a:schemeClr val="tx1"/>
                </a:solidFill>
                <a:latin typeface="+mj-lt"/>
              </a:defRPr>
            </a:lvl1pPr>
          </a:lstStyle>
          <a:p>
            <a:r>
              <a:rPr lang="de-CH"/>
              <a:t>Add image</a:t>
            </a:r>
          </a:p>
        </p:txBody>
      </p:sp>
      <p:sp>
        <p:nvSpPr>
          <p:cNvPr id="14" name="Picture Placeholder 35">
            <a:extLst>
              <a:ext uri="{FF2B5EF4-FFF2-40B4-BE49-F238E27FC236}">
                <a16:creationId xmlns:a16="http://schemas.microsoft.com/office/drawing/2014/main" id="{0EDFE032-B16D-3EAE-9950-EC7463484DB9}"/>
              </a:ext>
            </a:extLst>
          </p:cNvPr>
          <p:cNvSpPr>
            <a:spLocks noGrp="1"/>
          </p:cNvSpPr>
          <p:nvPr>
            <p:ph type="pic" sz="quarter" idx="12" hasCustomPrompt="1"/>
          </p:nvPr>
        </p:nvSpPr>
        <p:spPr>
          <a:xfrm>
            <a:off x="6881287" y="0"/>
            <a:ext cx="2655358" cy="3428996"/>
          </a:xfrm>
          <a:prstGeom prst="rect">
            <a:avLst/>
          </a:prstGeom>
          <a:solidFill>
            <a:schemeClr val="bg1"/>
          </a:solidFill>
        </p:spPr>
        <p:txBody>
          <a:bodyPr wrap="square" bIns="1188720" anchor="ctr">
            <a:noAutofit/>
          </a:bodyPr>
          <a:lstStyle>
            <a:lvl1pPr marL="0" indent="0" algn="ctr">
              <a:buNone/>
              <a:defRPr>
                <a:solidFill>
                  <a:schemeClr val="tx1"/>
                </a:solidFill>
                <a:latin typeface="+mj-lt"/>
              </a:defRPr>
            </a:lvl1pPr>
          </a:lstStyle>
          <a:p>
            <a:r>
              <a:rPr lang="de-CH"/>
              <a:t>Add image</a:t>
            </a:r>
          </a:p>
        </p:txBody>
      </p:sp>
      <p:sp>
        <p:nvSpPr>
          <p:cNvPr id="15" name="Picture Placeholder 35">
            <a:extLst>
              <a:ext uri="{FF2B5EF4-FFF2-40B4-BE49-F238E27FC236}">
                <a16:creationId xmlns:a16="http://schemas.microsoft.com/office/drawing/2014/main" id="{1063A631-3CD7-34A7-9A85-CFCA93B0DC74}"/>
              </a:ext>
            </a:extLst>
          </p:cNvPr>
          <p:cNvSpPr>
            <a:spLocks noGrp="1"/>
          </p:cNvSpPr>
          <p:nvPr>
            <p:ph type="pic" sz="quarter" idx="13" hasCustomPrompt="1"/>
          </p:nvPr>
        </p:nvSpPr>
        <p:spPr>
          <a:xfrm>
            <a:off x="9536642" y="3428995"/>
            <a:ext cx="2655358" cy="3428996"/>
          </a:xfrm>
          <a:prstGeom prst="rect">
            <a:avLst/>
          </a:prstGeom>
          <a:solidFill>
            <a:schemeClr val="bg1"/>
          </a:solidFill>
        </p:spPr>
        <p:txBody>
          <a:bodyPr wrap="square" bIns="1188720" anchor="ctr">
            <a:noAutofit/>
          </a:bodyPr>
          <a:lstStyle>
            <a:lvl1pPr marL="0" indent="0" algn="ctr">
              <a:buNone/>
              <a:defRPr>
                <a:solidFill>
                  <a:schemeClr val="tx1"/>
                </a:solidFill>
                <a:latin typeface="+mj-lt"/>
              </a:defRPr>
            </a:lvl1pPr>
          </a:lstStyle>
          <a:p>
            <a:r>
              <a:rPr lang="de-CH"/>
              <a:t>Add image</a:t>
            </a:r>
          </a:p>
        </p:txBody>
      </p:sp>
      <p:sp>
        <p:nvSpPr>
          <p:cNvPr id="16" name="Picture Placeholder 35">
            <a:extLst>
              <a:ext uri="{FF2B5EF4-FFF2-40B4-BE49-F238E27FC236}">
                <a16:creationId xmlns:a16="http://schemas.microsoft.com/office/drawing/2014/main" id="{4BD43F28-5095-9AFA-6DE5-9E8F0FA70ED6}"/>
              </a:ext>
            </a:extLst>
          </p:cNvPr>
          <p:cNvSpPr>
            <a:spLocks noGrp="1"/>
          </p:cNvSpPr>
          <p:nvPr>
            <p:ph type="pic" sz="quarter" idx="14" hasCustomPrompt="1"/>
          </p:nvPr>
        </p:nvSpPr>
        <p:spPr>
          <a:xfrm>
            <a:off x="6881287" y="3428995"/>
            <a:ext cx="2655358" cy="3428996"/>
          </a:xfrm>
          <a:prstGeom prst="rect">
            <a:avLst/>
          </a:prstGeom>
          <a:solidFill>
            <a:schemeClr val="bg1"/>
          </a:solidFill>
        </p:spPr>
        <p:txBody>
          <a:bodyPr wrap="square" bIns="1188720" anchor="ctr">
            <a:noAutofit/>
          </a:bodyPr>
          <a:lstStyle>
            <a:lvl1pPr marL="0" indent="0" algn="ctr">
              <a:buNone/>
              <a:defRPr>
                <a:solidFill>
                  <a:schemeClr val="tx1"/>
                </a:solidFill>
                <a:latin typeface="+mj-lt"/>
              </a:defRPr>
            </a:lvl1pPr>
          </a:lstStyle>
          <a:p>
            <a:r>
              <a:rPr lang="de-CH"/>
              <a:t>Add image</a:t>
            </a:r>
          </a:p>
        </p:txBody>
      </p:sp>
      <p:sp>
        <p:nvSpPr>
          <p:cNvPr id="12" name="Text Placeholder 26">
            <a:extLst>
              <a:ext uri="{FF2B5EF4-FFF2-40B4-BE49-F238E27FC236}">
                <a16:creationId xmlns:a16="http://schemas.microsoft.com/office/drawing/2014/main" id="{0F572279-B9EA-3F3E-3F30-CD7E827F882D}"/>
              </a:ext>
            </a:extLst>
          </p:cNvPr>
          <p:cNvSpPr>
            <a:spLocks noGrp="1"/>
          </p:cNvSpPr>
          <p:nvPr>
            <p:ph type="body" sz="quarter" idx="11" hasCustomPrompt="1"/>
          </p:nvPr>
        </p:nvSpPr>
        <p:spPr>
          <a:xfrm>
            <a:off x="628062" y="2629935"/>
            <a:ext cx="3242820" cy="892586"/>
          </a:xfrm>
          <a:prstGeom prst="rect">
            <a:avLst/>
          </a:prstGeom>
        </p:spPr>
        <p:txBody>
          <a:bodyPr lIns="91440" tIns="45720" rIns="91440" bIns="45720" anchor="t"/>
          <a:lstStyle>
            <a:lvl1pPr marL="0" indent="0" algn="l">
              <a:lnSpc>
                <a:spcPct val="80000"/>
              </a:lnSpc>
              <a:spcBef>
                <a:spcPts val="0"/>
              </a:spcBef>
              <a:buNone/>
              <a:defRPr sz="4000" cap="all" baseline="0">
                <a:solidFill>
                  <a:schemeClr val="tx1"/>
                </a:solidFill>
                <a:latin typeface="Arial Black" panose="020B0A04020102020204" pitchFamily="34" charset="0"/>
              </a:defRPr>
            </a:lvl1pPr>
          </a:lstStyle>
          <a:p>
            <a:pPr lvl="0"/>
            <a:r>
              <a:rPr lang="en-US"/>
              <a:t>Title</a:t>
            </a:r>
            <a:endParaRPr lang="de-CH"/>
          </a:p>
        </p:txBody>
      </p:sp>
      <p:sp>
        <p:nvSpPr>
          <p:cNvPr id="2" name="Text Placeholder 7">
            <a:extLst>
              <a:ext uri="{FF2B5EF4-FFF2-40B4-BE49-F238E27FC236}">
                <a16:creationId xmlns:a16="http://schemas.microsoft.com/office/drawing/2014/main" id="{6844EE64-AF6B-C531-5C9F-31F13F04922A}"/>
              </a:ext>
            </a:extLst>
          </p:cNvPr>
          <p:cNvSpPr>
            <a:spLocks noGrp="1"/>
          </p:cNvSpPr>
          <p:nvPr>
            <p:ph type="body" sz="quarter" idx="64" hasCustomPrompt="1"/>
          </p:nvPr>
        </p:nvSpPr>
        <p:spPr>
          <a:xfrm>
            <a:off x="4518015" y="1305341"/>
            <a:ext cx="2087047" cy="4300801"/>
          </a:xfrm>
        </p:spPr>
        <p:txBody>
          <a:bodyPr>
            <a:noAutofit/>
          </a:bodyPr>
          <a:lstStyle>
            <a:lvl1pPr marL="228600" indent="-228600">
              <a:spcBef>
                <a:spcPts val="0"/>
              </a:spcBef>
              <a:buFont typeface="Arial" panose="020B0604020202020204" pitchFamily="34" charset="0"/>
              <a:buChar char="•"/>
              <a:defRPr sz="1200">
                <a:solidFill>
                  <a:schemeClr val="bg1"/>
                </a:solidFill>
                <a:latin typeface="+mn-lt"/>
              </a:defRPr>
            </a:lvl1pPr>
            <a:lvl2pPr marL="457200" indent="-228600">
              <a:spcBef>
                <a:spcPts val="0"/>
              </a:spcBef>
              <a:buFont typeface="Arial" panose="020B0604020202020204" pitchFamily="34" charset="0"/>
              <a:buChar char="•"/>
              <a:defRPr sz="1200">
                <a:solidFill>
                  <a:schemeClr val="bg1"/>
                </a:solidFill>
                <a:latin typeface="+mn-lt"/>
              </a:defRPr>
            </a:lvl2pPr>
            <a:lvl3pPr marL="685800" indent="-228600">
              <a:spcBef>
                <a:spcPts val="0"/>
              </a:spcBef>
              <a:buFont typeface="Arial" panose="020B0604020202020204" pitchFamily="34" charset="0"/>
              <a:buChar char="•"/>
              <a:defRPr sz="1200">
                <a:solidFill>
                  <a:schemeClr val="bg1"/>
                </a:solidFill>
                <a:latin typeface="+mn-lt"/>
              </a:defRPr>
            </a:lvl3pPr>
            <a:lvl4pPr marL="914400" indent="-228600">
              <a:spcBef>
                <a:spcPts val="0"/>
              </a:spcBef>
              <a:buFont typeface="Arial" panose="020B0604020202020204" pitchFamily="34" charset="0"/>
              <a:buChar char="•"/>
              <a:defRPr sz="1200">
                <a:solidFill>
                  <a:schemeClr val="bg1"/>
                </a:solidFill>
                <a:latin typeface="+mn-lt"/>
              </a:defRPr>
            </a:lvl4pPr>
            <a:lvl5pPr marL="1143000" indent="-228600">
              <a:spcBef>
                <a:spcPts val="0"/>
              </a:spcBef>
              <a:buFont typeface="Arial" panose="020B0604020202020204" pitchFamily="34" charset="0"/>
              <a:buChar char="•"/>
              <a:defRPr sz="1200">
                <a:solidFill>
                  <a:schemeClr val="bg1"/>
                </a:solidFill>
                <a:latin typeface="+mn-lt"/>
              </a:defRPr>
            </a:lvl5pPr>
            <a:lvl6pPr marL="1371600" indent="-228600">
              <a:spcBef>
                <a:spcPts val="0"/>
              </a:spcBef>
              <a:buFont typeface="Arial" panose="020B0604020202020204" pitchFamily="34" charset="0"/>
              <a:buChar char="•"/>
              <a:defRPr sz="1200">
                <a:solidFill>
                  <a:schemeClr val="bg1"/>
                </a:solidFill>
                <a:latin typeface="+mn-lt"/>
              </a:defRPr>
            </a:lvl6pPr>
            <a:lvl7pPr marL="1600200" indent="-228600">
              <a:spcBef>
                <a:spcPts val="0"/>
              </a:spcBef>
              <a:buFont typeface="Arial" panose="020B0604020202020204" pitchFamily="34" charset="0"/>
              <a:buChar char="•"/>
              <a:defRPr sz="1200">
                <a:solidFill>
                  <a:schemeClr val="bg1"/>
                </a:solidFill>
                <a:latin typeface="+mn-lt"/>
              </a:defRPr>
            </a:lvl7pPr>
            <a:lvl8pPr marL="1828800" indent="-228600">
              <a:spcBef>
                <a:spcPts val="0"/>
              </a:spcBef>
              <a:buFont typeface="Arial" panose="020B0604020202020204" pitchFamily="34" charset="0"/>
              <a:buChar char="•"/>
              <a:defRPr sz="1200">
                <a:solidFill>
                  <a:schemeClr val="bg1"/>
                </a:solidFill>
                <a:latin typeface="+mn-lt"/>
              </a:defRPr>
            </a:lvl8pPr>
            <a:lvl9pPr marL="2057400" indent="-228600">
              <a:spcBef>
                <a:spcPts val="0"/>
              </a:spcBef>
              <a:buFont typeface="Arial" panose="020B0604020202020204" pitchFamily="34" charset="0"/>
              <a:buChar char="•"/>
              <a:defRPr sz="1200">
                <a:solidFill>
                  <a:schemeClr val="bg1"/>
                </a:solidFill>
                <a:latin typeface="+mn-lt"/>
              </a:defRPr>
            </a:lvl9pPr>
          </a:lstStyle>
          <a:p>
            <a:pPr lvl="0"/>
            <a:r>
              <a:rPr lang="en-US"/>
              <a:t>Text</a:t>
            </a:r>
          </a:p>
          <a:p>
            <a:pPr lvl="1"/>
            <a:r>
              <a:rPr lang="de-CH"/>
              <a:t>Text</a:t>
            </a:r>
          </a:p>
          <a:p>
            <a:pPr lvl="2"/>
            <a:r>
              <a:rPr lang="de-CH"/>
              <a:t>Text</a:t>
            </a:r>
          </a:p>
          <a:p>
            <a:pPr lvl="3"/>
            <a:r>
              <a:rPr lang="de-CH"/>
              <a:t>Text</a:t>
            </a:r>
          </a:p>
          <a:p>
            <a:pPr lvl="4"/>
            <a:r>
              <a:rPr lang="de-CH"/>
              <a:t>Text</a:t>
            </a:r>
          </a:p>
          <a:p>
            <a:pPr lvl="5"/>
            <a:r>
              <a:rPr lang="de-CH"/>
              <a:t>Text</a:t>
            </a:r>
          </a:p>
          <a:p>
            <a:pPr lvl="6"/>
            <a:r>
              <a:rPr lang="de-CH"/>
              <a:t>Text</a:t>
            </a:r>
          </a:p>
          <a:p>
            <a:pPr lvl="7"/>
            <a:r>
              <a:rPr lang="de-CH"/>
              <a:t>Text</a:t>
            </a:r>
          </a:p>
          <a:p>
            <a:pPr lvl="8"/>
            <a:r>
              <a:rPr lang="de-CH"/>
              <a:t>Text</a:t>
            </a:r>
          </a:p>
        </p:txBody>
      </p:sp>
    </p:spTree>
    <p:extLst>
      <p:ext uri="{BB962C8B-B14F-4D97-AF65-F5344CB8AC3E}">
        <p14:creationId xmlns:p14="http://schemas.microsoft.com/office/powerpoint/2010/main" val="402107142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itle + 2 columns_1">
    <p:spTree>
      <p:nvGrpSpPr>
        <p:cNvPr id="1" name=""/>
        <p:cNvGrpSpPr/>
        <p:nvPr/>
      </p:nvGrpSpPr>
      <p:grpSpPr>
        <a:xfrm>
          <a:off x="0" y="0"/>
          <a:ext cx="0" cy="0"/>
          <a:chOff x="0" y="0"/>
          <a:chExt cx="0" cy="0"/>
        </a:xfrm>
      </p:grpSpPr>
      <p:sp>
        <p:nvSpPr>
          <p:cNvPr id="14" name="Text Placeholder 26">
            <a:extLst>
              <a:ext uri="{FF2B5EF4-FFF2-40B4-BE49-F238E27FC236}">
                <a16:creationId xmlns:a16="http://schemas.microsoft.com/office/drawing/2014/main" id="{012C551A-2F36-0ACC-3A26-8715FD7BDA63}"/>
              </a:ext>
            </a:extLst>
          </p:cNvPr>
          <p:cNvSpPr>
            <a:spLocks noGrp="1"/>
          </p:cNvSpPr>
          <p:nvPr>
            <p:ph type="body" sz="quarter" idx="11" hasCustomPrompt="1"/>
          </p:nvPr>
        </p:nvSpPr>
        <p:spPr>
          <a:xfrm>
            <a:off x="694717" y="526636"/>
            <a:ext cx="10242082" cy="892586"/>
          </a:xfrm>
          <a:prstGeom prst="rect">
            <a:avLst/>
          </a:prstGeom>
        </p:spPr>
        <p:txBody>
          <a:bodyPr lIns="91440" tIns="45720" rIns="91440" bIns="45720" anchor="t"/>
          <a:lstStyle>
            <a:lvl1pPr marL="0" indent="0" algn="l">
              <a:lnSpc>
                <a:spcPct val="80000"/>
              </a:lnSpc>
              <a:spcBef>
                <a:spcPts val="0"/>
              </a:spcBef>
              <a:buNone/>
              <a:defRPr sz="3600" cap="all" baseline="0">
                <a:solidFill>
                  <a:schemeClr val="tx1"/>
                </a:solidFill>
                <a:latin typeface="Arial Black" panose="020B0A04020102020204" pitchFamily="34" charset="0"/>
              </a:defRPr>
            </a:lvl1pPr>
          </a:lstStyle>
          <a:p>
            <a:pPr lvl="0"/>
            <a:r>
              <a:rPr lang="en-US"/>
              <a:t>Title</a:t>
            </a:r>
            <a:endParaRPr lang="de-CH"/>
          </a:p>
        </p:txBody>
      </p:sp>
      <p:sp>
        <p:nvSpPr>
          <p:cNvPr id="4" name="Text Placeholder 7">
            <a:extLst>
              <a:ext uri="{FF2B5EF4-FFF2-40B4-BE49-F238E27FC236}">
                <a16:creationId xmlns:a16="http://schemas.microsoft.com/office/drawing/2014/main" id="{B1729D60-1ED8-C2E3-8F45-5561B677B2A9}"/>
              </a:ext>
            </a:extLst>
          </p:cNvPr>
          <p:cNvSpPr>
            <a:spLocks noGrp="1"/>
          </p:cNvSpPr>
          <p:nvPr>
            <p:ph type="body" sz="quarter" idx="65" hasCustomPrompt="1"/>
          </p:nvPr>
        </p:nvSpPr>
        <p:spPr>
          <a:xfrm>
            <a:off x="6667099" y="2614385"/>
            <a:ext cx="4791682" cy="3438071"/>
          </a:xfrm>
        </p:spPr>
        <p:txBody>
          <a:bodyPr>
            <a:noAutofit/>
          </a:bodyPr>
          <a:lstStyle>
            <a:lvl1pPr marL="228600" indent="-228600">
              <a:spcBef>
                <a:spcPts val="0"/>
              </a:spcBef>
              <a:buFont typeface="Arial" panose="020B0604020202020204" pitchFamily="34" charset="0"/>
              <a:buChar char="•"/>
              <a:defRPr sz="1400">
                <a:solidFill>
                  <a:schemeClr val="tx1"/>
                </a:solidFill>
                <a:latin typeface="+mn-lt"/>
              </a:defRPr>
            </a:lvl1pPr>
            <a:lvl2pPr marL="457200" indent="-228600">
              <a:spcBef>
                <a:spcPts val="0"/>
              </a:spcBef>
              <a:buFont typeface="Arial" panose="020B0604020202020204" pitchFamily="34" charset="0"/>
              <a:buChar char="•"/>
              <a:defRPr sz="1400">
                <a:solidFill>
                  <a:schemeClr val="tx1"/>
                </a:solidFill>
                <a:latin typeface="+mn-lt"/>
              </a:defRPr>
            </a:lvl2pPr>
            <a:lvl3pPr marL="685800" indent="-228600">
              <a:spcBef>
                <a:spcPts val="0"/>
              </a:spcBef>
              <a:buFont typeface="Arial" panose="020B0604020202020204" pitchFamily="34" charset="0"/>
              <a:buChar char="•"/>
              <a:defRPr sz="1400">
                <a:solidFill>
                  <a:schemeClr val="tx1"/>
                </a:solidFill>
                <a:latin typeface="+mn-lt"/>
              </a:defRPr>
            </a:lvl3pPr>
            <a:lvl4pPr marL="914400" indent="-228600">
              <a:spcBef>
                <a:spcPts val="0"/>
              </a:spcBef>
              <a:buFont typeface="Arial" panose="020B0604020202020204" pitchFamily="34" charset="0"/>
              <a:buChar char="•"/>
              <a:defRPr sz="1400">
                <a:solidFill>
                  <a:schemeClr val="tx1"/>
                </a:solidFill>
                <a:latin typeface="+mn-lt"/>
              </a:defRPr>
            </a:lvl4pPr>
            <a:lvl5pPr marL="1143000" indent="-228600">
              <a:spcBef>
                <a:spcPts val="0"/>
              </a:spcBef>
              <a:buFont typeface="Arial" panose="020B0604020202020204" pitchFamily="34" charset="0"/>
              <a:buChar char="•"/>
              <a:defRPr sz="1400">
                <a:solidFill>
                  <a:schemeClr val="tx1"/>
                </a:solidFill>
                <a:latin typeface="+mn-lt"/>
              </a:defRPr>
            </a:lvl5pPr>
            <a:lvl6pPr marL="1371600" indent="-228600">
              <a:spcBef>
                <a:spcPts val="0"/>
              </a:spcBef>
              <a:buFont typeface="Arial" panose="020B0604020202020204" pitchFamily="34" charset="0"/>
              <a:buChar char="•"/>
              <a:defRPr sz="1400">
                <a:solidFill>
                  <a:schemeClr val="tx1"/>
                </a:solidFill>
                <a:latin typeface="+mn-lt"/>
              </a:defRPr>
            </a:lvl6pPr>
            <a:lvl7pPr marL="1600200" indent="-228600">
              <a:spcBef>
                <a:spcPts val="0"/>
              </a:spcBef>
              <a:buFont typeface="Arial" panose="020B0604020202020204" pitchFamily="34" charset="0"/>
              <a:buChar char="•"/>
              <a:defRPr sz="1400">
                <a:solidFill>
                  <a:schemeClr val="tx1"/>
                </a:solidFill>
                <a:latin typeface="+mn-lt"/>
              </a:defRPr>
            </a:lvl7pPr>
            <a:lvl8pPr marL="1828800" indent="-228600">
              <a:spcBef>
                <a:spcPts val="0"/>
              </a:spcBef>
              <a:buFont typeface="Arial" panose="020B0604020202020204" pitchFamily="34" charset="0"/>
              <a:buChar char="•"/>
              <a:defRPr sz="1400">
                <a:solidFill>
                  <a:schemeClr val="tx1"/>
                </a:solidFill>
                <a:latin typeface="+mn-lt"/>
              </a:defRPr>
            </a:lvl8pPr>
            <a:lvl9pPr marL="2057400" indent="-228600">
              <a:spcBef>
                <a:spcPts val="0"/>
              </a:spcBef>
              <a:buFont typeface="Arial" panose="020B0604020202020204" pitchFamily="34" charset="0"/>
              <a:buChar char="•"/>
              <a:defRPr sz="1400">
                <a:solidFill>
                  <a:schemeClr val="tx1"/>
                </a:solidFill>
                <a:latin typeface="+mn-lt"/>
              </a:defRPr>
            </a:lvl9pPr>
          </a:lstStyle>
          <a:p>
            <a:pPr lvl="0"/>
            <a:r>
              <a:rPr lang="en-US"/>
              <a:t>Text</a:t>
            </a:r>
          </a:p>
          <a:p>
            <a:pPr lvl="1"/>
            <a:r>
              <a:rPr lang="de-CH"/>
              <a:t>Text</a:t>
            </a:r>
          </a:p>
          <a:p>
            <a:pPr lvl="2"/>
            <a:r>
              <a:rPr lang="de-CH"/>
              <a:t>Text</a:t>
            </a:r>
          </a:p>
          <a:p>
            <a:pPr lvl="3"/>
            <a:r>
              <a:rPr lang="de-CH"/>
              <a:t>Text</a:t>
            </a:r>
          </a:p>
          <a:p>
            <a:pPr lvl="4"/>
            <a:r>
              <a:rPr lang="de-CH"/>
              <a:t>Text</a:t>
            </a:r>
          </a:p>
          <a:p>
            <a:pPr lvl="5"/>
            <a:r>
              <a:rPr lang="de-CH"/>
              <a:t>Text</a:t>
            </a:r>
          </a:p>
          <a:p>
            <a:pPr lvl="6"/>
            <a:r>
              <a:rPr lang="de-CH"/>
              <a:t>Text</a:t>
            </a:r>
          </a:p>
          <a:p>
            <a:pPr lvl="7"/>
            <a:r>
              <a:rPr lang="de-CH"/>
              <a:t>Text</a:t>
            </a:r>
          </a:p>
          <a:p>
            <a:pPr lvl="8"/>
            <a:r>
              <a:rPr lang="de-CH"/>
              <a:t>Text</a:t>
            </a:r>
          </a:p>
        </p:txBody>
      </p:sp>
      <p:sp>
        <p:nvSpPr>
          <p:cNvPr id="5" name="Text Placeholder 7">
            <a:extLst>
              <a:ext uri="{FF2B5EF4-FFF2-40B4-BE49-F238E27FC236}">
                <a16:creationId xmlns:a16="http://schemas.microsoft.com/office/drawing/2014/main" id="{3F2A276F-80B7-8DE7-5051-FF4A93F6B078}"/>
              </a:ext>
            </a:extLst>
          </p:cNvPr>
          <p:cNvSpPr>
            <a:spLocks noGrp="1"/>
          </p:cNvSpPr>
          <p:nvPr>
            <p:ph type="body" sz="quarter" idx="66" hasCustomPrompt="1"/>
          </p:nvPr>
        </p:nvSpPr>
        <p:spPr>
          <a:xfrm>
            <a:off x="694717" y="2614385"/>
            <a:ext cx="4791682" cy="3438071"/>
          </a:xfrm>
        </p:spPr>
        <p:txBody>
          <a:bodyPr>
            <a:noAutofit/>
          </a:bodyPr>
          <a:lstStyle>
            <a:lvl1pPr marL="228600" indent="-228600">
              <a:spcBef>
                <a:spcPts val="0"/>
              </a:spcBef>
              <a:buFont typeface="Arial" panose="020B0604020202020204" pitchFamily="34" charset="0"/>
              <a:buChar char="•"/>
              <a:defRPr sz="1400">
                <a:solidFill>
                  <a:schemeClr val="tx1"/>
                </a:solidFill>
                <a:latin typeface="+mn-lt"/>
              </a:defRPr>
            </a:lvl1pPr>
            <a:lvl2pPr marL="457200" indent="-228600">
              <a:spcBef>
                <a:spcPts val="0"/>
              </a:spcBef>
              <a:buFont typeface="Arial" panose="020B0604020202020204" pitchFamily="34" charset="0"/>
              <a:buChar char="•"/>
              <a:defRPr sz="1400">
                <a:solidFill>
                  <a:schemeClr val="tx1"/>
                </a:solidFill>
                <a:latin typeface="+mn-lt"/>
              </a:defRPr>
            </a:lvl2pPr>
            <a:lvl3pPr marL="685800" indent="-228600">
              <a:spcBef>
                <a:spcPts val="0"/>
              </a:spcBef>
              <a:buFont typeface="Arial" panose="020B0604020202020204" pitchFamily="34" charset="0"/>
              <a:buChar char="•"/>
              <a:defRPr sz="1400">
                <a:solidFill>
                  <a:schemeClr val="tx1"/>
                </a:solidFill>
                <a:latin typeface="+mn-lt"/>
              </a:defRPr>
            </a:lvl3pPr>
            <a:lvl4pPr marL="914400" indent="-228600">
              <a:spcBef>
                <a:spcPts val="0"/>
              </a:spcBef>
              <a:buFont typeface="Arial" panose="020B0604020202020204" pitchFamily="34" charset="0"/>
              <a:buChar char="•"/>
              <a:defRPr sz="1400">
                <a:solidFill>
                  <a:schemeClr val="tx1"/>
                </a:solidFill>
                <a:latin typeface="+mn-lt"/>
              </a:defRPr>
            </a:lvl4pPr>
            <a:lvl5pPr marL="1143000" indent="-228600">
              <a:spcBef>
                <a:spcPts val="0"/>
              </a:spcBef>
              <a:buFont typeface="Arial" panose="020B0604020202020204" pitchFamily="34" charset="0"/>
              <a:buChar char="•"/>
              <a:defRPr sz="1400">
                <a:solidFill>
                  <a:schemeClr val="tx1"/>
                </a:solidFill>
                <a:latin typeface="+mn-lt"/>
              </a:defRPr>
            </a:lvl5pPr>
            <a:lvl6pPr marL="1371600" indent="-228600">
              <a:spcBef>
                <a:spcPts val="0"/>
              </a:spcBef>
              <a:buFont typeface="Arial" panose="020B0604020202020204" pitchFamily="34" charset="0"/>
              <a:buChar char="•"/>
              <a:defRPr sz="1400">
                <a:solidFill>
                  <a:schemeClr val="tx1"/>
                </a:solidFill>
                <a:latin typeface="+mn-lt"/>
              </a:defRPr>
            </a:lvl6pPr>
            <a:lvl7pPr marL="1600200" indent="-228600">
              <a:spcBef>
                <a:spcPts val="0"/>
              </a:spcBef>
              <a:buFont typeface="Arial" panose="020B0604020202020204" pitchFamily="34" charset="0"/>
              <a:buChar char="•"/>
              <a:defRPr sz="1400">
                <a:solidFill>
                  <a:schemeClr val="tx1"/>
                </a:solidFill>
                <a:latin typeface="+mn-lt"/>
              </a:defRPr>
            </a:lvl7pPr>
            <a:lvl8pPr marL="1828800" indent="-228600">
              <a:spcBef>
                <a:spcPts val="0"/>
              </a:spcBef>
              <a:buFont typeface="Arial" panose="020B0604020202020204" pitchFamily="34" charset="0"/>
              <a:buChar char="•"/>
              <a:defRPr sz="1400">
                <a:solidFill>
                  <a:schemeClr val="tx1"/>
                </a:solidFill>
                <a:latin typeface="+mn-lt"/>
              </a:defRPr>
            </a:lvl8pPr>
            <a:lvl9pPr marL="2057400" indent="-228600">
              <a:spcBef>
                <a:spcPts val="0"/>
              </a:spcBef>
              <a:buFont typeface="Arial" panose="020B0604020202020204" pitchFamily="34" charset="0"/>
              <a:buChar char="•"/>
              <a:defRPr sz="1400">
                <a:solidFill>
                  <a:schemeClr val="tx1"/>
                </a:solidFill>
                <a:latin typeface="+mn-lt"/>
              </a:defRPr>
            </a:lvl9pPr>
          </a:lstStyle>
          <a:p>
            <a:pPr lvl="0"/>
            <a:r>
              <a:rPr lang="en-US"/>
              <a:t>Text</a:t>
            </a:r>
          </a:p>
          <a:p>
            <a:pPr lvl="1"/>
            <a:r>
              <a:rPr lang="de-CH"/>
              <a:t>Text</a:t>
            </a:r>
          </a:p>
          <a:p>
            <a:pPr lvl="2"/>
            <a:r>
              <a:rPr lang="de-CH"/>
              <a:t>Text</a:t>
            </a:r>
          </a:p>
          <a:p>
            <a:pPr lvl="3"/>
            <a:r>
              <a:rPr lang="de-CH"/>
              <a:t>Text</a:t>
            </a:r>
          </a:p>
          <a:p>
            <a:pPr lvl="4"/>
            <a:r>
              <a:rPr lang="de-CH"/>
              <a:t>Text</a:t>
            </a:r>
          </a:p>
          <a:p>
            <a:pPr lvl="5"/>
            <a:r>
              <a:rPr lang="de-CH"/>
              <a:t>Text</a:t>
            </a:r>
          </a:p>
          <a:p>
            <a:pPr lvl="6"/>
            <a:r>
              <a:rPr lang="de-CH"/>
              <a:t>Text</a:t>
            </a:r>
          </a:p>
          <a:p>
            <a:pPr lvl="7"/>
            <a:r>
              <a:rPr lang="de-CH"/>
              <a:t>Text</a:t>
            </a:r>
          </a:p>
          <a:p>
            <a:pPr lvl="8"/>
            <a:r>
              <a:rPr lang="de-CH"/>
              <a:t>Text</a:t>
            </a:r>
          </a:p>
        </p:txBody>
      </p:sp>
      <p:pic>
        <p:nvPicPr>
          <p:cNvPr id="2" name="Picture 1" descr="A gold trophy with a blue background&#10;&#10;Description automatically generated">
            <a:extLst>
              <a:ext uri="{FF2B5EF4-FFF2-40B4-BE49-F238E27FC236}">
                <a16:creationId xmlns:a16="http://schemas.microsoft.com/office/drawing/2014/main" id="{8583E14F-6AA8-BE55-76D2-3DDBB704AA99}"/>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1581176" y="302248"/>
            <a:ext cx="349155" cy="612154"/>
          </a:xfrm>
          <a:prstGeom prst="rect">
            <a:avLst/>
          </a:prstGeom>
        </p:spPr>
      </p:pic>
    </p:spTree>
    <p:extLst>
      <p:ext uri="{BB962C8B-B14F-4D97-AF65-F5344CB8AC3E}">
        <p14:creationId xmlns:p14="http://schemas.microsoft.com/office/powerpoint/2010/main" val="344784236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itle + 2 columns_1_black">
    <p:spTree>
      <p:nvGrpSpPr>
        <p:cNvPr id="1" name=""/>
        <p:cNvGrpSpPr/>
        <p:nvPr/>
      </p:nvGrpSpPr>
      <p:grpSpPr>
        <a:xfrm>
          <a:off x="0" y="0"/>
          <a:ext cx="0" cy="0"/>
          <a:chOff x="0" y="0"/>
          <a:chExt cx="0" cy="0"/>
        </a:xfrm>
      </p:grpSpPr>
      <p:sp>
        <p:nvSpPr>
          <p:cNvPr id="4" name="Text Placeholder 69">
            <a:extLst>
              <a:ext uri="{FF2B5EF4-FFF2-40B4-BE49-F238E27FC236}">
                <a16:creationId xmlns:a16="http://schemas.microsoft.com/office/drawing/2014/main" id="{B88FC53C-4F10-74AF-7F2C-65D6679CE683}"/>
              </a:ext>
            </a:extLst>
          </p:cNvPr>
          <p:cNvSpPr>
            <a:spLocks noGrp="1"/>
          </p:cNvSpPr>
          <p:nvPr>
            <p:ph type="body" sz="quarter" idx="21" hasCustomPrompt="1"/>
          </p:nvPr>
        </p:nvSpPr>
        <p:spPr>
          <a:xfrm>
            <a:off x="0" y="0"/>
            <a:ext cx="12192000" cy="6858000"/>
          </a:xfrm>
          <a:prstGeom prst="rect">
            <a:avLst/>
          </a:prstGeom>
          <a:solidFill>
            <a:schemeClr val="tx1"/>
          </a:solidFill>
        </p:spPr>
        <p:txBody>
          <a:bodyPr wrap="square" bIns="0" anchor="t">
            <a:noAutofit/>
          </a:bodyPr>
          <a:lstStyle>
            <a:lvl1pPr marL="0" indent="0" algn="l">
              <a:lnSpc>
                <a:spcPct val="80000"/>
              </a:lnSpc>
              <a:buNone/>
              <a:defRPr sz="100" cap="none" baseline="0">
                <a:solidFill>
                  <a:schemeClr val="tx1"/>
                </a:solidFill>
                <a:latin typeface="+mn-lt"/>
              </a:defRPr>
            </a:lvl1pPr>
          </a:lstStyle>
          <a:p>
            <a:pPr lvl="0"/>
            <a:r>
              <a:rPr lang="en-US"/>
              <a:t>.</a:t>
            </a:r>
            <a:endParaRPr lang="de-CH"/>
          </a:p>
        </p:txBody>
      </p:sp>
      <p:sp>
        <p:nvSpPr>
          <p:cNvPr id="14" name="Text Placeholder 26">
            <a:extLst>
              <a:ext uri="{FF2B5EF4-FFF2-40B4-BE49-F238E27FC236}">
                <a16:creationId xmlns:a16="http://schemas.microsoft.com/office/drawing/2014/main" id="{012C551A-2F36-0ACC-3A26-8715FD7BDA63}"/>
              </a:ext>
            </a:extLst>
          </p:cNvPr>
          <p:cNvSpPr>
            <a:spLocks noGrp="1"/>
          </p:cNvSpPr>
          <p:nvPr>
            <p:ph type="body" sz="quarter" idx="11" hasCustomPrompt="1"/>
          </p:nvPr>
        </p:nvSpPr>
        <p:spPr>
          <a:xfrm>
            <a:off x="694717" y="526636"/>
            <a:ext cx="10242082" cy="892586"/>
          </a:xfrm>
          <a:prstGeom prst="rect">
            <a:avLst/>
          </a:prstGeom>
        </p:spPr>
        <p:txBody>
          <a:bodyPr lIns="91440" tIns="45720" rIns="91440" bIns="45720" anchor="t"/>
          <a:lstStyle>
            <a:lvl1pPr marL="0" indent="0" algn="l">
              <a:lnSpc>
                <a:spcPct val="80000"/>
              </a:lnSpc>
              <a:spcBef>
                <a:spcPts val="0"/>
              </a:spcBef>
              <a:buNone/>
              <a:defRPr sz="3600" cap="all" baseline="0">
                <a:solidFill>
                  <a:schemeClr val="bg1"/>
                </a:solidFill>
                <a:latin typeface="Arial Black" panose="020B0A04020102020204" pitchFamily="34" charset="0"/>
              </a:defRPr>
            </a:lvl1pPr>
          </a:lstStyle>
          <a:p>
            <a:pPr lvl="0"/>
            <a:r>
              <a:rPr lang="en-US"/>
              <a:t>Title</a:t>
            </a:r>
            <a:endParaRPr lang="de-CH"/>
          </a:p>
        </p:txBody>
      </p:sp>
      <p:sp>
        <p:nvSpPr>
          <p:cNvPr id="2" name="Text Placeholder 3">
            <a:extLst>
              <a:ext uri="{FF2B5EF4-FFF2-40B4-BE49-F238E27FC236}">
                <a16:creationId xmlns:a16="http://schemas.microsoft.com/office/drawing/2014/main" id="{D09C0E35-11A2-984D-8EC5-15071EF73F34}"/>
              </a:ext>
            </a:extLst>
          </p:cNvPr>
          <p:cNvSpPr>
            <a:spLocks noGrp="1"/>
          </p:cNvSpPr>
          <p:nvPr>
            <p:ph type="body" sz="quarter" idx="22" hasCustomPrompt="1"/>
          </p:nvPr>
        </p:nvSpPr>
        <p:spPr>
          <a:xfrm>
            <a:off x="694716" y="2614386"/>
            <a:ext cx="4830183" cy="3111500"/>
          </a:xfrm>
          <a:prstGeom prst="rect">
            <a:avLst/>
          </a:prstGeom>
        </p:spPr>
        <p:txBody>
          <a:bodyPr anchor="t"/>
          <a:lstStyle>
            <a:lvl1pPr marL="0" indent="0">
              <a:spcBef>
                <a:spcPts val="0"/>
              </a:spcBef>
              <a:spcAft>
                <a:spcPts val="1200"/>
              </a:spcAft>
              <a:buFont typeface="Arial" panose="020B0604020202020204" pitchFamily="34" charset="0"/>
              <a:buNone/>
              <a:defRPr sz="1400">
                <a:solidFill>
                  <a:schemeClr val="bg1"/>
                </a:solidFill>
                <a:latin typeface="+mn-lt"/>
              </a:defRPr>
            </a:lvl1pPr>
            <a:lvl2pPr marL="457200" indent="-228600">
              <a:spcBef>
                <a:spcPts val="0"/>
              </a:spcBef>
              <a:spcAft>
                <a:spcPts val="1200"/>
              </a:spcAft>
              <a:buSzPct val="100000"/>
              <a:buFont typeface="Arial" panose="020B0604020202020204" pitchFamily="34" charset="0"/>
              <a:buChar char="•"/>
              <a:defRPr sz="1600">
                <a:latin typeface="+mn-lt"/>
              </a:defRPr>
            </a:lvl2pPr>
            <a:lvl3pPr marL="685800" indent="-228600">
              <a:spcBef>
                <a:spcPts val="0"/>
              </a:spcBef>
              <a:spcAft>
                <a:spcPts val="1200"/>
              </a:spcAft>
              <a:buFont typeface="Arial" panose="020B0604020202020204" pitchFamily="34" charset="0"/>
              <a:buChar char="•"/>
              <a:defRPr sz="1600">
                <a:latin typeface="+mn-lt"/>
              </a:defRPr>
            </a:lvl3pPr>
            <a:lvl4pPr marL="914400" indent="-228600">
              <a:spcBef>
                <a:spcPts val="0"/>
              </a:spcBef>
              <a:spcAft>
                <a:spcPts val="1200"/>
              </a:spcAft>
              <a:buFont typeface="Arial" panose="020B0604020202020204" pitchFamily="34" charset="0"/>
              <a:buChar char="•"/>
              <a:defRPr sz="1600">
                <a:latin typeface="+mn-lt"/>
              </a:defRPr>
            </a:lvl4pPr>
            <a:lvl5pPr marL="1143000" indent="-228600">
              <a:spcBef>
                <a:spcPts val="0"/>
              </a:spcBef>
              <a:spcAft>
                <a:spcPts val="1200"/>
              </a:spcAft>
              <a:buFont typeface="Arial" panose="020B0604020202020204" pitchFamily="34" charset="0"/>
              <a:buChar char="•"/>
              <a:defRPr sz="1600">
                <a:latin typeface="+mn-lt"/>
              </a:defRPr>
            </a:lvl5pPr>
          </a:lstStyle>
          <a:p>
            <a:pPr lvl="0"/>
            <a:r>
              <a:rPr lang="en-US"/>
              <a:t>Text</a:t>
            </a:r>
            <a:endParaRPr lang="de-CH"/>
          </a:p>
        </p:txBody>
      </p:sp>
      <p:sp>
        <p:nvSpPr>
          <p:cNvPr id="3" name="Text Placeholder 3">
            <a:extLst>
              <a:ext uri="{FF2B5EF4-FFF2-40B4-BE49-F238E27FC236}">
                <a16:creationId xmlns:a16="http://schemas.microsoft.com/office/drawing/2014/main" id="{C9E2F8C2-C1D7-5304-CBE6-6294BC4D7F8E}"/>
              </a:ext>
            </a:extLst>
          </p:cNvPr>
          <p:cNvSpPr>
            <a:spLocks noGrp="1"/>
          </p:cNvSpPr>
          <p:nvPr>
            <p:ph type="body" sz="quarter" idx="23" hasCustomPrompt="1"/>
          </p:nvPr>
        </p:nvSpPr>
        <p:spPr>
          <a:xfrm>
            <a:off x="6667099" y="2614386"/>
            <a:ext cx="4830183" cy="3111500"/>
          </a:xfrm>
          <a:prstGeom prst="rect">
            <a:avLst/>
          </a:prstGeom>
        </p:spPr>
        <p:txBody>
          <a:bodyPr anchor="t"/>
          <a:lstStyle>
            <a:lvl1pPr marL="0" indent="0">
              <a:spcBef>
                <a:spcPts val="0"/>
              </a:spcBef>
              <a:spcAft>
                <a:spcPts val="1200"/>
              </a:spcAft>
              <a:buFont typeface="Arial" panose="020B0604020202020204" pitchFamily="34" charset="0"/>
              <a:buNone/>
              <a:defRPr sz="1400">
                <a:solidFill>
                  <a:schemeClr val="bg1"/>
                </a:solidFill>
                <a:latin typeface="+mn-lt"/>
              </a:defRPr>
            </a:lvl1pPr>
            <a:lvl2pPr marL="457200" indent="-228600">
              <a:spcBef>
                <a:spcPts val="0"/>
              </a:spcBef>
              <a:spcAft>
                <a:spcPts val="1200"/>
              </a:spcAft>
              <a:buSzPct val="100000"/>
              <a:buFont typeface="Arial" panose="020B0604020202020204" pitchFamily="34" charset="0"/>
              <a:buChar char="•"/>
              <a:defRPr sz="1600">
                <a:latin typeface="+mn-lt"/>
              </a:defRPr>
            </a:lvl2pPr>
            <a:lvl3pPr marL="685800" indent="-228600">
              <a:spcBef>
                <a:spcPts val="0"/>
              </a:spcBef>
              <a:spcAft>
                <a:spcPts val="1200"/>
              </a:spcAft>
              <a:buFont typeface="Arial" panose="020B0604020202020204" pitchFamily="34" charset="0"/>
              <a:buChar char="•"/>
              <a:defRPr sz="1600">
                <a:latin typeface="+mn-lt"/>
              </a:defRPr>
            </a:lvl3pPr>
            <a:lvl4pPr marL="914400" indent="-228600">
              <a:spcBef>
                <a:spcPts val="0"/>
              </a:spcBef>
              <a:spcAft>
                <a:spcPts val="1200"/>
              </a:spcAft>
              <a:buFont typeface="Arial" panose="020B0604020202020204" pitchFamily="34" charset="0"/>
              <a:buChar char="•"/>
              <a:defRPr sz="1600">
                <a:latin typeface="+mn-lt"/>
              </a:defRPr>
            </a:lvl4pPr>
            <a:lvl5pPr marL="1143000" indent="-228600">
              <a:spcBef>
                <a:spcPts val="0"/>
              </a:spcBef>
              <a:spcAft>
                <a:spcPts val="1200"/>
              </a:spcAft>
              <a:buFont typeface="Arial" panose="020B0604020202020204" pitchFamily="34" charset="0"/>
              <a:buChar char="•"/>
              <a:defRPr sz="1600">
                <a:latin typeface="+mn-lt"/>
              </a:defRPr>
            </a:lvl5pPr>
          </a:lstStyle>
          <a:p>
            <a:pPr lvl="0"/>
            <a:r>
              <a:rPr lang="en-US"/>
              <a:t>Text</a:t>
            </a:r>
            <a:endParaRPr lang="de-CH"/>
          </a:p>
        </p:txBody>
      </p:sp>
      <p:pic>
        <p:nvPicPr>
          <p:cNvPr id="5" name="Picture 4" descr="A gold trophy with a blue background&#10;&#10;Description automatically generated">
            <a:extLst>
              <a:ext uri="{FF2B5EF4-FFF2-40B4-BE49-F238E27FC236}">
                <a16:creationId xmlns:a16="http://schemas.microsoft.com/office/drawing/2014/main" id="{3DFD68F0-A073-E6C3-0D15-6DA84977A01C}"/>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1581176" y="302248"/>
            <a:ext cx="349155" cy="612154"/>
          </a:xfrm>
          <a:prstGeom prst="rect">
            <a:avLst/>
          </a:prstGeom>
        </p:spPr>
      </p:pic>
    </p:spTree>
    <p:extLst>
      <p:ext uri="{BB962C8B-B14F-4D97-AF65-F5344CB8AC3E}">
        <p14:creationId xmlns:p14="http://schemas.microsoft.com/office/powerpoint/2010/main" val="417504621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itle + 2 columns_2">
    <p:spTree>
      <p:nvGrpSpPr>
        <p:cNvPr id="1" name=""/>
        <p:cNvGrpSpPr/>
        <p:nvPr/>
      </p:nvGrpSpPr>
      <p:grpSpPr>
        <a:xfrm>
          <a:off x="0" y="0"/>
          <a:ext cx="0" cy="0"/>
          <a:chOff x="0" y="0"/>
          <a:chExt cx="0" cy="0"/>
        </a:xfrm>
      </p:grpSpPr>
      <p:sp>
        <p:nvSpPr>
          <p:cNvPr id="22" name="Text Placeholder 14">
            <a:extLst>
              <a:ext uri="{FF2B5EF4-FFF2-40B4-BE49-F238E27FC236}">
                <a16:creationId xmlns:a16="http://schemas.microsoft.com/office/drawing/2014/main" id="{A9E5A595-7651-9BFD-BD12-2C6B74E2685A}"/>
              </a:ext>
            </a:extLst>
          </p:cNvPr>
          <p:cNvSpPr>
            <a:spLocks noGrp="1"/>
          </p:cNvSpPr>
          <p:nvPr>
            <p:ph type="body" sz="quarter" idx="21" hasCustomPrompt="1"/>
          </p:nvPr>
        </p:nvSpPr>
        <p:spPr>
          <a:xfrm>
            <a:off x="6096000" y="2406316"/>
            <a:ext cx="6096000" cy="4451684"/>
          </a:xfrm>
          <a:prstGeom prst="rect">
            <a:avLst/>
          </a:prstGeom>
          <a:solidFill>
            <a:schemeClr val="accent6"/>
          </a:solidFill>
        </p:spPr>
        <p:txBody>
          <a:bodyPr wrap="square" bIns="0" anchor="t">
            <a:noAutofit/>
          </a:bodyPr>
          <a:lstStyle>
            <a:lvl1pPr marL="0" indent="0" algn="l">
              <a:lnSpc>
                <a:spcPct val="80000"/>
              </a:lnSpc>
              <a:buNone/>
              <a:defRPr sz="100" cap="none" baseline="0">
                <a:solidFill>
                  <a:schemeClr val="tx1"/>
                </a:solidFill>
                <a:latin typeface="+mn-lt"/>
              </a:defRPr>
            </a:lvl1pPr>
          </a:lstStyle>
          <a:p>
            <a:pPr lvl="0"/>
            <a:r>
              <a:rPr lang="en-US"/>
              <a:t>.</a:t>
            </a:r>
            <a:endParaRPr lang="de-CH"/>
          </a:p>
        </p:txBody>
      </p:sp>
      <p:sp>
        <p:nvSpPr>
          <p:cNvPr id="21" name="Text Placeholder 14">
            <a:extLst>
              <a:ext uri="{FF2B5EF4-FFF2-40B4-BE49-F238E27FC236}">
                <a16:creationId xmlns:a16="http://schemas.microsoft.com/office/drawing/2014/main" id="{E24AB460-74C4-4C9A-BF01-5699B243A291}"/>
              </a:ext>
            </a:extLst>
          </p:cNvPr>
          <p:cNvSpPr>
            <a:spLocks noGrp="1"/>
          </p:cNvSpPr>
          <p:nvPr>
            <p:ph type="body" sz="quarter" idx="20" hasCustomPrompt="1"/>
          </p:nvPr>
        </p:nvSpPr>
        <p:spPr>
          <a:xfrm>
            <a:off x="0" y="2406316"/>
            <a:ext cx="6096000" cy="4451684"/>
          </a:xfrm>
          <a:prstGeom prst="rect">
            <a:avLst/>
          </a:prstGeom>
          <a:solidFill>
            <a:schemeClr val="tx1"/>
          </a:solidFill>
        </p:spPr>
        <p:txBody>
          <a:bodyPr wrap="square" bIns="0" anchor="t">
            <a:noAutofit/>
          </a:bodyPr>
          <a:lstStyle>
            <a:lvl1pPr marL="0" indent="0" algn="l">
              <a:lnSpc>
                <a:spcPct val="80000"/>
              </a:lnSpc>
              <a:buNone/>
              <a:defRPr sz="100" cap="none" baseline="0">
                <a:solidFill>
                  <a:schemeClr val="tx1"/>
                </a:solidFill>
                <a:latin typeface="+mn-lt"/>
              </a:defRPr>
            </a:lvl1pPr>
          </a:lstStyle>
          <a:p>
            <a:pPr lvl="0"/>
            <a:r>
              <a:rPr lang="en-US"/>
              <a:t>.</a:t>
            </a:r>
            <a:endParaRPr lang="de-CH"/>
          </a:p>
        </p:txBody>
      </p:sp>
      <p:sp>
        <p:nvSpPr>
          <p:cNvPr id="18" name="Text Placeholder 26">
            <a:extLst>
              <a:ext uri="{FF2B5EF4-FFF2-40B4-BE49-F238E27FC236}">
                <a16:creationId xmlns:a16="http://schemas.microsoft.com/office/drawing/2014/main" id="{868E6153-2283-7F08-CFC7-249969641E54}"/>
              </a:ext>
            </a:extLst>
          </p:cNvPr>
          <p:cNvSpPr>
            <a:spLocks noGrp="1"/>
          </p:cNvSpPr>
          <p:nvPr>
            <p:ph type="body" sz="quarter" idx="11" hasCustomPrompt="1"/>
          </p:nvPr>
        </p:nvSpPr>
        <p:spPr>
          <a:xfrm>
            <a:off x="694717" y="526636"/>
            <a:ext cx="10242082" cy="892586"/>
          </a:xfrm>
          <a:prstGeom prst="rect">
            <a:avLst/>
          </a:prstGeom>
        </p:spPr>
        <p:txBody>
          <a:bodyPr lIns="91440" tIns="45720" rIns="91440" bIns="45720" anchor="t"/>
          <a:lstStyle>
            <a:lvl1pPr marL="0" indent="0" algn="l">
              <a:lnSpc>
                <a:spcPct val="80000"/>
              </a:lnSpc>
              <a:spcBef>
                <a:spcPts val="0"/>
              </a:spcBef>
              <a:buNone/>
              <a:defRPr sz="3600" cap="all" baseline="0">
                <a:solidFill>
                  <a:schemeClr val="tx1"/>
                </a:solidFill>
                <a:latin typeface="Arial Black" panose="020B0A04020102020204" pitchFamily="34" charset="0"/>
              </a:defRPr>
            </a:lvl1pPr>
          </a:lstStyle>
          <a:p>
            <a:pPr lvl="0"/>
            <a:r>
              <a:rPr lang="en-US"/>
              <a:t>Title</a:t>
            </a:r>
            <a:endParaRPr lang="de-CH"/>
          </a:p>
        </p:txBody>
      </p:sp>
      <p:sp>
        <p:nvSpPr>
          <p:cNvPr id="4" name="Text Placeholder 26">
            <a:extLst>
              <a:ext uri="{FF2B5EF4-FFF2-40B4-BE49-F238E27FC236}">
                <a16:creationId xmlns:a16="http://schemas.microsoft.com/office/drawing/2014/main" id="{F2A09F1A-6508-25DE-5933-ACF246036603}"/>
              </a:ext>
            </a:extLst>
          </p:cNvPr>
          <p:cNvSpPr>
            <a:spLocks noGrp="1"/>
          </p:cNvSpPr>
          <p:nvPr>
            <p:ph type="body" sz="quarter" idx="22" hasCustomPrompt="1"/>
          </p:nvPr>
        </p:nvSpPr>
        <p:spPr>
          <a:xfrm>
            <a:off x="6790717" y="3139180"/>
            <a:ext cx="4791682" cy="338554"/>
          </a:xfrm>
          <a:prstGeom prst="rect">
            <a:avLst/>
          </a:prstGeom>
        </p:spPr>
        <p:txBody>
          <a:bodyPr lIns="91440" tIns="45720" rIns="91440" bIns="45720" anchor="b"/>
          <a:lstStyle>
            <a:lvl1pPr marL="0" indent="0" algn="l">
              <a:lnSpc>
                <a:spcPct val="80000"/>
              </a:lnSpc>
              <a:spcBef>
                <a:spcPts val="0"/>
              </a:spcBef>
              <a:buNone/>
              <a:defRPr sz="1600" cap="all" baseline="0">
                <a:solidFill>
                  <a:schemeClr val="tx1"/>
                </a:solidFill>
                <a:latin typeface="Arial Black" panose="020B0A04020102020204" pitchFamily="34" charset="0"/>
              </a:defRPr>
            </a:lvl1pPr>
          </a:lstStyle>
          <a:p>
            <a:pPr lvl="0"/>
            <a:r>
              <a:rPr lang="en-US"/>
              <a:t>Title</a:t>
            </a:r>
            <a:endParaRPr lang="de-CH"/>
          </a:p>
        </p:txBody>
      </p:sp>
      <p:sp>
        <p:nvSpPr>
          <p:cNvPr id="5" name="Text Placeholder 26">
            <a:extLst>
              <a:ext uri="{FF2B5EF4-FFF2-40B4-BE49-F238E27FC236}">
                <a16:creationId xmlns:a16="http://schemas.microsoft.com/office/drawing/2014/main" id="{B62DC6A2-5BA9-5D5E-46FA-7020748942A4}"/>
              </a:ext>
            </a:extLst>
          </p:cNvPr>
          <p:cNvSpPr>
            <a:spLocks noGrp="1"/>
          </p:cNvSpPr>
          <p:nvPr>
            <p:ph type="body" sz="quarter" idx="12" hasCustomPrompt="1"/>
          </p:nvPr>
        </p:nvSpPr>
        <p:spPr>
          <a:xfrm>
            <a:off x="694717" y="3139180"/>
            <a:ext cx="4791682" cy="338554"/>
          </a:xfrm>
          <a:prstGeom prst="rect">
            <a:avLst/>
          </a:prstGeom>
        </p:spPr>
        <p:txBody>
          <a:bodyPr lIns="91440" tIns="45720" rIns="91440" bIns="45720" anchor="b"/>
          <a:lstStyle>
            <a:lvl1pPr marL="0" indent="0" algn="l">
              <a:lnSpc>
                <a:spcPct val="80000"/>
              </a:lnSpc>
              <a:spcBef>
                <a:spcPts val="0"/>
              </a:spcBef>
              <a:buNone/>
              <a:defRPr sz="1600" cap="all" baseline="0">
                <a:solidFill>
                  <a:schemeClr val="bg1"/>
                </a:solidFill>
                <a:latin typeface="Arial Black" panose="020B0A04020102020204" pitchFamily="34" charset="0"/>
              </a:defRPr>
            </a:lvl1pPr>
          </a:lstStyle>
          <a:p>
            <a:pPr lvl="0"/>
            <a:r>
              <a:rPr lang="en-US"/>
              <a:t>Title</a:t>
            </a:r>
            <a:endParaRPr lang="de-CH"/>
          </a:p>
        </p:txBody>
      </p:sp>
      <p:sp>
        <p:nvSpPr>
          <p:cNvPr id="7" name="Text Placeholder 7">
            <a:extLst>
              <a:ext uri="{FF2B5EF4-FFF2-40B4-BE49-F238E27FC236}">
                <a16:creationId xmlns:a16="http://schemas.microsoft.com/office/drawing/2014/main" id="{6583D7C7-F3BD-BE9B-02B3-B08F0D20CF80}"/>
              </a:ext>
            </a:extLst>
          </p:cNvPr>
          <p:cNvSpPr>
            <a:spLocks noGrp="1"/>
          </p:cNvSpPr>
          <p:nvPr>
            <p:ph type="body" sz="quarter" idx="64" hasCustomPrompt="1"/>
          </p:nvPr>
        </p:nvSpPr>
        <p:spPr>
          <a:xfrm>
            <a:off x="694716" y="3603552"/>
            <a:ext cx="4791682" cy="2719428"/>
          </a:xfrm>
        </p:spPr>
        <p:txBody>
          <a:bodyPr>
            <a:noAutofit/>
          </a:bodyPr>
          <a:lstStyle>
            <a:lvl1pPr marL="228600" indent="-228600">
              <a:spcBef>
                <a:spcPts val="0"/>
              </a:spcBef>
              <a:buFont typeface="Arial" panose="020B0604020202020204" pitchFamily="34" charset="0"/>
              <a:buChar char="•"/>
              <a:defRPr sz="1400">
                <a:solidFill>
                  <a:schemeClr val="bg1"/>
                </a:solidFill>
                <a:latin typeface="+mn-lt"/>
              </a:defRPr>
            </a:lvl1pPr>
            <a:lvl2pPr marL="457200" indent="-228600">
              <a:spcBef>
                <a:spcPts val="0"/>
              </a:spcBef>
              <a:buFont typeface="Arial" panose="020B0604020202020204" pitchFamily="34" charset="0"/>
              <a:buChar char="•"/>
              <a:defRPr sz="1400">
                <a:solidFill>
                  <a:schemeClr val="bg1"/>
                </a:solidFill>
                <a:latin typeface="+mn-lt"/>
              </a:defRPr>
            </a:lvl2pPr>
            <a:lvl3pPr marL="685800" indent="-228600">
              <a:spcBef>
                <a:spcPts val="0"/>
              </a:spcBef>
              <a:buFont typeface="Arial" panose="020B0604020202020204" pitchFamily="34" charset="0"/>
              <a:buChar char="•"/>
              <a:defRPr sz="1400">
                <a:solidFill>
                  <a:schemeClr val="bg1"/>
                </a:solidFill>
                <a:latin typeface="+mn-lt"/>
              </a:defRPr>
            </a:lvl3pPr>
            <a:lvl4pPr marL="914400" indent="-228600">
              <a:spcBef>
                <a:spcPts val="0"/>
              </a:spcBef>
              <a:buFont typeface="Arial" panose="020B0604020202020204" pitchFamily="34" charset="0"/>
              <a:buChar char="•"/>
              <a:defRPr sz="1400">
                <a:solidFill>
                  <a:schemeClr val="bg1"/>
                </a:solidFill>
                <a:latin typeface="+mn-lt"/>
              </a:defRPr>
            </a:lvl4pPr>
            <a:lvl5pPr marL="1143000" indent="-228600">
              <a:spcBef>
                <a:spcPts val="0"/>
              </a:spcBef>
              <a:buFont typeface="Arial" panose="020B0604020202020204" pitchFamily="34" charset="0"/>
              <a:buChar char="•"/>
              <a:defRPr sz="1400">
                <a:solidFill>
                  <a:schemeClr val="bg1"/>
                </a:solidFill>
                <a:latin typeface="+mn-lt"/>
              </a:defRPr>
            </a:lvl5pPr>
            <a:lvl6pPr marL="1371600" indent="-228600">
              <a:spcBef>
                <a:spcPts val="0"/>
              </a:spcBef>
              <a:buFont typeface="Arial" panose="020B0604020202020204" pitchFamily="34" charset="0"/>
              <a:buChar char="•"/>
              <a:defRPr sz="1400">
                <a:solidFill>
                  <a:schemeClr val="bg1"/>
                </a:solidFill>
                <a:latin typeface="+mn-lt"/>
              </a:defRPr>
            </a:lvl6pPr>
            <a:lvl7pPr marL="1600200" indent="-228600">
              <a:spcBef>
                <a:spcPts val="0"/>
              </a:spcBef>
              <a:buFont typeface="Arial" panose="020B0604020202020204" pitchFamily="34" charset="0"/>
              <a:buChar char="•"/>
              <a:defRPr sz="1400">
                <a:solidFill>
                  <a:schemeClr val="bg1"/>
                </a:solidFill>
                <a:latin typeface="+mn-lt"/>
              </a:defRPr>
            </a:lvl7pPr>
            <a:lvl8pPr marL="1828800" indent="-228600">
              <a:spcBef>
                <a:spcPts val="0"/>
              </a:spcBef>
              <a:buFont typeface="Arial" panose="020B0604020202020204" pitchFamily="34" charset="0"/>
              <a:buChar char="•"/>
              <a:defRPr sz="1400">
                <a:solidFill>
                  <a:schemeClr val="bg1"/>
                </a:solidFill>
                <a:latin typeface="+mn-lt"/>
              </a:defRPr>
            </a:lvl8pPr>
            <a:lvl9pPr marL="2057400" indent="-228600">
              <a:spcBef>
                <a:spcPts val="0"/>
              </a:spcBef>
              <a:buFont typeface="Arial" panose="020B0604020202020204" pitchFamily="34" charset="0"/>
              <a:buChar char="•"/>
              <a:defRPr sz="1400">
                <a:solidFill>
                  <a:schemeClr val="bg1"/>
                </a:solidFill>
                <a:latin typeface="+mn-lt"/>
              </a:defRPr>
            </a:lvl9pPr>
          </a:lstStyle>
          <a:p>
            <a:pPr lvl="0"/>
            <a:r>
              <a:rPr lang="en-US"/>
              <a:t>Text</a:t>
            </a:r>
          </a:p>
          <a:p>
            <a:pPr lvl="1"/>
            <a:r>
              <a:rPr lang="de-CH"/>
              <a:t>Text</a:t>
            </a:r>
          </a:p>
          <a:p>
            <a:pPr lvl="2"/>
            <a:r>
              <a:rPr lang="de-CH"/>
              <a:t>Text</a:t>
            </a:r>
          </a:p>
          <a:p>
            <a:pPr lvl="3"/>
            <a:r>
              <a:rPr lang="de-CH"/>
              <a:t>Text</a:t>
            </a:r>
          </a:p>
          <a:p>
            <a:pPr lvl="4"/>
            <a:r>
              <a:rPr lang="de-CH"/>
              <a:t>Text</a:t>
            </a:r>
          </a:p>
          <a:p>
            <a:pPr lvl="5"/>
            <a:r>
              <a:rPr lang="de-CH"/>
              <a:t>Text</a:t>
            </a:r>
          </a:p>
          <a:p>
            <a:pPr lvl="6"/>
            <a:r>
              <a:rPr lang="de-CH"/>
              <a:t>Text</a:t>
            </a:r>
          </a:p>
          <a:p>
            <a:pPr lvl="7"/>
            <a:r>
              <a:rPr lang="de-CH"/>
              <a:t>Text</a:t>
            </a:r>
          </a:p>
          <a:p>
            <a:pPr lvl="8"/>
            <a:r>
              <a:rPr lang="de-CH"/>
              <a:t>Text</a:t>
            </a:r>
          </a:p>
        </p:txBody>
      </p:sp>
      <p:sp>
        <p:nvSpPr>
          <p:cNvPr id="8" name="Text Placeholder 7">
            <a:extLst>
              <a:ext uri="{FF2B5EF4-FFF2-40B4-BE49-F238E27FC236}">
                <a16:creationId xmlns:a16="http://schemas.microsoft.com/office/drawing/2014/main" id="{988B237E-DDF4-34F8-599B-780052E01103}"/>
              </a:ext>
            </a:extLst>
          </p:cNvPr>
          <p:cNvSpPr>
            <a:spLocks noGrp="1"/>
          </p:cNvSpPr>
          <p:nvPr>
            <p:ph type="body" sz="quarter" idx="65" hasCustomPrompt="1"/>
          </p:nvPr>
        </p:nvSpPr>
        <p:spPr>
          <a:xfrm>
            <a:off x="6790717" y="3603552"/>
            <a:ext cx="4791682" cy="2719428"/>
          </a:xfrm>
        </p:spPr>
        <p:txBody>
          <a:bodyPr>
            <a:noAutofit/>
          </a:bodyPr>
          <a:lstStyle>
            <a:lvl1pPr marL="228600" indent="-228600">
              <a:spcBef>
                <a:spcPts val="0"/>
              </a:spcBef>
              <a:buFont typeface="Arial" panose="020B0604020202020204" pitchFamily="34" charset="0"/>
              <a:buChar char="•"/>
              <a:defRPr sz="1400">
                <a:solidFill>
                  <a:schemeClr val="tx1"/>
                </a:solidFill>
                <a:latin typeface="+mn-lt"/>
              </a:defRPr>
            </a:lvl1pPr>
            <a:lvl2pPr marL="457200" indent="-228600">
              <a:spcBef>
                <a:spcPts val="0"/>
              </a:spcBef>
              <a:buFont typeface="Arial" panose="020B0604020202020204" pitchFamily="34" charset="0"/>
              <a:buChar char="•"/>
              <a:defRPr sz="1400">
                <a:solidFill>
                  <a:schemeClr val="tx1"/>
                </a:solidFill>
                <a:latin typeface="+mn-lt"/>
              </a:defRPr>
            </a:lvl2pPr>
            <a:lvl3pPr marL="685800" indent="-228600">
              <a:spcBef>
                <a:spcPts val="0"/>
              </a:spcBef>
              <a:buFont typeface="Arial" panose="020B0604020202020204" pitchFamily="34" charset="0"/>
              <a:buChar char="•"/>
              <a:defRPr sz="1400">
                <a:solidFill>
                  <a:schemeClr val="tx1"/>
                </a:solidFill>
                <a:latin typeface="+mn-lt"/>
              </a:defRPr>
            </a:lvl3pPr>
            <a:lvl4pPr marL="914400" indent="-228600">
              <a:spcBef>
                <a:spcPts val="0"/>
              </a:spcBef>
              <a:buFont typeface="Arial" panose="020B0604020202020204" pitchFamily="34" charset="0"/>
              <a:buChar char="•"/>
              <a:defRPr sz="1400">
                <a:solidFill>
                  <a:schemeClr val="tx1"/>
                </a:solidFill>
                <a:latin typeface="+mn-lt"/>
              </a:defRPr>
            </a:lvl4pPr>
            <a:lvl5pPr marL="1143000" indent="-228600">
              <a:spcBef>
                <a:spcPts val="0"/>
              </a:spcBef>
              <a:buFont typeface="Arial" panose="020B0604020202020204" pitchFamily="34" charset="0"/>
              <a:buChar char="•"/>
              <a:defRPr sz="1400">
                <a:solidFill>
                  <a:schemeClr val="tx1"/>
                </a:solidFill>
                <a:latin typeface="+mn-lt"/>
              </a:defRPr>
            </a:lvl5pPr>
            <a:lvl6pPr marL="1371600" indent="-228600">
              <a:spcBef>
                <a:spcPts val="0"/>
              </a:spcBef>
              <a:buFont typeface="Arial" panose="020B0604020202020204" pitchFamily="34" charset="0"/>
              <a:buChar char="•"/>
              <a:defRPr sz="1400">
                <a:solidFill>
                  <a:schemeClr val="tx1"/>
                </a:solidFill>
                <a:latin typeface="+mn-lt"/>
              </a:defRPr>
            </a:lvl6pPr>
            <a:lvl7pPr marL="1600200" indent="-228600">
              <a:spcBef>
                <a:spcPts val="0"/>
              </a:spcBef>
              <a:buFont typeface="Arial" panose="020B0604020202020204" pitchFamily="34" charset="0"/>
              <a:buChar char="•"/>
              <a:defRPr sz="1400">
                <a:solidFill>
                  <a:schemeClr val="tx1"/>
                </a:solidFill>
                <a:latin typeface="+mn-lt"/>
              </a:defRPr>
            </a:lvl7pPr>
            <a:lvl8pPr marL="1828800" indent="-228600">
              <a:spcBef>
                <a:spcPts val="0"/>
              </a:spcBef>
              <a:buFont typeface="Arial" panose="020B0604020202020204" pitchFamily="34" charset="0"/>
              <a:buChar char="•"/>
              <a:defRPr sz="1400">
                <a:solidFill>
                  <a:schemeClr val="tx1"/>
                </a:solidFill>
                <a:latin typeface="+mn-lt"/>
              </a:defRPr>
            </a:lvl8pPr>
            <a:lvl9pPr marL="2057400" indent="-228600">
              <a:spcBef>
                <a:spcPts val="0"/>
              </a:spcBef>
              <a:buFont typeface="Arial" panose="020B0604020202020204" pitchFamily="34" charset="0"/>
              <a:buChar char="•"/>
              <a:defRPr sz="1400">
                <a:solidFill>
                  <a:schemeClr val="tx1"/>
                </a:solidFill>
                <a:latin typeface="+mn-lt"/>
              </a:defRPr>
            </a:lvl9pPr>
          </a:lstStyle>
          <a:p>
            <a:pPr lvl="0"/>
            <a:r>
              <a:rPr lang="en-US"/>
              <a:t>Text</a:t>
            </a:r>
          </a:p>
          <a:p>
            <a:pPr lvl="1"/>
            <a:r>
              <a:rPr lang="de-CH"/>
              <a:t>Text</a:t>
            </a:r>
          </a:p>
          <a:p>
            <a:pPr lvl="2"/>
            <a:r>
              <a:rPr lang="de-CH"/>
              <a:t>Text</a:t>
            </a:r>
          </a:p>
          <a:p>
            <a:pPr lvl="3"/>
            <a:r>
              <a:rPr lang="de-CH"/>
              <a:t>Text</a:t>
            </a:r>
          </a:p>
          <a:p>
            <a:pPr lvl="4"/>
            <a:r>
              <a:rPr lang="de-CH"/>
              <a:t>Text</a:t>
            </a:r>
          </a:p>
          <a:p>
            <a:pPr lvl="5"/>
            <a:r>
              <a:rPr lang="de-CH"/>
              <a:t>Text</a:t>
            </a:r>
          </a:p>
          <a:p>
            <a:pPr lvl="6"/>
            <a:r>
              <a:rPr lang="de-CH"/>
              <a:t>Text</a:t>
            </a:r>
          </a:p>
          <a:p>
            <a:pPr lvl="7"/>
            <a:r>
              <a:rPr lang="de-CH"/>
              <a:t>Text</a:t>
            </a:r>
          </a:p>
          <a:p>
            <a:pPr lvl="8"/>
            <a:r>
              <a:rPr lang="de-CH"/>
              <a:t>Text</a:t>
            </a:r>
          </a:p>
        </p:txBody>
      </p:sp>
      <p:pic>
        <p:nvPicPr>
          <p:cNvPr id="2" name="Picture 1" descr="A gold trophy with a blue background&#10;&#10;Description automatically generated">
            <a:extLst>
              <a:ext uri="{FF2B5EF4-FFF2-40B4-BE49-F238E27FC236}">
                <a16:creationId xmlns:a16="http://schemas.microsoft.com/office/drawing/2014/main" id="{0A552B63-FC06-AC4D-D318-6C911B3A334D}"/>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1581176" y="302248"/>
            <a:ext cx="349155" cy="612154"/>
          </a:xfrm>
          <a:prstGeom prst="rect">
            <a:avLst/>
          </a:prstGeom>
        </p:spPr>
      </p:pic>
    </p:spTree>
    <p:extLst>
      <p:ext uri="{BB962C8B-B14F-4D97-AF65-F5344CB8AC3E}">
        <p14:creationId xmlns:p14="http://schemas.microsoft.com/office/powerpoint/2010/main" val="425707357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itle + 2 columns_2_black">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7F3F9B57-7D51-5C46-ECBA-BDBB9F200AA0}"/>
              </a:ext>
            </a:extLst>
          </p:cNvPr>
          <p:cNvSpPr>
            <a:spLocks noGrp="1"/>
          </p:cNvSpPr>
          <p:nvPr>
            <p:ph type="body" sz="quarter" idx="25" hasCustomPrompt="1"/>
          </p:nvPr>
        </p:nvSpPr>
        <p:spPr>
          <a:xfrm>
            <a:off x="0" y="0"/>
            <a:ext cx="12192000" cy="2406316"/>
          </a:xfrm>
          <a:prstGeom prst="rect">
            <a:avLst/>
          </a:prstGeom>
          <a:solidFill>
            <a:schemeClr val="tx1"/>
          </a:solidFill>
        </p:spPr>
        <p:txBody>
          <a:bodyPr wrap="square" bIns="0" anchor="t">
            <a:noAutofit/>
          </a:bodyPr>
          <a:lstStyle>
            <a:lvl1pPr marL="0" indent="0" algn="l">
              <a:lnSpc>
                <a:spcPct val="80000"/>
              </a:lnSpc>
              <a:buNone/>
              <a:defRPr sz="100" cap="none" baseline="0">
                <a:solidFill>
                  <a:schemeClr val="tx1"/>
                </a:solidFill>
                <a:latin typeface="+mn-lt"/>
              </a:defRPr>
            </a:lvl1pPr>
          </a:lstStyle>
          <a:p>
            <a:pPr lvl="0"/>
            <a:r>
              <a:rPr lang="en-US"/>
              <a:t>.</a:t>
            </a:r>
            <a:endParaRPr lang="de-CH"/>
          </a:p>
        </p:txBody>
      </p:sp>
      <p:sp>
        <p:nvSpPr>
          <p:cNvPr id="22" name="Text Placeholder 14">
            <a:extLst>
              <a:ext uri="{FF2B5EF4-FFF2-40B4-BE49-F238E27FC236}">
                <a16:creationId xmlns:a16="http://schemas.microsoft.com/office/drawing/2014/main" id="{A9E5A595-7651-9BFD-BD12-2C6B74E2685A}"/>
              </a:ext>
            </a:extLst>
          </p:cNvPr>
          <p:cNvSpPr>
            <a:spLocks noGrp="1"/>
          </p:cNvSpPr>
          <p:nvPr>
            <p:ph type="body" sz="quarter" idx="21" hasCustomPrompt="1"/>
          </p:nvPr>
        </p:nvSpPr>
        <p:spPr>
          <a:xfrm>
            <a:off x="6096000" y="2406316"/>
            <a:ext cx="6096000" cy="4451684"/>
          </a:xfrm>
          <a:prstGeom prst="rect">
            <a:avLst/>
          </a:prstGeom>
          <a:solidFill>
            <a:schemeClr val="accent6"/>
          </a:solidFill>
        </p:spPr>
        <p:txBody>
          <a:bodyPr wrap="square" bIns="0" anchor="t">
            <a:noAutofit/>
          </a:bodyPr>
          <a:lstStyle>
            <a:lvl1pPr marL="0" indent="0" algn="l">
              <a:lnSpc>
                <a:spcPct val="80000"/>
              </a:lnSpc>
              <a:buNone/>
              <a:defRPr sz="100" cap="none" baseline="0">
                <a:solidFill>
                  <a:schemeClr val="tx1"/>
                </a:solidFill>
                <a:latin typeface="+mn-lt"/>
              </a:defRPr>
            </a:lvl1pPr>
          </a:lstStyle>
          <a:p>
            <a:pPr lvl="0"/>
            <a:r>
              <a:rPr lang="en-US"/>
              <a:t>.</a:t>
            </a:r>
            <a:endParaRPr lang="de-CH"/>
          </a:p>
        </p:txBody>
      </p:sp>
      <p:sp>
        <p:nvSpPr>
          <p:cNvPr id="23" name="Text Placeholder 26">
            <a:extLst>
              <a:ext uri="{FF2B5EF4-FFF2-40B4-BE49-F238E27FC236}">
                <a16:creationId xmlns:a16="http://schemas.microsoft.com/office/drawing/2014/main" id="{E0E95252-4B8F-AD0C-454B-23C9A1805D01}"/>
              </a:ext>
            </a:extLst>
          </p:cNvPr>
          <p:cNvSpPr>
            <a:spLocks noGrp="1"/>
          </p:cNvSpPr>
          <p:nvPr>
            <p:ph type="body" sz="quarter" idx="22" hasCustomPrompt="1"/>
          </p:nvPr>
        </p:nvSpPr>
        <p:spPr>
          <a:xfrm>
            <a:off x="6790717" y="3139180"/>
            <a:ext cx="4791682" cy="338554"/>
          </a:xfrm>
          <a:prstGeom prst="rect">
            <a:avLst/>
          </a:prstGeom>
        </p:spPr>
        <p:txBody>
          <a:bodyPr lIns="91440" tIns="45720" rIns="91440" bIns="45720" anchor="b"/>
          <a:lstStyle>
            <a:lvl1pPr marL="0" indent="0" algn="l">
              <a:lnSpc>
                <a:spcPct val="80000"/>
              </a:lnSpc>
              <a:spcBef>
                <a:spcPts val="0"/>
              </a:spcBef>
              <a:buNone/>
              <a:defRPr sz="1600" cap="all" baseline="0">
                <a:solidFill>
                  <a:schemeClr val="tx1"/>
                </a:solidFill>
                <a:latin typeface="Arial Black" panose="020B0A04020102020204" pitchFamily="34" charset="0"/>
              </a:defRPr>
            </a:lvl1pPr>
          </a:lstStyle>
          <a:p>
            <a:pPr lvl="0"/>
            <a:r>
              <a:rPr lang="en-US"/>
              <a:t>Title</a:t>
            </a:r>
            <a:endParaRPr lang="de-CH"/>
          </a:p>
        </p:txBody>
      </p:sp>
      <p:sp>
        <p:nvSpPr>
          <p:cNvPr id="21" name="Text Placeholder 14">
            <a:extLst>
              <a:ext uri="{FF2B5EF4-FFF2-40B4-BE49-F238E27FC236}">
                <a16:creationId xmlns:a16="http://schemas.microsoft.com/office/drawing/2014/main" id="{E24AB460-74C4-4C9A-BF01-5699B243A291}"/>
              </a:ext>
            </a:extLst>
          </p:cNvPr>
          <p:cNvSpPr>
            <a:spLocks noGrp="1"/>
          </p:cNvSpPr>
          <p:nvPr>
            <p:ph type="body" sz="quarter" idx="20" hasCustomPrompt="1"/>
          </p:nvPr>
        </p:nvSpPr>
        <p:spPr>
          <a:xfrm>
            <a:off x="0" y="2406316"/>
            <a:ext cx="6096000" cy="4451684"/>
          </a:xfrm>
          <a:prstGeom prst="rect">
            <a:avLst/>
          </a:prstGeom>
          <a:solidFill>
            <a:schemeClr val="bg1"/>
          </a:solidFill>
        </p:spPr>
        <p:txBody>
          <a:bodyPr wrap="square" bIns="0" anchor="t">
            <a:noAutofit/>
          </a:bodyPr>
          <a:lstStyle>
            <a:lvl1pPr marL="0" indent="0" algn="l">
              <a:lnSpc>
                <a:spcPct val="80000"/>
              </a:lnSpc>
              <a:buNone/>
              <a:defRPr sz="100" cap="none" baseline="0">
                <a:solidFill>
                  <a:schemeClr val="tx1"/>
                </a:solidFill>
                <a:latin typeface="+mn-lt"/>
              </a:defRPr>
            </a:lvl1pPr>
          </a:lstStyle>
          <a:p>
            <a:pPr lvl="0"/>
            <a:r>
              <a:rPr lang="en-US"/>
              <a:t>.</a:t>
            </a:r>
            <a:endParaRPr lang="de-CH"/>
          </a:p>
        </p:txBody>
      </p:sp>
      <p:sp>
        <p:nvSpPr>
          <p:cNvPr id="19" name="Text Placeholder 26">
            <a:extLst>
              <a:ext uri="{FF2B5EF4-FFF2-40B4-BE49-F238E27FC236}">
                <a16:creationId xmlns:a16="http://schemas.microsoft.com/office/drawing/2014/main" id="{F427257D-3F45-8A8F-F3D7-D45F4D563FC0}"/>
              </a:ext>
            </a:extLst>
          </p:cNvPr>
          <p:cNvSpPr>
            <a:spLocks noGrp="1"/>
          </p:cNvSpPr>
          <p:nvPr>
            <p:ph type="body" sz="quarter" idx="12" hasCustomPrompt="1"/>
          </p:nvPr>
        </p:nvSpPr>
        <p:spPr>
          <a:xfrm>
            <a:off x="694717" y="3139180"/>
            <a:ext cx="4791682" cy="338554"/>
          </a:xfrm>
          <a:prstGeom prst="rect">
            <a:avLst/>
          </a:prstGeom>
        </p:spPr>
        <p:txBody>
          <a:bodyPr lIns="91440" tIns="45720" rIns="91440" bIns="45720" anchor="b"/>
          <a:lstStyle>
            <a:lvl1pPr marL="0" indent="0" algn="l">
              <a:lnSpc>
                <a:spcPct val="80000"/>
              </a:lnSpc>
              <a:spcBef>
                <a:spcPts val="0"/>
              </a:spcBef>
              <a:buNone/>
              <a:defRPr sz="1600" cap="all" baseline="0">
                <a:solidFill>
                  <a:schemeClr val="tx1"/>
                </a:solidFill>
                <a:latin typeface="Arial Black" panose="020B0A04020102020204" pitchFamily="34" charset="0"/>
              </a:defRPr>
            </a:lvl1pPr>
          </a:lstStyle>
          <a:p>
            <a:pPr lvl="0"/>
            <a:r>
              <a:rPr lang="en-US"/>
              <a:t>Title</a:t>
            </a:r>
            <a:endParaRPr lang="de-CH"/>
          </a:p>
        </p:txBody>
      </p:sp>
      <p:sp>
        <p:nvSpPr>
          <p:cNvPr id="3" name="Text Placeholder 26">
            <a:extLst>
              <a:ext uri="{FF2B5EF4-FFF2-40B4-BE49-F238E27FC236}">
                <a16:creationId xmlns:a16="http://schemas.microsoft.com/office/drawing/2014/main" id="{E0D676CF-CAA5-8E34-3FD6-6CBA75A1DE8F}"/>
              </a:ext>
            </a:extLst>
          </p:cNvPr>
          <p:cNvSpPr>
            <a:spLocks noGrp="1"/>
          </p:cNvSpPr>
          <p:nvPr>
            <p:ph type="body" sz="quarter" idx="11" hasCustomPrompt="1"/>
          </p:nvPr>
        </p:nvSpPr>
        <p:spPr>
          <a:xfrm>
            <a:off x="694717" y="526636"/>
            <a:ext cx="10242082" cy="892586"/>
          </a:xfrm>
          <a:prstGeom prst="rect">
            <a:avLst/>
          </a:prstGeom>
        </p:spPr>
        <p:txBody>
          <a:bodyPr lIns="91440" tIns="45720" rIns="91440" bIns="45720" anchor="t"/>
          <a:lstStyle>
            <a:lvl1pPr marL="0" indent="0" algn="l">
              <a:lnSpc>
                <a:spcPct val="80000"/>
              </a:lnSpc>
              <a:spcBef>
                <a:spcPts val="0"/>
              </a:spcBef>
              <a:buNone/>
              <a:defRPr sz="3600" cap="all" baseline="0">
                <a:solidFill>
                  <a:schemeClr val="bg1"/>
                </a:solidFill>
                <a:latin typeface="Arial Black" panose="020B0A04020102020204" pitchFamily="34" charset="0"/>
              </a:defRPr>
            </a:lvl1pPr>
          </a:lstStyle>
          <a:p>
            <a:pPr lvl="0"/>
            <a:r>
              <a:rPr lang="en-US"/>
              <a:t>Title</a:t>
            </a:r>
            <a:endParaRPr lang="de-CH"/>
          </a:p>
        </p:txBody>
      </p:sp>
      <p:sp>
        <p:nvSpPr>
          <p:cNvPr id="8" name="Text Placeholder 7">
            <a:extLst>
              <a:ext uri="{FF2B5EF4-FFF2-40B4-BE49-F238E27FC236}">
                <a16:creationId xmlns:a16="http://schemas.microsoft.com/office/drawing/2014/main" id="{857515EB-4F66-46AB-F558-E0DE94B143C5}"/>
              </a:ext>
            </a:extLst>
          </p:cNvPr>
          <p:cNvSpPr>
            <a:spLocks noGrp="1"/>
          </p:cNvSpPr>
          <p:nvPr>
            <p:ph type="body" sz="quarter" idx="65" hasCustomPrompt="1"/>
          </p:nvPr>
        </p:nvSpPr>
        <p:spPr>
          <a:xfrm>
            <a:off x="6790717" y="3603552"/>
            <a:ext cx="4791682" cy="2719428"/>
          </a:xfrm>
        </p:spPr>
        <p:txBody>
          <a:bodyPr>
            <a:noAutofit/>
          </a:bodyPr>
          <a:lstStyle>
            <a:lvl1pPr marL="228600" indent="-228600">
              <a:spcBef>
                <a:spcPts val="0"/>
              </a:spcBef>
              <a:buFont typeface="Arial" panose="020B0604020202020204" pitchFamily="34" charset="0"/>
              <a:buChar char="•"/>
              <a:defRPr sz="1400">
                <a:solidFill>
                  <a:schemeClr val="tx1"/>
                </a:solidFill>
                <a:latin typeface="+mn-lt"/>
              </a:defRPr>
            </a:lvl1pPr>
            <a:lvl2pPr marL="457200" indent="-228600">
              <a:spcBef>
                <a:spcPts val="0"/>
              </a:spcBef>
              <a:buFont typeface="Arial" panose="020B0604020202020204" pitchFamily="34" charset="0"/>
              <a:buChar char="•"/>
              <a:defRPr sz="1400">
                <a:solidFill>
                  <a:schemeClr val="tx1"/>
                </a:solidFill>
                <a:latin typeface="+mn-lt"/>
              </a:defRPr>
            </a:lvl2pPr>
            <a:lvl3pPr marL="685800" indent="-228600">
              <a:spcBef>
                <a:spcPts val="0"/>
              </a:spcBef>
              <a:buFont typeface="Arial" panose="020B0604020202020204" pitchFamily="34" charset="0"/>
              <a:buChar char="•"/>
              <a:defRPr sz="1400">
                <a:solidFill>
                  <a:schemeClr val="tx1"/>
                </a:solidFill>
                <a:latin typeface="+mn-lt"/>
              </a:defRPr>
            </a:lvl3pPr>
            <a:lvl4pPr marL="914400" indent="-228600">
              <a:spcBef>
                <a:spcPts val="0"/>
              </a:spcBef>
              <a:buFont typeface="Arial" panose="020B0604020202020204" pitchFamily="34" charset="0"/>
              <a:buChar char="•"/>
              <a:defRPr sz="1400">
                <a:solidFill>
                  <a:schemeClr val="tx1"/>
                </a:solidFill>
                <a:latin typeface="+mn-lt"/>
              </a:defRPr>
            </a:lvl4pPr>
            <a:lvl5pPr marL="1143000" indent="-228600">
              <a:spcBef>
                <a:spcPts val="0"/>
              </a:spcBef>
              <a:buFont typeface="Arial" panose="020B0604020202020204" pitchFamily="34" charset="0"/>
              <a:buChar char="•"/>
              <a:defRPr sz="1400">
                <a:solidFill>
                  <a:schemeClr val="tx1"/>
                </a:solidFill>
                <a:latin typeface="+mn-lt"/>
              </a:defRPr>
            </a:lvl5pPr>
            <a:lvl6pPr marL="1371600" indent="-228600">
              <a:spcBef>
                <a:spcPts val="0"/>
              </a:spcBef>
              <a:buFont typeface="Arial" panose="020B0604020202020204" pitchFamily="34" charset="0"/>
              <a:buChar char="•"/>
              <a:defRPr sz="1400">
                <a:solidFill>
                  <a:schemeClr val="tx1"/>
                </a:solidFill>
                <a:latin typeface="+mn-lt"/>
              </a:defRPr>
            </a:lvl6pPr>
            <a:lvl7pPr marL="1600200" indent="-228600">
              <a:spcBef>
                <a:spcPts val="0"/>
              </a:spcBef>
              <a:buFont typeface="Arial" panose="020B0604020202020204" pitchFamily="34" charset="0"/>
              <a:buChar char="•"/>
              <a:defRPr sz="1400">
                <a:solidFill>
                  <a:schemeClr val="tx1"/>
                </a:solidFill>
                <a:latin typeface="+mn-lt"/>
              </a:defRPr>
            </a:lvl7pPr>
            <a:lvl8pPr marL="1828800" indent="-228600">
              <a:spcBef>
                <a:spcPts val="0"/>
              </a:spcBef>
              <a:buFont typeface="Arial" panose="020B0604020202020204" pitchFamily="34" charset="0"/>
              <a:buChar char="•"/>
              <a:defRPr sz="1400">
                <a:solidFill>
                  <a:schemeClr val="tx1"/>
                </a:solidFill>
                <a:latin typeface="+mn-lt"/>
              </a:defRPr>
            </a:lvl8pPr>
            <a:lvl9pPr marL="2057400" indent="-228600">
              <a:spcBef>
                <a:spcPts val="0"/>
              </a:spcBef>
              <a:buFont typeface="Arial" panose="020B0604020202020204" pitchFamily="34" charset="0"/>
              <a:buChar char="•"/>
              <a:defRPr sz="1400">
                <a:solidFill>
                  <a:schemeClr val="tx1"/>
                </a:solidFill>
                <a:latin typeface="+mn-lt"/>
              </a:defRPr>
            </a:lvl9pPr>
          </a:lstStyle>
          <a:p>
            <a:pPr lvl="0"/>
            <a:r>
              <a:rPr lang="en-US"/>
              <a:t>Text</a:t>
            </a:r>
          </a:p>
          <a:p>
            <a:pPr lvl="1"/>
            <a:r>
              <a:rPr lang="de-CH"/>
              <a:t>Text</a:t>
            </a:r>
          </a:p>
          <a:p>
            <a:pPr lvl="2"/>
            <a:r>
              <a:rPr lang="de-CH"/>
              <a:t>Text</a:t>
            </a:r>
          </a:p>
          <a:p>
            <a:pPr lvl="3"/>
            <a:r>
              <a:rPr lang="de-CH"/>
              <a:t>Text</a:t>
            </a:r>
          </a:p>
          <a:p>
            <a:pPr lvl="4"/>
            <a:r>
              <a:rPr lang="de-CH"/>
              <a:t>Text</a:t>
            </a:r>
          </a:p>
          <a:p>
            <a:pPr lvl="5"/>
            <a:r>
              <a:rPr lang="de-CH"/>
              <a:t>Text</a:t>
            </a:r>
          </a:p>
          <a:p>
            <a:pPr lvl="6"/>
            <a:r>
              <a:rPr lang="de-CH"/>
              <a:t>Text</a:t>
            </a:r>
          </a:p>
          <a:p>
            <a:pPr lvl="7"/>
            <a:r>
              <a:rPr lang="de-CH"/>
              <a:t>Text</a:t>
            </a:r>
          </a:p>
          <a:p>
            <a:pPr lvl="8"/>
            <a:r>
              <a:rPr lang="de-CH"/>
              <a:t>Text</a:t>
            </a:r>
          </a:p>
        </p:txBody>
      </p:sp>
      <p:sp>
        <p:nvSpPr>
          <p:cNvPr id="9" name="Text Placeholder 7">
            <a:extLst>
              <a:ext uri="{FF2B5EF4-FFF2-40B4-BE49-F238E27FC236}">
                <a16:creationId xmlns:a16="http://schemas.microsoft.com/office/drawing/2014/main" id="{2F483010-0F99-7FDA-1BC2-1A3F862AC764}"/>
              </a:ext>
            </a:extLst>
          </p:cNvPr>
          <p:cNvSpPr>
            <a:spLocks noGrp="1"/>
          </p:cNvSpPr>
          <p:nvPr>
            <p:ph type="body" sz="quarter" idx="66" hasCustomPrompt="1"/>
          </p:nvPr>
        </p:nvSpPr>
        <p:spPr>
          <a:xfrm>
            <a:off x="694717" y="3603552"/>
            <a:ext cx="4791682" cy="2719428"/>
          </a:xfrm>
        </p:spPr>
        <p:txBody>
          <a:bodyPr>
            <a:noAutofit/>
          </a:bodyPr>
          <a:lstStyle>
            <a:lvl1pPr marL="228600" indent="-228600">
              <a:spcBef>
                <a:spcPts val="0"/>
              </a:spcBef>
              <a:buFont typeface="Arial" panose="020B0604020202020204" pitchFamily="34" charset="0"/>
              <a:buChar char="•"/>
              <a:defRPr sz="1400">
                <a:solidFill>
                  <a:schemeClr val="tx1"/>
                </a:solidFill>
                <a:latin typeface="+mn-lt"/>
              </a:defRPr>
            </a:lvl1pPr>
            <a:lvl2pPr marL="457200" indent="-228600">
              <a:spcBef>
                <a:spcPts val="0"/>
              </a:spcBef>
              <a:buFont typeface="Arial" panose="020B0604020202020204" pitchFamily="34" charset="0"/>
              <a:buChar char="•"/>
              <a:defRPr sz="1400">
                <a:solidFill>
                  <a:schemeClr val="tx1"/>
                </a:solidFill>
                <a:latin typeface="+mn-lt"/>
              </a:defRPr>
            </a:lvl2pPr>
            <a:lvl3pPr marL="685800" indent="-228600">
              <a:spcBef>
                <a:spcPts val="0"/>
              </a:spcBef>
              <a:buFont typeface="Arial" panose="020B0604020202020204" pitchFamily="34" charset="0"/>
              <a:buChar char="•"/>
              <a:defRPr sz="1400">
                <a:solidFill>
                  <a:schemeClr val="tx1"/>
                </a:solidFill>
                <a:latin typeface="+mn-lt"/>
              </a:defRPr>
            </a:lvl3pPr>
            <a:lvl4pPr marL="914400" indent="-228600">
              <a:spcBef>
                <a:spcPts val="0"/>
              </a:spcBef>
              <a:buFont typeface="Arial" panose="020B0604020202020204" pitchFamily="34" charset="0"/>
              <a:buChar char="•"/>
              <a:defRPr sz="1400">
                <a:solidFill>
                  <a:schemeClr val="tx1"/>
                </a:solidFill>
                <a:latin typeface="+mn-lt"/>
              </a:defRPr>
            </a:lvl4pPr>
            <a:lvl5pPr marL="1143000" indent="-228600">
              <a:spcBef>
                <a:spcPts val="0"/>
              </a:spcBef>
              <a:buFont typeface="Arial" panose="020B0604020202020204" pitchFamily="34" charset="0"/>
              <a:buChar char="•"/>
              <a:defRPr sz="1400">
                <a:solidFill>
                  <a:schemeClr val="tx1"/>
                </a:solidFill>
                <a:latin typeface="+mn-lt"/>
              </a:defRPr>
            </a:lvl5pPr>
            <a:lvl6pPr marL="1371600" indent="-228600">
              <a:spcBef>
                <a:spcPts val="0"/>
              </a:spcBef>
              <a:buFont typeface="Arial" panose="020B0604020202020204" pitchFamily="34" charset="0"/>
              <a:buChar char="•"/>
              <a:defRPr sz="1400">
                <a:solidFill>
                  <a:schemeClr val="tx1"/>
                </a:solidFill>
                <a:latin typeface="+mn-lt"/>
              </a:defRPr>
            </a:lvl6pPr>
            <a:lvl7pPr marL="1600200" indent="-228600">
              <a:spcBef>
                <a:spcPts val="0"/>
              </a:spcBef>
              <a:buFont typeface="Arial" panose="020B0604020202020204" pitchFamily="34" charset="0"/>
              <a:buChar char="•"/>
              <a:defRPr sz="1400">
                <a:solidFill>
                  <a:schemeClr val="tx1"/>
                </a:solidFill>
                <a:latin typeface="+mn-lt"/>
              </a:defRPr>
            </a:lvl7pPr>
            <a:lvl8pPr marL="1828800" indent="-228600">
              <a:spcBef>
                <a:spcPts val="0"/>
              </a:spcBef>
              <a:buFont typeface="Arial" panose="020B0604020202020204" pitchFamily="34" charset="0"/>
              <a:buChar char="•"/>
              <a:defRPr sz="1400">
                <a:solidFill>
                  <a:schemeClr val="tx1"/>
                </a:solidFill>
                <a:latin typeface="+mn-lt"/>
              </a:defRPr>
            </a:lvl8pPr>
            <a:lvl9pPr marL="2057400" indent="-228600">
              <a:spcBef>
                <a:spcPts val="0"/>
              </a:spcBef>
              <a:buFont typeface="Arial" panose="020B0604020202020204" pitchFamily="34" charset="0"/>
              <a:buChar char="•"/>
              <a:defRPr sz="1400">
                <a:solidFill>
                  <a:schemeClr val="tx1"/>
                </a:solidFill>
                <a:latin typeface="+mn-lt"/>
              </a:defRPr>
            </a:lvl9pPr>
          </a:lstStyle>
          <a:p>
            <a:pPr lvl="0"/>
            <a:r>
              <a:rPr lang="en-US"/>
              <a:t>Text</a:t>
            </a:r>
          </a:p>
          <a:p>
            <a:pPr lvl="1"/>
            <a:r>
              <a:rPr lang="de-CH"/>
              <a:t>Text</a:t>
            </a:r>
          </a:p>
          <a:p>
            <a:pPr lvl="2"/>
            <a:r>
              <a:rPr lang="de-CH"/>
              <a:t>Text</a:t>
            </a:r>
          </a:p>
          <a:p>
            <a:pPr lvl="3"/>
            <a:r>
              <a:rPr lang="de-CH"/>
              <a:t>Text</a:t>
            </a:r>
          </a:p>
          <a:p>
            <a:pPr lvl="4"/>
            <a:r>
              <a:rPr lang="de-CH"/>
              <a:t>Text</a:t>
            </a:r>
          </a:p>
          <a:p>
            <a:pPr lvl="5"/>
            <a:r>
              <a:rPr lang="de-CH"/>
              <a:t>Text</a:t>
            </a:r>
          </a:p>
          <a:p>
            <a:pPr lvl="6"/>
            <a:r>
              <a:rPr lang="de-CH"/>
              <a:t>Text</a:t>
            </a:r>
          </a:p>
          <a:p>
            <a:pPr lvl="7"/>
            <a:r>
              <a:rPr lang="de-CH"/>
              <a:t>Text</a:t>
            </a:r>
          </a:p>
          <a:p>
            <a:pPr lvl="8"/>
            <a:r>
              <a:rPr lang="de-CH"/>
              <a:t>Text</a:t>
            </a:r>
          </a:p>
        </p:txBody>
      </p:sp>
      <p:pic>
        <p:nvPicPr>
          <p:cNvPr id="2" name="Picture 1" descr="A gold trophy with a blue background&#10;&#10;Description automatically generated">
            <a:extLst>
              <a:ext uri="{FF2B5EF4-FFF2-40B4-BE49-F238E27FC236}">
                <a16:creationId xmlns:a16="http://schemas.microsoft.com/office/drawing/2014/main" id="{CF3AF415-7E67-904F-4F29-D3E2ED734042}"/>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1581176" y="302248"/>
            <a:ext cx="349155" cy="612154"/>
          </a:xfrm>
          <a:prstGeom prst="rect">
            <a:avLst/>
          </a:prstGeom>
        </p:spPr>
      </p:pic>
    </p:spTree>
    <p:extLst>
      <p:ext uri="{BB962C8B-B14F-4D97-AF65-F5344CB8AC3E}">
        <p14:creationId xmlns:p14="http://schemas.microsoft.com/office/powerpoint/2010/main" val="275941454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Title + Text_2">
    <p:spTree>
      <p:nvGrpSpPr>
        <p:cNvPr id="1" name=""/>
        <p:cNvGrpSpPr/>
        <p:nvPr/>
      </p:nvGrpSpPr>
      <p:grpSpPr>
        <a:xfrm>
          <a:off x="0" y="0"/>
          <a:ext cx="0" cy="0"/>
          <a:chOff x="0" y="0"/>
          <a:chExt cx="0" cy="0"/>
        </a:xfrm>
      </p:grpSpPr>
      <p:sp>
        <p:nvSpPr>
          <p:cNvPr id="14" name="Text Placeholder 26">
            <a:extLst>
              <a:ext uri="{FF2B5EF4-FFF2-40B4-BE49-F238E27FC236}">
                <a16:creationId xmlns:a16="http://schemas.microsoft.com/office/drawing/2014/main" id="{20B36FB0-15D0-56D5-5A42-0CB2F20EB620}"/>
              </a:ext>
            </a:extLst>
          </p:cNvPr>
          <p:cNvSpPr>
            <a:spLocks noGrp="1"/>
          </p:cNvSpPr>
          <p:nvPr>
            <p:ph type="body" sz="quarter" idx="11" hasCustomPrompt="1"/>
          </p:nvPr>
        </p:nvSpPr>
        <p:spPr>
          <a:xfrm>
            <a:off x="781344" y="5165528"/>
            <a:ext cx="4560677" cy="892586"/>
          </a:xfrm>
          <a:prstGeom prst="rect">
            <a:avLst/>
          </a:prstGeom>
        </p:spPr>
        <p:txBody>
          <a:bodyPr lIns="91440" tIns="45720" rIns="91440" bIns="45720" anchor="b"/>
          <a:lstStyle>
            <a:lvl1pPr marL="0" indent="0" algn="l">
              <a:lnSpc>
                <a:spcPct val="80000"/>
              </a:lnSpc>
              <a:spcBef>
                <a:spcPts val="0"/>
              </a:spcBef>
              <a:buNone/>
              <a:defRPr sz="5400" cap="all" baseline="0">
                <a:solidFill>
                  <a:schemeClr val="tx1"/>
                </a:solidFill>
                <a:latin typeface="Arial Black" panose="020B0A04020102020204" pitchFamily="34" charset="0"/>
              </a:defRPr>
            </a:lvl1pPr>
          </a:lstStyle>
          <a:p>
            <a:pPr lvl="0"/>
            <a:r>
              <a:rPr lang="en-US"/>
              <a:t>Title</a:t>
            </a:r>
            <a:endParaRPr lang="de-CH"/>
          </a:p>
        </p:txBody>
      </p:sp>
      <p:sp>
        <p:nvSpPr>
          <p:cNvPr id="4" name="Text Placeholder 7">
            <a:extLst>
              <a:ext uri="{FF2B5EF4-FFF2-40B4-BE49-F238E27FC236}">
                <a16:creationId xmlns:a16="http://schemas.microsoft.com/office/drawing/2014/main" id="{6E0A93B4-1D0B-5C8D-0E99-F04DC4BD08CE}"/>
              </a:ext>
            </a:extLst>
          </p:cNvPr>
          <p:cNvSpPr>
            <a:spLocks noGrp="1"/>
          </p:cNvSpPr>
          <p:nvPr>
            <p:ph type="body" sz="quarter" idx="65" hasCustomPrompt="1"/>
          </p:nvPr>
        </p:nvSpPr>
        <p:spPr>
          <a:xfrm>
            <a:off x="6514606" y="672534"/>
            <a:ext cx="4398744" cy="5385580"/>
          </a:xfrm>
        </p:spPr>
        <p:txBody>
          <a:bodyPr>
            <a:noAutofit/>
          </a:bodyPr>
          <a:lstStyle>
            <a:lvl1pPr marL="228600" indent="-228600">
              <a:spcBef>
                <a:spcPts val="0"/>
              </a:spcBef>
              <a:buFont typeface="Arial" panose="020B0604020202020204" pitchFamily="34" charset="0"/>
              <a:buChar char="•"/>
              <a:defRPr sz="1600">
                <a:solidFill>
                  <a:schemeClr val="tx1"/>
                </a:solidFill>
                <a:latin typeface="+mn-lt"/>
              </a:defRPr>
            </a:lvl1pPr>
            <a:lvl2pPr marL="457200" indent="-228600">
              <a:spcBef>
                <a:spcPts val="0"/>
              </a:spcBef>
              <a:buFont typeface="Arial" panose="020B0604020202020204" pitchFamily="34" charset="0"/>
              <a:buChar char="•"/>
              <a:defRPr sz="1600">
                <a:solidFill>
                  <a:schemeClr val="tx1"/>
                </a:solidFill>
                <a:latin typeface="+mn-lt"/>
              </a:defRPr>
            </a:lvl2pPr>
            <a:lvl3pPr marL="685800" indent="-228600">
              <a:spcBef>
                <a:spcPts val="0"/>
              </a:spcBef>
              <a:buFont typeface="Arial" panose="020B0604020202020204" pitchFamily="34" charset="0"/>
              <a:buChar char="•"/>
              <a:defRPr sz="1600">
                <a:solidFill>
                  <a:schemeClr val="tx1"/>
                </a:solidFill>
                <a:latin typeface="+mn-lt"/>
              </a:defRPr>
            </a:lvl3pPr>
            <a:lvl4pPr marL="914400" indent="-228600">
              <a:spcBef>
                <a:spcPts val="0"/>
              </a:spcBef>
              <a:buFont typeface="Arial" panose="020B0604020202020204" pitchFamily="34" charset="0"/>
              <a:buChar char="•"/>
              <a:defRPr sz="1600">
                <a:solidFill>
                  <a:schemeClr val="tx1"/>
                </a:solidFill>
                <a:latin typeface="+mn-lt"/>
              </a:defRPr>
            </a:lvl4pPr>
            <a:lvl5pPr marL="1143000" indent="-228600">
              <a:spcBef>
                <a:spcPts val="0"/>
              </a:spcBef>
              <a:buFont typeface="Arial" panose="020B0604020202020204" pitchFamily="34" charset="0"/>
              <a:buChar char="•"/>
              <a:defRPr sz="1600">
                <a:solidFill>
                  <a:schemeClr val="tx1"/>
                </a:solidFill>
                <a:latin typeface="+mn-lt"/>
              </a:defRPr>
            </a:lvl5pPr>
            <a:lvl6pPr marL="1371600" indent="-228600">
              <a:spcBef>
                <a:spcPts val="0"/>
              </a:spcBef>
              <a:buFont typeface="Arial" panose="020B0604020202020204" pitchFamily="34" charset="0"/>
              <a:buChar char="•"/>
              <a:defRPr sz="1600">
                <a:solidFill>
                  <a:schemeClr val="tx1"/>
                </a:solidFill>
                <a:latin typeface="+mn-lt"/>
              </a:defRPr>
            </a:lvl6pPr>
            <a:lvl7pPr marL="1600200" indent="-228600">
              <a:spcBef>
                <a:spcPts val="0"/>
              </a:spcBef>
              <a:buFont typeface="Arial" panose="020B0604020202020204" pitchFamily="34" charset="0"/>
              <a:buChar char="•"/>
              <a:defRPr sz="1600">
                <a:solidFill>
                  <a:schemeClr val="tx1"/>
                </a:solidFill>
                <a:latin typeface="+mn-lt"/>
              </a:defRPr>
            </a:lvl7pPr>
            <a:lvl8pPr marL="1828800" indent="-228600">
              <a:spcBef>
                <a:spcPts val="0"/>
              </a:spcBef>
              <a:buFont typeface="Arial" panose="020B0604020202020204" pitchFamily="34" charset="0"/>
              <a:buChar char="•"/>
              <a:defRPr sz="1600">
                <a:solidFill>
                  <a:schemeClr val="tx1"/>
                </a:solidFill>
                <a:latin typeface="+mn-lt"/>
              </a:defRPr>
            </a:lvl8pPr>
            <a:lvl9pPr marL="2057400" indent="-228600">
              <a:spcBef>
                <a:spcPts val="0"/>
              </a:spcBef>
              <a:buFont typeface="Arial" panose="020B0604020202020204" pitchFamily="34" charset="0"/>
              <a:buChar char="•"/>
              <a:defRPr sz="1600">
                <a:solidFill>
                  <a:schemeClr val="tx1"/>
                </a:solidFill>
                <a:latin typeface="+mn-lt"/>
              </a:defRPr>
            </a:lvl9pPr>
          </a:lstStyle>
          <a:p>
            <a:pPr lvl="0"/>
            <a:r>
              <a:rPr lang="en-US"/>
              <a:t>Text</a:t>
            </a:r>
          </a:p>
          <a:p>
            <a:pPr lvl="1"/>
            <a:r>
              <a:rPr lang="de-CH"/>
              <a:t>Text</a:t>
            </a:r>
          </a:p>
          <a:p>
            <a:pPr lvl="2"/>
            <a:r>
              <a:rPr lang="de-CH"/>
              <a:t>Text</a:t>
            </a:r>
          </a:p>
          <a:p>
            <a:pPr lvl="3"/>
            <a:r>
              <a:rPr lang="de-CH"/>
              <a:t>Text</a:t>
            </a:r>
          </a:p>
          <a:p>
            <a:pPr lvl="4"/>
            <a:r>
              <a:rPr lang="de-CH"/>
              <a:t>Text</a:t>
            </a:r>
          </a:p>
          <a:p>
            <a:pPr lvl="5"/>
            <a:r>
              <a:rPr lang="de-CH"/>
              <a:t>Text</a:t>
            </a:r>
          </a:p>
          <a:p>
            <a:pPr lvl="6"/>
            <a:r>
              <a:rPr lang="de-CH"/>
              <a:t>Text</a:t>
            </a:r>
          </a:p>
          <a:p>
            <a:pPr lvl="7"/>
            <a:r>
              <a:rPr lang="de-CH"/>
              <a:t>Text</a:t>
            </a:r>
          </a:p>
          <a:p>
            <a:pPr lvl="8"/>
            <a:r>
              <a:rPr lang="de-CH"/>
              <a:t>Text</a:t>
            </a:r>
          </a:p>
        </p:txBody>
      </p:sp>
      <p:pic>
        <p:nvPicPr>
          <p:cNvPr id="2" name="Picture 1" descr="A gold trophy with a blue background&#10;&#10;Description automatically generated">
            <a:extLst>
              <a:ext uri="{FF2B5EF4-FFF2-40B4-BE49-F238E27FC236}">
                <a16:creationId xmlns:a16="http://schemas.microsoft.com/office/drawing/2014/main" id="{E6399E42-A041-5D5C-DFC2-76C37713D8D5}"/>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1581176" y="302248"/>
            <a:ext cx="349155" cy="612154"/>
          </a:xfrm>
          <a:prstGeom prst="rect">
            <a:avLst/>
          </a:prstGeom>
        </p:spPr>
      </p:pic>
    </p:spTree>
    <p:extLst>
      <p:ext uri="{BB962C8B-B14F-4D97-AF65-F5344CB8AC3E}">
        <p14:creationId xmlns:p14="http://schemas.microsoft.com/office/powerpoint/2010/main" val="170515937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Title + Text_2_full black">
    <p:spTree>
      <p:nvGrpSpPr>
        <p:cNvPr id="1" name=""/>
        <p:cNvGrpSpPr/>
        <p:nvPr/>
      </p:nvGrpSpPr>
      <p:grpSpPr>
        <a:xfrm>
          <a:off x="0" y="0"/>
          <a:ext cx="0" cy="0"/>
          <a:chOff x="0" y="0"/>
          <a:chExt cx="0" cy="0"/>
        </a:xfrm>
      </p:grpSpPr>
      <p:sp>
        <p:nvSpPr>
          <p:cNvPr id="3" name="Text Placeholder 69">
            <a:extLst>
              <a:ext uri="{FF2B5EF4-FFF2-40B4-BE49-F238E27FC236}">
                <a16:creationId xmlns:a16="http://schemas.microsoft.com/office/drawing/2014/main" id="{0EACCBB5-FB57-101C-FBAD-0B9A656AA8B2}"/>
              </a:ext>
            </a:extLst>
          </p:cNvPr>
          <p:cNvSpPr>
            <a:spLocks noGrp="1"/>
          </p:cNvSpPr>
          <p:nvPr>
            <p:ph type="body" sz="quarter" idx="21" hasCustomPrompt="1"/>
          </p:nvPr>
        </p:nvSpPr>
        <p:spPr>
          <a:xfrm>
            <a:off x="0" y="0"/>
            <a:ext cx="12192000" cy="6858000"/>
          </a:xfrm>
          <a:prstGeom prst="rect">
            <a:avLst/>
          </a:prstGeom>
          <a:solidFill>
            <a:schemeClr val="tx1"/>
          </a:solidFill>
        </p:spPr>
        <p:txBody>
          <a:bodyPr wrap="square" bIns="0" anchor="t">
            <a:noAutofit/>
          </a:bodyPr>
          <a:lstStyle>
            <a:lvl1pPr marL="0" indent="0" algn="l">
              <a:lnSpc>
                <a:spcPct val="80000"/>
              </a:lnSpc>
              <a:buNone/>
              <a:defRPr sz="100" cap="none" baseline="0">
                <a:solidFill>
                  <a:schemeClr val="tx1"/>
                </a:solidFill>
                <a:latin typeface="+mn-lt"/>
              </a:defRPr>
            </a:lvl1pPr>
          </a:lstStyle>
          <a:p>
            <a:pPr lvl="0"/>
            <a:r>
              <a:rPr lang="en-US"/>
              <a:t>.</a:t>
            </a:r>
            <a:endParaRPr lang="de-CH"/>
          </a:p>
        </p:txBody>
      </p:sp>
      <p:sp>
        <p:nvSpPr>
          <p:cNvPr id="14" name="Text Placeholder 26">
            <a:extLst>
              <a:ext uri="{FF2B5EF4-FFF2-40B4-BE49-F238E27FC236}">
                <a16:creationId xmlns:a16="http://schemas.microsoft.com/office/drawing/2014/main" id="{20B36FB0-15D0-56D5-5A42-0CB2F20EB620}"/>
              </a:ext>
            </a:extLst>
          </p:cNvPr>
          <p:cNvSpPr>
            <a:spLocks noGrp="1"/>
          </p:cNvSpPr>
          <p:nvPr>
            <p:ph type="body" sz="quarter" idx="11" hasCustomPrompt="1"/>
          </p:nvPr>
        </p:nvSpPr>
        <p:spPr>
          <a:xfrm>
            <a:off x="781344" y="5165528"/>
            <a:ext cx="4560677" cy="892586"/>
          </a:xfrm>
          <a:prstGeom prst="rect">
            <a:avLst/>
          </a:prstGeom>
        </p:spPr>
        <p:txBody>
          <a:bodyPr lIns="91440" tIns="45720" rIns="91440" bIns="45720" anchor="b"/>
          <a:lstStyle>
            <a:lvl1pPr marL="0" indent="0" algn="l">
              <a:lnSpc>
                <a:spcPct val="80000"/>
              </a:lnSpc>
              <a:spcBef>
                <a:spcPts val="0"/>
              </a:spcBef>
              <a:buNone/>
              <a:defRPr sz="5400" cap="all" baseline="0">
                <a:solidFill>
                  <a:schemeClr val="bg1"/>
                </a:solidFill>
                <a:latin typeface="Arial Black" panose="020B0A04020102020204" pitchFamily="34" charset="0"/>
              </a:defRPr>
            </a:lvl1pPr>
          </a:lstStyle>
          <a:p>
            <a:pPr lvl="0"/>
            <a:r>
              <a:rPr lang="en-US"/>
              <a:t>Title</a:t>
            </a:r>
            <a:endParaRPr lang="de-CH"/>
          </a:p>
        </p:txBody>
      </p:sp>
      <p:sp>
        <p:nvSpPr>
          <p:cNvPr id="4" name="Text Placeholder 7">
            <a:extLst>
              <a:ext uri="{FF2B5EF4-FFF2-40B4-BE49-F238E27FC236}">
                <a16:creationId xmlns:a16="http://schemas.microsoft.com/office/drawing/2014/main" id="{6E0A93B4-1D0B-5C8D-0E99-F04DC4BD08CE}"/>
              </a:ext>
            </a:extLst>
          </p:cNvPr>
          <p:cNvSpPr>
            <a:spLocks noGrp="1"/>
          </p:cNvSpPr>
          <p:nvPr>
            <p:ph type="body" sz="quarter" idx="65" hasCustomPrompt="1"/>
          </p:nvPr>
        </p:nvSpPr>
        <p:spPr>
          <a:xfrm>
            <a:off x="6514606" y="672534"/>
            <a:ext cx="4398744" cy="5385580"/>
          </a:xfrm>
        </p:spPr>
        <p:txBody>
          <a:bodyPr>
            <a:noAutofit/>
          </a:bodyPr>
          <a:lstStyle>
            <a:lvl1pPr marL="228600" indent="-228600">
              <a:spcBef>
                <a:spcPts val="0"/>
              </a:spcBef>
              <a:buFont typeface="Arial" panose="020B0604020202020204" pitchFamily="34" charset="0"/>
              <a:buChar char="•"/>
              <a:defRPr sz="1600">
                <a:solidFill>
                  <a:schemeClr val="bg1"/>
                </a:solidFill>
                <a:latin typeface="+mn-lt"/>
              </a:defRPr>
            </a:lvl1pPr>
            <a:lvl2pPr marL="457200" indent="-228600">
              <a:spcBef>
                <a:spcPts val="0"/>
              </a:spcBef>
              <a:buFont typeface="Arial" panose="020B0604020202020204" pitchFamily="34" charset="0"/>
              <a:buChar char="•"/>
              <a:defRPr sz="1600">
                <a:solidFill>
                  <a:schemeClr val="bg1"/>
                </a:solidFill>
                <a:latin typeface="+mn-lt"/>
              </a:defRPr>
            </a:lvl2pPr>
            <a:lvl3pPr marL="685800" indent="-228600">
              <a:spcBef>
                <a:spcPts val="0"/>
              </a:spcBef>
              <a:buFont typeface="Arial" panose="020B0604020202020204" pitchFamily="34" charset="0"/>
              <a:buChar char="•"/>
              <a:defRPr sz="1600">
                <a:solidFill>
                  <a:schemeClr val="bg1"/>
                </a:solidFill>
                <a:latin typeface="+mn-lt"/>
              </a:defRPr>
            </a:lvl3pPr>
            <a:lvl4pPr marL="914400" indent="-228600">
              <a:spcBef>
                <a:spcPts val="0"/>
              </a:spcBef>
              <a:buFont typeface="Arial" panose="020B0604020202020204" pitchFamily="34" charset="0"/>
              <a:buChar char="•"/>
              <a:defRPr sz="1600">
                <a:solidFill>
                  <a:schemeClr val="bg1"/>
                </a:solidFill>
                <a:latin typeface="+mn-lt"/>
              </a:defRPr>
            </a:lvl4pPr>
            <a:lvl5pPr marL="1143000" indent="-228600">
              <a:spcBef>
                <a:spcPts val="0"/>
              </a:spcBef>
              <a:buFont typeface="Arial" panose="020B0604020202020204" pitchFamily="34" charset="0"/>
              <a:buChar char="•"/>
              <a:defRPr sz="1600">
                <a:solidFill>
                  <a:schemeClr val="bg1"/>
                </a:solidFill>
                <a:latin typeface="+mn-lt"/>
              </a:defRPr>
            </a:lvl5pPr>
            <a:lvl6pPr marL="1371600" indent="-228600">
              <a:spcBef>
                <a:spcPts val="0"/>
              </a:spcBef>
              <a:buFont typeface="Arial" panose="020B0604020202020204" pitchFamily="34" charset="0"/>
              <a:buChar char="•"/>
              <a:defRPr sz="1600">
                <a:solidFill>
                  <a:schemeClr val="bg1"/>
                </a:solidFill>
                <a:latin typeface="+mn-lt"/>
              </a:defRPr>
            </a:lvl6pPr>
            <a:lvl7pPr marL="1600200" indent="-228600">
              <a:spcBef>
                <a:spcPts val="0"/>
              </a:spcBef>
              <a:buFont typeface="Arial" panose="020B0604020202020204" pitchFamily="34" charset="0"/>
              <a:buChar char="•"/>
              <a:defRPr sz="1600">
                <a:solidFill>
                  <a:schemeClr val="bg1"/>
                </a:solidFill>
                <a:latin typeface="+mn-lt"/>
              </a:defRPr>
            </a:lvl7pPr>
            <a:lvl8pPr marL="1828800" indent="-228600">
              <a:spcBef>
                <a:spcPts val="0"/>
              </a:spcBef>
              <a:buFont typeface="Arial" panose="020B0604020202020204" pitchFamily="34" charset="0"/>
              <a:buChar char="•"/>
              <a:defRPr sz="1600">
                <a:solidFill>
                  <a:schemeClr val="bg1"/>
                </a:solidFill>
                <a:latin typeface="+mn-lt"/>
              </a:defRPr>
            </a:lvl8pPr>
            <a:lvl9pPr marL="2057400" indent="-228600">
              <a:spcBef>
                <a:spcPts val="0"/>
              </a:spcBef>
              <a:buFont typeface="Arial" panose="020B0604020202020204" pitchFamily="34" charset="0"/>
              <a:buChar char="•"/>
              <a:defRPr sz="1600">
                <a:solidFill>
                  <a:schemeClr val="bg1"/>
                </a:solidFill>
                <a:latin typeface="+mn-lt"/>
              </a:defRPr>
            </a:lvl9pPr>
          </a:lstStyle>
          <a:p>
            <a:pPr lvl="0"/>
            <a:r>
              <a:rPr lang="en-US"/>
              <a:t>Text</a:t>
            </a:r>
          </a:p>
          <a:p>
            <a:pPr lvl="1"/>
            <a:r>
              <a:rPr lang="de-CH"/>
              <a:t>Text</a:t>
            </a:r>
          </a:p>
          <a:p>
            <a:pPr lvl="2"/>
            <a:r>
              <a:rPr lang="de-CH"/>
              <a:t>Text</a:t>
            </a:r>
          </a:p>
          <a:p>
            <a:pPr lvl="3"/>
            <a:r>
              <a:rPr lang="de-CH"/>
              <a:t>Text</a:t>
            </a:r>
          </a:p>
          <a:p>
            <a:pPr lvl="4"/>
            <a:r>
              <a:rPr lang="de-CH"/>
              <a:t>Text</a:t>
            </a:r>
          </a:p>
          <a:p>
            <a:pPr lvl="5"/>
            <a:r>
              <a:rPr lang="de-CH"/>
              <a:t>Text</a:t>
            </a:r>
          </a:p>
          <a:p>
            <a:pPr lvl="6"/>
            <a:r>
              <a:rPr lang="de-CH"/>
              <a:t>Text</a:t>
            </a:r>
          </a:p>
          <a:p>
            <a:pPr lvl="7"/>
            <a:r>
              <a:rPr lang="de-CH"/>
              <a:t>Text</a:t>
            </a:r>
          </a:p>
          <a:p>
            <a:pPr lvl="8"/>
            <a:r>
              <a:rPr lang="de-CH"/>
              <a:t>Text</a:t>
            </a:r>
          </a:p>
        </p:txBody>
      </p:sp>
      <p:pic>
        <p:nvPicPr>
          <p:cNvPr id="2" name="Picture 1" descr="A gold trophy with a blue background&#10;&#10;Description automatically generated">
            <a:extLst>
              <a:ext uri="{FF2B5EF4-FFF2-40B4-BE49-F238E27FC236}">
                <a16:creationId xmlns:a16="http://schemas.microsoft.com/office/drawing/2014/main" id="{C4F43CAB-1499-D6E1-D8A6-1B07252D957E}"/>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1581176" y="302248"/>
            <a:ext cx="349155" cy="612154"/>
          </a:xfrm>
          <a:prstGeom prst="rect">
            <a:avLst/>
          </a:prstGeom>
        </p:spPr>
      </p:pic>
    </p:spTree>
    <p:extLst>
      <p:ext uri="{BB962C8B-B14F-4D97-AF65-F5344CB8AC3E}">
        <p14:creationId xmlns:p14="http://schemas.microsoft.com/office/powerpoint/2010/main" val="209856384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Timeline">
    <p:spTree>
      <p:nvGrpSpPr>
        <p:cNvPr id="1" name=""/>
        <p:cNvGrpSpPr/>
        <p:nvPr/>
      </p:nvGrpSpPr>
      <p:grpSpPr>
        <a:xfrm>
          <a:off x="0" y="0"/>
          <a:ext cx="0" cy="0"/>
          <a:chOff x="0" y="0"/>
          <a:chExt cx="0" cy="0"/>
        </a:xfrm>
      </p:grpSpPr>
      <p:sp>
        <p:nvSpPr>
          <p:cNvPr id="2" name="Text Placeholder 7">
            <a:extLst>
              <a:ext uri="{FF2B5EF4-FFF2-40B4-BE49-F238E27FC236}">
                <a16:creationId xmlns:a16="http://schemas.microsoft.com/office/drawing/2014/main" id="{B79D2073-D237-7E26-8E6F-C44EE1129FBF}"/>
              </a:ext>
            </a:extLst>
          </p:cNvPr>
          <p:cNvSpPr>
            <a:spLocks noGrp="1"/>
          </p:cNvSpPr>
          <p:nvPr>
            <p:ph type="body" sz="quarter" idx="63" hasCustomPrompt="1"/>
          </p:nvPr>
        </p:nvSpPr>
        <p:spPr>
          <a:xfrm>
            <a:off x="1102131" y="4241801"/>
            <a:ext cx="2048256" cy="1354665"/>
          </a:xfrm>
        </p:spPr>
        <p:txBody>
          <a:bodyPr>
            <a:normAutofit/>
          </a:bodyPr>
          <a:lstStyle>
            <a:lvl1pPr marL="0" indent="0">
              <a:spcBef>
                <a:spcPts val="0"/>
              </a:spcBef>
              <a:buFont typeface="Arial" panose="020B0604020202020204" pitchFamily="34" charset="0"/>
              <a:buNone/>
              <a:defRPr sz="1200">
                <a:solidFill>
                  <a:schemeClr val="tx1"/>
                </a:solidFill>
                <a:latin typeface="FWC26 Normal Thin" pitchFamily="50" charset="0"/>
              </a:defRPr>
            </a:lvl1pPr>
            <a:lvl2pPr marL="171450" indent="0">
              <a:spcBef>
                <a:spcPts val="0"/>
              </a:spcBef>
              <a:buFont typeface="Arial" panose="020B0604020202020204" pitchFamily="34" charset="0"/>
              <a:buNone/>
              <a:defRPr sz="1200">
                <a:solidFill>
                  <a:schemeClr val="tx1"/>
                </a:solidFill>
                <a:latin typeface="FWC26 Normal Thin" pitchFamily="50" charset="0"/>
              </a:defRPr>
            </a:lvl2pPr>
            <a:lvl3pPr marL="342900" indent="0">
              <a:spcBef>
                <a:spcPts val="0"/>
              </a:spcBef>
              <a:buFont typeface="Arial" panose="020B0604020202020204" pitchFamily="34" charset="0"/>
              <a:buNone/>
              <a:defRPr sz="1200">
                <a:solidFill>
                  <a:schemeClr val="tx1"/>
                </a:solidFill>
                <a:latin typeface="FWC26 Normal Thin" pitchFamily="50" charset="0"/>
              </a:defRPr>
            </a:lvl3pPr>
            <a:lvl4pPr marL="571500" indent="0">
              <a:spcBef>
                <a:spcPts val="0"/>
              </a:spcBef>
              <a:buFont typeface="Arial" panose="020B0604020202020204" pitchFamily="34" charset="0"/>
              <a:buNone/>
              <a:defRPr sz="1200">
                <a:solidFill>
                  <a:schemeClr val="tx1"/>
                </a:solidFill>
                <a:latin typeface="FWC26 Normal Thin" pitchFamily="50" charset="0"/>
              </a:defRPr>
            </a:lvl4pPr>
            <a:lvl5pPr marL="800100" indent="0">
              <a:spcBef>
                <a:spcPts val="0"/>
              </a:spcBef>
              <a:buFont typeface="Arial" panose="020B0604020202020204" pitchFamily="34" charset="0"/>
              <a:buNone/>
              <a:defRPr sz="1200">
                <a:solidFill>
                  <a:schemeClr val="tx1"/>
                </a:solidFill>
                <a:latin typeface="FWC26 Normal Thin" pitchFamily="50" charset="0"/>
              </a:defRPr>
            </a:lvl5pPr>
            <a:lvl6pPr marL="1028700" indent="0">
              <a:spcBef>
                <a:spcPts val="0"/>
              </a:spcBef>
              <a:buFont typeface="Arial" panose="020B0604020202020204" pitchFamily="34" charset="0"/>
              <a:buNone/>
              <a:defRPr sz="1200">
                <a:solidFill>
                  <a:schemeClr val="tx1"/>
                </a:solidFill>
                <a:latin typeface="FWC26 Normal Thin" pitchFamily="50" charset="0"/>
              </a:defRPr>
            </a:lvl6pPr>
            <a:lvl7pPr marL="1257300" indent="0">
              <a:spcBef>
                <a:spcPts val="0"/>
              </a:spcBef>
              <a:buFont typeface="Arial" panose="020B0604020202020204" pitchFamily="34" charset="0"/>
              <a:buNone/>
              <a:defRPr sz="1200">
                <a:solidFill>
                  <a:schemeClr val="tx1"/>
                </a:solidFill>
                <a:latin typeface="FWC26 Normal Thin" pitchFamily="50" charset="0"/>
              </a:defRPr>
            </a:lvl7pPr>
            <a:lvl8pPr marL="1484313" indent="0">
              <a:spcBef>
                <a:spcPts val="0"/>
              </a:spcBef>
              <a:buFont typeface="Arial" panose="020B0604020202020204" pitchFamily="34" charset="0"/>
              <a:buNone/>
              <a:defRPr sz="1200">
                <a:solidFill>
                  <a:schemeClr val="tx1"/>
                </a:solidFill>
                <a:latin typeface="FWC26 Normal Thin" pitchFamily="50" charset="0"/>
              </a:defRPr>
            </a:lvl8pPr>
            <a:lvl9pPr marL="1589088" indent="0">
              <a:spcBef>
                <a:spcPts val="0"/>
              </a:spcBef>
              <a:buFont typeface="Arial" panose="020B0604020202020204" pitchFamily="34" charset="0"/>
              <a:buNone/>
              <a:defRPr sz="1200">
                <a:solidFill>
                  <a:schemeClr val="tx1"/>
                </a:solidFill>
                <a:latin typeface="FWC26 Normal Thin" pitchFamily="50" charset="0"/>
              </a:defRPr>
            </a:lvl9pPr>
          </a:lstStyle>
          <a:p>
            <a:pPr lvl="0"/>
            <a:r>
              <a:rPr lang="en-US"/>
              <a:t>Text</a:t>
            </a:r>
          </a:p>
          <a:p>
            <a:pPr lvl="1"/>
            <a:r>
              <a:rPr lang="de-CH"/>
              <a:t>Text</a:t>
            </a:r>
          </a:p>
          <a:p>
            <a:pPr lvl="2"/>
            <a:r>
              <a:rPr lang="de-CH"/>
              <a:t>Text</a:t>
            </a:r>
          </a:p>
          <a:p>
            <a:pPr lvl="3"/>
            <a:r>
              <a:rPr lang="de-CH"/>
              <a:t>Text</a:t>
            </a:r>
          </a:p>
          <a:p>
            <a:pPr lvl="4"/>
            <a:r>
              <a:rPr lang="de-CH"/>
              <a:t>Text</a:t>
            </a:r>
          </a:p>
          <a:p>
            <a:pPr lvl="5"/>
            <a:r>
              <a:rPr lang="de-CH"/>
              <a:t>Text</a:t>
            </a:r>
          </a:p>
          <a:p>
            <a:pPr lvl="6"/>
            <a:r>
              <a:rPr lang="de-CH"/>
              <a:t>Text</a:t>
            </a:r>
          </a:p>
          <a:p>
            <a:pPr lvl="7"/>
            <a:r>
              <a:rPr lang="de-CH"/>
              <a:t>Text</a:t>
            </a:r>
          </a:p>
          <a:p>
            <a:pPr lvl="8"/>
            <a:r>
              <a:rPr lang="de-CH"/>
              <a:t>Text</a:t>
            </a:r>
          </a:p>
        </p:txBody>
      </p:sp>
      <p:sp>
        <p:nvSpPr>
          <p:cNvPr id="6" name="Text Placeholder 7">
            <a:extLst>
              <a:ext uri="{FF2B5EF4-FFF2-40B4-BE49-F238E27FC236}">
                <a16:creationId xmlns:a16="http://schemas.microsoft.com/office/drawing/2014/main" id="{C8A8AD6B-068D-AE91-5DED-70B7D20E2A8F}"/>
              </a:ext>
            </a:extLst>
          </p:cNvPr>
          <p:cNvSpPr>
            <a:spLocks noGrp="1"/>
          </p:cNvSpPr>
          <p:nvPr>
            <p:ph type="body" sz="quarter" idx="64" hasCustomPrompt="1"/>
          </p:nvPr>
        </p:nvSpPr>
        <p:spPr>
          <a:xfrm>
            <a:off x="3802997" y="4241801"/>
            <a:ext cx="2048256" cy="1354665"/>
          </a:xfrm>
        </p:spPr>
        <p:txBody>
          <a:bodyPr>
            <a:normAutofit/>
          </a:bodyPr>
          <a:lstStyle>
            <a:lvl1pPr marL="0" indent="0">
              <a:spcBef>
                <a:spcPts val="0"/>
              </a:spcBef>
              <a:buFont typeface="Arial" panose="020B0604020202020204" pitchFamily="34" charset="0"/>
              <a:buNone/>
              <a:defRPr sz="1200">
                <a:solidFill>
                  <a:schemeClr val="tx1"/>
                </a:solidFill>
                <a:latin typeface="FWC26 Normal Thin" pitchFamily="50" charset="0"/>
              </a:defRPr>
            </a:lvl1pPr>
            <a:lvl2pPr marL="171450" indent="0">
              <a:spcBef>
                <a:spcPts val="0"/>
              </a:spcBef>
              <a:buFont typeface="Arial" panose="020B0604020202020204" pitchFamily="34" charset="0"/>
              <a:buNone/>
              <a:defRPr sz="1200">
                <a:solidFill>
                  <a:schemeClr val="tx1"/>
                </a:solidFill>
                <a:latin typeface="FWC26 Normal Thin" pitchFamily="50" charset="0"/>
              </a:defRPr>
            </a:lvl2pPr>
            <a:lvl3pPr marL="342900" indent="0">
              <a:spcBef>
                <a:spcPts val="0"/>
              </a:spcBef>
              <a:buFont typeface="Arial" panose="020B0604020202020204" pitchFamily="34" charset="0"/>
              <a:buNone/>
              <a:defRPr sz="1200">
                <a:solidFill>
                  <a:schemeClr val="tx1"/>
                </a:solidFill>
                <a:latin typeface="FWC26 Normal Thin" pitchFamily="50" charset="0"/>
              </a:defRPr>
            </a:lvl3pPr>
            <a:lvl4pPr marL="571500" indent="0">
              <a:spcBef>
                <a:spcPts val="0"/>
              </a:spcBef>
              <a:buFont typeface="Arial" panose="020B0604020202020204" pitchFamily="34" charset="0"/>
              <a:buNone/>
              <a:defRPr sz="1200">
                <a:solidFill>
                  <a:schemeClr val="tx1"/>
                </a:solidFill>
                <a:latin typeface="FWC26 Normal Thin" pitchFamily="50" charset="0"/>
              </a:defRPr>
            </a:lvl4pPr>
            <a:lvl5pPr marL="800100" indent="0">
              <a:spcBef>
                <a:spcPts val="0"/>
              </a:spcBef>
              <a:buFont typeface="Arial" panose="020B0604020202020204" pitchFamily="34" charset="0"/>
              <a:buNone/>
              <a:defRPr sz="1200">
                <a:solidFill>
                  <a:schemeClr val="tx1"/>
                </a:solidFill>
                <a:latin typeface="FWC26 Normal Thin" pitchFamily="50" charset="0"/>
              </a:defRPr>
            </a:lvl5pPr>
            <a:lvl6pPr marL="1028700" indent="0">
              <a:spcBef>
                <a:spcPts val="0"/>
              </a:spcBef>
              <a:buFont typeface="Arial" panose="020B0604020202020204" pitchFamily="34" charset="0"/>
              <a:buNone/>
              <a:defRPr sz="1200">
                <a:solidFill>
                  <a:schemeClr val="tx1"/>
                </a:solidFill>
                <a:latin typeface="FWC26 Normal Thin" pitchFamily="50" charset="0"/>
              </a:defRPr>
            </a:lvl6pPr>
            <a:lvl7pPr marL="1257300" indent="0">
              <a:spcBef>
                <a:spcPts val="0"/>
              </a:spcBef>
              <a:buFont typeface="Arial" panose="020B0604020202020204" pitchFamily="34" charset="0"/>
              <a:buNone/>
              <a:defRPr sz="1200">
                <a:solidFill>
                  <a:schemeClr val="tx1"/>
                </a:solidFill>
                <a:latin typeface="FWC26 Normal Thin" pitchFamily="50" charset="0"/>
              </a:defRPr>
            </a:lvl7pPr>
            <a:lvl8pPr marL="1484313" indent="0">
              <a:spcBef>
                <a:spcPts val="0"/>
              </a:spcBef>
              <a:buFont typeface="Arial" panose="020B0604020202020204" pitchFamily="34" charset="0"/>
              <a:buNone/>
              <a:defRPr sz="1200">
                <a:solidFill>
                  <a:schemeClr val="tx1"/>
                </a:solidFill>
                <a:latin typeface="FWC26 Normal Thin" pitchFamily="50" charset="0"/>
              </a:defRPr>
            </a:lvl8pPr>
            <a:lvl9pPr marL="1589088" indent="0">
              <a:spcBef>
                <a:spcPts val="0"/>
              </a:spcBef>
              <a:buFont typeface="Arial" panose="020B0604020202020204" pitchFamily="34" charset="0"/>
              <a:buNone/>
              <a:defRPr sz="1200">
                <a:solidFill>
                  <a:schemeClr val="tx1"/>
                </a:solidFill>
                <a:latin typeface="FWC26 Normal Thin" pitchFamily="50" charset="0"/>
              </a:defRPr>
            </a:lvl9pPr>
          </a:lstStyle>
          <a:p>
            <a:pPr lvl="0"/>
            <a:r>
              <a:rPr lang="en-US"/>
              <a:t>Text</a:t>
            </a:r>
          </a:p>
          <a:p>
            <a:pPr lvl="1"/>
            <a:r>
              <a:rPr lang="de-CH"/>
              <a:t>Text</a:t>
            </a:r>
          </a:p>
          <a:p>
            <a:pPr lvl="2"/>
            <a:r>
              <a:rPr lang="de-CH"/>
              <a:t>Text</a:t>
            </a:r>
          </a:p>
          <a:p>
            <a:pPr lvl="3"/>
            <a:r>
              <a:rPr lang="de-CH"/>
              <a:t>Text</a:t>
            </a:r>
          </a:p>
          <a:p>
            <a:pPr lvl="4"/>
            <a:r>
              <a:rPr lang="de-CH"/>
              <a:t>Text</a:t>
            </a:r>
          </a:p>
          <a:p>
            <a:pPr lvl="5"/>
            <a:r>
              <a:rPr lang="de-CH"/>
              <a:t>Text</a:t>
            </a:r>
          </a:p>
          <a:p>
            <a:pPr lvl="6"/>
            <a:r>
              <a:rPr lang="de-CH"/>
              <a:t>Text</a:t>
            </a:r>
          </a:p>
          <a:p>
            <a:pPr lvl="7"/>
            <a:r>
              <a:rPr lang="de-CH"/>
              <a:t>Text</a:t>
            </a:r>
          </a:p>
          <a:p>
            <a:pPr lvl="8"/>
            <a:r>
              <a:rPr lang="de-CH"/>
              <a:t>Text</a:t>
            </a:r>
          </a:p>
        </p:txBody>
      </p:sp>
      <p:sp>
        <p:nvSpPr>
          <p:cNvPr id="7" name="Text Placeholder 7">
            <a:extLst>
              <a:ext uri="{FF2B5EF4-FFF2-40B4-BE49-F238E27FC236}">
                <a16:creationId xmlns:a16="http://schemas.microsoft.com/office/drawing/2014/main" id="{7034A910-42E3-D58F-DB83-27FE0E99E386}"/>
              </a:ext>
            </a:extLst>
          </p:cNvPr>
          <p:cNvSpPr>
            <a:spLocks noGrp="1"/>
          </p:cNvSpPr>
          <p:nvPr>
            <p:ph type="body" sz="quarter" idx="65" hasCustomPrompt="1"/>
          </p:nvPr>
        </p:nvSpPr>
        <p:spPr>
          <a:xfrm>
            <a:off x="6503863" y="4241801"/>
            <a:ext cx="2048256" cy="1354665"/>
          </a:xfrm>
        </p:spPr>
        <p:txBody>
          <a:bodyPr>
            <a:normAutofit/>
          </a:bodyPr>
          <a:lstStyle>
            <a:lvl1pPr marL="0" indent="0">
              <a:spcBef>
                <a:spcPts val="0"/>
              </a:spcBef>
              <a:buFont typeface="Arial" panose="020B0604020202020204" pitchFamily="34" charset="0"/>
              <a:buNone/>
              <a:defRPr sz="1200">
                <a:solidFill>
                  <a:schemeClr val="tx1"/>
                </a:solidFill>
                <a:latin typeface="FWC26 Normal Thin" pitchFamily="50" charset="0"/>
              </a:defRPr>
            </a:lvl1pPr>
            <a:lvl2pPr marL="171450" indent="0">
              <a:spcBef>
                <a:spcPts val="0"/>
              </a:spcBef>
              <a:buFont typeface="Arial" panose="020B0604020202020204" pitchFamily="34" charset="0"/>
              <a:buNone/>
              <a:defRPr sz="1200">
                <a:solidFill>
                  <a:schemeClr val="tx1"/>
                </a:solidFill>
                <a:latin typeface="FWC26 Normal Thin" pitchFamily="50" charset="0"/>
              </a:defRPr>
            </a:lvl2pPr>
            <a:lvl3pPr marL="342900" indent="0">
              <a:spcBef>
                <a:spcPts val="0"/>
              </a:spcBef>
              <a:buFont typeface="Arial" panose="020B0604020202020204" pitchFamily="34" charset="0"/>
              <a:buNone/>
              <a:defRPr sz="1200">
                <a:solidFill>
                  <a:schemeClr val="tx1"/>
                </a:solidFill>
                <a:latin typeface="FWC26 Normal Thin" pitchFamily="50" charset="0"/>
              </a:defRPr>
            </a:lvl3pPr>
            <a:lvl4pPr marL="571500" indent="0">
              <a:spcBef>
                <a:spcPts val="0"/>
              </a:spcBef>
              <a:buFont typeface="Arial" panose="020B0604020202020204" pitchFamily="34" charset="0"/>
              <a:buNone/>
              <a:defRPr sz="1200">
                <a:solidFill>
                  <a:schemeClr val="tx1"/>
                </a:solidFill>
                <a:latin typeface="FWC26 Normal Thin" pitchFamily="50" charset="0"/>
              </a:defRPr>
            </a:lvl4pPr>
            <a:lvl5pPr marL="800100" indent="0">
              <a:spcBef>
                <a:spcPts val="0"/>
              </a:spcBef>
              <a:buFont typeface="Arial" panose="020B0604020202020204" pitchFamily="34" charset="0"/>
              <a:buNone/>
              <a:defRPr sz="1200">
                <a:solidFill>
                  <a:schemeClr val="tx1"/>
                </a:solidFill>
                <a:latin typeface="FWC26 Normal Thin" pitchFamily="50" charset="0"/>
              </a:defRPr>
            </a:lvl5pPr>
            <a:lvl6pPr marL="1028700" indent="0">
              <a:spcBef>
                <a:spcPts val="0"/>
              </a:spcBef>
              <a:buFont typeface="Arial" panose="020B0604020202020204" pitchFamily="34" charset="0"/>
              <a:buNone/>
              <a:defRPr sz="1200">
                <a:solidFill>
                  <a:schemeClr val="tx1"/>
                </a:solidFill>
                <a:latin typeface="FWC26 Normal Thin" pitchFamily="50" charset="0"/>
              </a:defRPr>
            </a:lvl6pPr>
            <a:lvl7pPr marL="1257300" indent="0">
              <a:spcBef>
                <a:spcPts val="0"/>
              </a:spcBef>
              <a:buFont typeface="Arial" panose="020B0604020202020204" pitchFamily="34" charset="0"/>
              <a:buNone/>
              <a:defRPr sz="1200">
                <a:solidFill>
                  <a:schemeClr val="tx1"/>
                </a:solidFill>
                <a:latin typeface="FWC26 Normal Thin" pitchFamily="50" charset="0"/>
              </a:defRPr>
            </a:lvl7pPr>
            <a:lvl8pPr marL="1484313" indent="0">
              <a:spcBef>
                <a:spcPts val="0"/>
              </a:spcBef>
              <a:buFont typeface="Arial" panose="020B0604020202020204" pitchFamily="34" charset="0"/>
              <a:buNone/>
              <a:defRPr sz="1200">
                <a:solidFill>
                  <a:schemeClr val="tx1"/>
                </a:solidFill>
                <a:latin typeface="FWC26 Normal Thin" pitchFamily="50" charset="0"/>
              </a:defRPr>
            </a:lvl8pPr>
            <a:lvl9pPr marL="1589088" indent="0">
              <a:spcBef>
                <a:spcPts val="0"/>
              </a:spcBef>
              <a:buFont typeface="Arial" panose="020B0604020202020204" pitchFamily="34" charset="0"/>
              <a:buNone/>
              <a:defRPr sz="1200">
                <a:solidFill>
                  <a:schemeClr val="tx1"/>
                </a:solidFill>
                <a:latin typeface="FWC26 Normal Thin" pitchFamily="50" charset="0"/>
              </a:defRPr>
            </a:lvl9pPr>
          </a:lstStyle>
          <a:p>
            <a:pPr lvl="0"/>
            <a:r>
              <a:rPr lang="en-US"/>
              <a:t>Text</a:t>
            </a:r>
          </a:p>
          <a:p>
            <a:pPr lvl="1"/>
            <a:r>
              <a:rPr lang="de-CH"/>
              <a:t>Text</a:t>
            </a:r>
          </a:p>
          <a:p>
            <a:pPr lvl="2"/>
            <a:r>
              <a:rPr lang="de-CH"/>
              <a:t>Text</a:t>
            </a:r>
          </a:p>
          <a:p>
            <a:pPr lvl="3"/>
            <a:r>
              <a:rPr lang="de-CH"/>
              <a:t>Text</a:t>
            </a:r>
          </a:p>
          <a:p>
            <a:pPr lvl="4"/>
            <a:r>
              <a:rPr lang="de-CH"/>
              <a:t>Text</a:t>
            </a:r>
          </a:p>
          <a:p>
            <a:pPr lvl="5"/>
            <a:r>
              <a:rPr lang="de-CH"/>
              <a:t>Text</a:t>
            </a:r>
          </a:p>
          <a:p>
            <a:pPr lvl="6"/>
            <a:r>
              <a:rPr lang="de-CH"/>
              <a:t>Text</a:t>
            </a:r>
          </a:p>
          <a:p>
            <a:pPr lvl="7"/>
            <a:r>
              <a:rPr lang="de-CH"/>
              <a:t>Text</a:t>
            </a:r>
          </a:p>
          <a:p>
            <a:pPr lvl="8"/>
            <a:r>
              <a:rPr lang="de-CH"/>
              <a:t>Text</a:t>
            </a:r>
          </a:p>
        </p:txBody>
      </p:sp>
      <p:sp>
        <p:nvSpPr>
          <p:cNvPr id="8" name="Text Placeholder 7">
            <a:extLst>
              <a:ext uri="{FF2B5EF4-FFF2-40B4-BE49-F238E27FC236}">
                <a16:creationId xmlns:a16="http://schemas.microsoft.com/office/drawing/2014/main" id="{4A329A3F-3958-EDED-880B-93CE838BFFD2}"/>
              </a:ext>
            </a:extLst>
          </p:cNvPr>
          <p:cNvSpPr>
            <a:spLocks noGrp="1"/>
          </p:cNvSpPr>
          <p:nvPr>
            <p:ph type="body" sz="quarter" idx="66" hasCustomPrompt="1"/>
          </p:nvPr>
        </p:nvSpPr>
        <p:spPr>
          <a:xfrm>
            <a:off x="9204729" y="4241801"/>
            <a:ext cx="2048256" cy="1354665"/>
          </a:xfrm>
        </p:spPr>
        <p:txBody>
          <a:bodyPr>
            <a:normAutofit/>
          </a:bodyPr>
          <a:lstStyle>
            <a:lvl1pPr marL="0" indent="0">
              <a:spcBef>
                <a:spcPts val="0"/>
              </a:spcBef>
              <a:buFont typeface="Arial" panose="020B0604020202020204" pitchFamily="34" charset="0"/>
              <a:buNone/>
              <a:defRPr sz="1200">
                <a:solidFill>
                  <a:schemeClr val="tx1"/>
                </a:solidFill>
                <a:latin typeface="FWC26 Normal Thin" pitchFamily="50" charset="0"/>
              </a:defRPr>
            </a:lvl1pPr>
            <a:lvl2pPr marL="171450" indent="0">
              <a:spcBef>
                <a:spcPts val="0"/>
              </a:spcBef>
              <a:buFont typeface="Arial" panose="020B0604020202020204" pitchFamily="34" charset="0"/>
              <a:buNone/>
              <a:defRPr sz="1200">
                <a:solidFill>
                  <a:schemeClr val="tx1"/>
                </a:solidFill>
                <a:latin typeface="FWC26 Normal Thin" pitchFamily="50" charset="0"/>
              </a:defRPr>
            </a:lvl2pPr>
            <a:lvl3pPr marL="342900" indent="0">
              <a:spcBef>
                <a:spcPts val="0"/>
              </a:spcBef>
              <a:buFont typeface="Arial" panose="020B0604020202020204" pitchFamily="34" charset="0"/>
              <a:buNone/>
              <a:defRPr sz="1200">
                <a:solidFill>
                  <a:schemeClr val="tx1"/>
                </a:solidFill>
                <a:latin typeface="FWC26 Normal Thin" pitchFamily="50" charset="0"/>
              </a:defRPr>
            </a:lvl3pPr>
            <a:lvl4pPr marL="571500" indent="0">
              <a:spcBef>
                <a:spcPts val="0"/>
              </a:spcBef>
              <a:buFont typeface="Arial" panose="020B0604020202020204" pitchFamily="34" charset="0"/>
              <a:buNone/>
              <a:defRPr sz="1200">
                <a:solidFill>
                  <a:schemeClr val="tx1"/>
                </a:solidFill>
                <a:latin typeface="FWC26 Normal Thin" pitchFamily="50" charset="0"/>
              </a:defRPr>
            </a:lvl4pPr>
            <a:lvl5pPr marL="800100" indent="0">
              <a:spcBef>
                <a:spcPts val="0"/>
              </a:spcBef>
              <a:buFont typeface="Arial" panose="020B0604020202020204" pitchFamily="34" charset="0"/>
              <a:buNone/>
              <a:defRPr sz="1200">
                <a:solidFill>
                  <a:schemeClr val="tx1"/>
                </a:solidFill>
                <a:latin typeface="FWC26 Normal Thin" pitchFamily="50" charset="0"/>
              </a:defRPr>
            </a:lvl5pPr>
            <a:lvl6pPr marL="1028700" indent="0">
              <a:spcBef>
                <a:spcPts val="0"/>
              </a:spcBef>
              <a:buFont typeface="Arial" panose="020B0604020202020204" pitchFamily="34" charset="0"/>
              <a:buNone/>
              <a:defRPr sz="1200">
                <a:solidFill>
                  <a:schemeClr val="tx1"/>
                </a:solidFill>
                <a:latin typeface="FWC26 Normal Thin" pitchFamily="50" charset="0"/>
              </a:defRPr>
            </a:lvl6pPr>
            <a:lvl7pPr marL="1257300" indent="0">
              <a:spcBef>
                <a:spcPts val="0"/>
              </a:spcBef>
              <a:buFont typeface="Arial" panose="020B0604020202020204" pitchFamily="34" charset="0"/>
              <a:buNone/>
              <a:defRPr sz="1200">
                <a:solidFill>
                  <a:schemeClr val="tx1"/>
                </a:solidFill>
                <a:latin typeface="FWC26 Normal Thin" pitchFamily="50" charset="0"/>
              </a:defRPr>
            </a:lvl7pPr>
            <a:lvl8pPr marL="1484313" indent="0">
              <a:spcBef>
                <a:spcPts val="0"/>
              </a:spcBef>
              <a:buFont typeface="Arial" panose="020B0604020202020204" pitchFamily="34" charset="0"/>
              <a:buNone/>
              <a:defRPr sz="1200">
                <a:solidFill>
                  <a:schemeClr val="tx1"/>
                </a:solidFill>
                <a:latin typeface="FWC26 Normal Thin" pitchFamily="50" charset="0"/>
              </a:defRPr>
            </a:lvl8pPr>
            <a:lvl9pPr marL="1589088" indent="0">
              <a:spcBef>
                <a:spcPts val="0"/>
              </a:spcBef>
              <a:buFont typeface="Arial" panose="020B0604020202020204" pitchFamily="34" charset="0"/>
              <a:buNone/>
              <a:defRPr sz="1200">
                <a:solidFill>
                  <a:schemeClr val="tx1"/>
                </a:solidFill>
                <a:latin typeface="FWC26 Normal Thin" pitchFamily="50" charset="0"/>
              </a:defRPr>
            </a:lvl9pPr>
          </a:lstStyle>
          <a:p>
            <a:pPr lvl="0"/>
            <a:r>
              <a:rPr lang="en-US"/>
              <a:t>Text</a:t>
            </a:r>
          </a:p>
          <a:p>
            <a:pPr lvl="1"/>
            <a:r>
              <a:rPr lang="de-CH"/>
              <a:t>Text</a:t>
            </a:r>
          </a:p>
          <a:p>
            <a:pPr lvl="2"/>
            <a:r>
              <a:rPr lang="de-CH"/>
              <a:t>Text</a:t>
            </a:r>
          </a:p>
          <a:p>
            <a:pPr lvl="3"/>
            <a:r>
              <a:rPr lang="de-CH"/>
              <a:t>Text</a:t>
            </a:r>
          </a:p>
          <a:p>
            <a:pPr lvl="4"/>
            <a:r>
              <a:rPr lang="de-CH"/>
              <a:t>Text</a:t>
            </a:r>
          </a:p>
          <a:p>
            <a:pPr lvl="5"/>
            <a:r>
              <a:rPr lang="de-CH"/>
              <a:t>Text</a:t>
            </a:r>
          </a:p>
          <a:p>
            <a:pPr lvl="6"/>
            <a:r>
              <a:rPr lang="de-CH"/>
              <a:t>Text</a:t>
            </a:r>
          </a:p>
          <a:p>
            <a:pPr lvl="7"/>
            <a:r>
              <a:rPr lang="de-CH"/>
              <a:t>Text</a:t>
            </a:r>
          </a:p>
          <a:p>
            <a:pPr lvl="8"/>
            <a:r>
              <a:rPr lang="de-CH"/>
              <a:t>Text</a:t>
            </a:r>
          </a:p>
        </p:txBody>
      </p:sp>
      <p:sp>
        <p:nvSpPr>
          <p:cNvPr id="54" name="Text Placeholder 50">
            <a:extLst>
              <a:ext uri="{FF2B5EF4-FFF2-40B4-BE49-F238E27FC236}">
                <a16:creationId xmlns:a16="http://schemas.microsoft.com/office/drawing/2014/main" id="{C0E666BF-0A30-DC9A-BE59-F8870AE4E3BB}"/>
              </a:ext>
            </a:extLst>
          </p:cNvPr>
          <p:cNvSpPr>
            <a:spLocks noGrp="1"/>
          </p:cNvSpPr>
          <p:nvPr>
            <p:ph type="body" sz="quarter" idx="49" hasCustomPrompt="1"/>
          </p:nvPr>
        </p:nvSpPr>
        <p:spPr>
          <a:xfrm rot="10800000" flipV="1">
            <a:off x="0" y="2031999"/>
            <a:ext cx="12192000" cy="1869574"/>
          </a:xfrm>
          <a:prstGeom prst="rect">
            <a:avLst/>
          </a:prstGeom>
          <a:solidFill>
            <a:schemeClr val="bg1"/>
          </a:solidFill>
        </p:spPr>
        <p:txBody>
          <a:bodyPr wrap="square" bIns="0" anchor="t">
            <a:noAutofit/>
          </a:bodyPr>
          <a:lstStyle>
            <a:lvl1pPr marL="0" indent="0" algn="l">
              <a:lnSpc>
                <a:spcPct val="80000"/>
              </a:lnSpc>
              <a:buNone/>
              <a:defRPr sz="100" cap="none" baseline="0">
                <a:solidFill>
                  <a:schemeClr val="bg1"/>
                </a:solidFill>
                <a:latin typeface="+mn-lt"/>
              </a:defRPr>
            </a:lvl1pPr>
          </a:lstStyle>
          <a:p>
            <a:pPr lvl="0"/>
            <a:r>
              <a:rPr lang="en-US"/>
              <a:t>.</a:t>
            </a:r>
            <a:endParaRPr lang="de-CH"/>
          </a:p>
        </p:txBody>
      </p:sp>
      <p:cxnSp>
        <p:nvCxnSpPr>
          <p:cNvPr id="13" name="Straight Connector 12">
            <a:extLst>
              <a:ext uri="{FF2B5EF4-FFF2-40B4-BE49-F238E27FC236}">
                <a16:creationId xmlns:a16="http://schemas.microsoft.com/office/drawing/2014/main" id="{6A26B923-2A5E-74AD-859B-27D00D7ABB39}"/>
              </a:ext>
            </a:extLst>
          </p:cNvPr>
          <p:cNvCxnSpPr>
            <a:cxnSpLocks/>
            <a:stCxn id="34" idx="2"/>
          </p:cNvCxnSpPr>
          <p:nvPr userDrawn="1"/>
        </p:nvCxnSpPr>
        <p:spPr>
          <a:xfrm>
            <a:off x="1655678" y="3901574"/>
            <a:ext cx="10536322"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50" name="Text Placeholder 49">
            <a:extLst>
              <a:ext uri="{FF2B5EF4-FFF2-40B4-BE49-F238E27FC236}">
                <a16:creationId xmlns:a16="http://schemas.microsoft.com/office/drawing/2014/main" id="{6C865450-DD2E-A11B-AB48-5146B0828D31}"/>
              </a:ext>
            </a:extLst>
          </p:cNvPr>
          <p:cNvSpPr>
            <a:spLocks noGrp="1"/>
          </p:cNvSpPr>
          <p:nvPr>
            <p:ph type="body" sz="quarter" idx="45" hasCustomPrompt="1"/>
          </p:nvPr>
        </p:nvSpPr>
        <p:spPr>
          <a:xfrm>
            <a:off x="9271001" y="3739148"/>
            <a:ext cx="487278" cy="324852"/>
          </a:xfrm>
          <a:custGeom>
            <a:avLst/>
            <a:gdLst>
              <a:gd name="connsiteX0" fmla="*/ 162426 w 487278"/>
              <a:gd name="connsiteY0" fmla="*/ 0 h 324852"/>
              <a:gd name="connsiteX1" fmla="*/ 324852 w 487278"/>
              <a:gd name="connsiteY1" fmla="*/ 0 h 324852"/>
              <a:gd name="connsiteX2" fmla="*/ 487278 w 487278"/>
              <a:gd name="connsiteY2" fmla="*/ 162426 h 324852"/>
              <a:gd name="connsiteX3" fmla="*/ 487278 w 487278"/>
              <a:gd name="connsiteY3" fmla="*/ 324852 h 324852"/>
              <a:gd name="connsiteX4" fmla="*/ 324852 w 487278"/>
              <a:gd name="connsiteY4" fmla="*/ 324852 h 324852"/>
              <a:gd name="connsiteX5" fmla="*/ 162426 w 487278"/>
              <a:gd name="connsiteY5" fmla="*/ 324852 h 324852"/>
              <a:gd name="connsiteX6" fmla="*/ 0 w 487278"/>
              <a:gd name="connsiteY6" fmla="*/ 162426 h 324852"/>
              <a:gd name="connsiteX7" fmla="*/ 162426 w 487278"/>
              <a:gd name="connsiteY7" fmla="*/ 0 h 3248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87278" h="324852">
                <a:moveTo>
                  <a:pt x="162426" y="0"/>
                </a:moveTo>
                <a:lnTo>
                  <a:pt x="324852" y="0"/>
                </a:lnTo>
                <a:cubicBezTo>
                  <a:pt x="414511" y="0"/>
                  <a:pt x="487278" y="72767"/>
                  <a:pt x="487278" y="162426"/>
                </a:cubicBezTo>
                <a:lnTo>
                  <a:pt x="487278" y="324852"/>
                </a:lnTo>
                <a:lnTo>
                  <a:pt x="324852" y="324852"/>
                </a:lnTo>
                <a:lnTo>
                  <a:pt x="162426" y="324852"/>
                </a:lnTo>
                <a:cubicBezTo>
                  <a:pt x="72767" y="324852"/>
                  <a:pt x="0" y="252085"/>
                  <a:pt x="0" y="162426"/>
                </a:cubicBezTo>
                <a:cubicBezTo>
                  <a:pt x="0" y="72767"/>
                  <a:pt x="72767" y="0"/>
                  <a:pt x="162426" y="0"/>
                </a:cubicBezTo>
                <a:close/>
              </a:path>
            </a:pathLst>
          </a:custGeom>
          <a:solidFill>
            <a:schemeClr val="accent4"/>
          </a:solidFill>
        </p:spPr>
        <p:txBody>
          <a:bodyPr wrap="square" bIns="0" anchor="t">
            <a:noAutofit/>
          </a:bodyPr>
          <a:lstStyle>
            <a:lvl1pPr marL="0" indent="0" algn="l">
              <a:lnSpc>
                <a:spcPct val="80000"/>
              </a:lnSpc>
              <a:buNone/>
              <a:defRPr sz="100" cap="none" baseline="0">
                <a:solidFill>
                  <a:schemeClr val="tx1"/>
                </a:solidFill>
                <a:latin typeface="+mn-lt"/>
              </a:defRPr>
            </a:lvl1pPr>
          </a:lstStyle>
          <a:p>
            <a:pPr lvl="0"/>
            <a:r>
              <a:rPr lang="en-US"/>
              <a:t>.</a:t>
            </a:r>
            <a:endParaRPr lang="de-CH"/>
          </a:p>
        </p:txBody>
      </p:sp>
      <p:sp>
        <p:nvSpPr>
          <p:cNvPr id="51" name="Text Placeholder 26">
            <a:extLst>
              <a:ext uri="{FF2B5EF4-FFF2-40B4-BE49-F238E27FC236}">
                <a16:creationId xmlns:a16="http://schemas.microsoft.com/office/drawing/2014/main" id="{45A2B840-419A-3388-F091-26075DE9D146}"/>
              </a:ext>
            </a:extLst>
          </p:cNvPr>
          <p:cNvSpPr>
            <a:spLocks noGrp="1"/>
          </p:cNvSpPr>
          <p:nvPr>
            <p:ph type="body" sz="quarter" idx="46" hasCustomPrompt="1"/>
          </p:nvPr>
        </p:nvSpPr>
        <p:spPr>
          <a:xfrm>
            <a:off x="9204732" y="3312696"/>
            <a:ext cx="2048256" cy="342262"/>
          </a:xfrm>
          <a:prstGeom prst="rect">
            <a:avLst/>
          </a:prstGeom>
        </p:spPr>
        <p:txBody>
          <a:bodyPr lIns="91440" tIns="45720" rIns="91440" bIns="45720" anchor="t"/>
          <a:lstStyle>
            <a:lvl1pPr marL="0" indent="0" algn="l">
              <a:lnSpc>
                <a:spcPct val="100000"/>
              </a:lnSpc>
              <a:spcBef>
                <a:spcPts val="0"/>
              </a:spcBef>
              <a:buNone/>
              <a:defRPr sz="1400" cap="all" baseline="0">
                <a:solidFill>
                  <a:schemeClr val="tx1"/>
                </a:solidFill>
                <a:latin typeface="+mj-lt"/>
              </a:defRPr>
            </a:lvl1pPr>
          </a:lstStyle>
          <a:p>
            <a:pPr lvl="0"/>
            <a:r>
              <a:rPr lang="en-US"/>
              <a:t>time</a:t>
            </a:r>
            <a:endParaRPr lang="de-CH"/>
          </a:p>
        </p:txBody>
      </p:sp>
      <p:sp>
        <p:nvSpPr>
          <p:cNvPr id="52" name="Text Placeholder 26">
            <a:extLst>
              <a:ext uri="{FF2B5EF4-FFF2-40B4-BE49-F238E27FC236}">
                <a16:creationId xmlns:a16="http://schemas.microsoft.com/office/drawing/2014/main" id="{394DC2EF-2B91-F053-C331-5C0EAE75924C}"/>
              </a:ext>
            </a:extLst>
          </p:cNvPr>
          <p:cNvSpPr>
            <a:spLocks noGrp="1"/>
          </p:cNvSpPr>
          <p:nvPr>
            <p:ph type="body" sz="quarter" idx="47" hasCustomPrompt="1"/>
          </p:nvPr>
        </p:nvSpPr>
        <p:spPr>
          <a:xfrm>
            <a:off x="9204731" y="3028586"/>
            <a:ext cx="2048256" cy="342262"/>
          </a:xfrm>
          <a:prstGeom prst="rect">
            <a:avLst/>
          </a:prstGeom>
        </p:spPr>
        <p:txBody>
          <a:bodyPr lIns="91440" tIns="45720" rIns="91440" bIns="45720" anchor="b"/>
          <a:lstStyle>
            <a:lvl1pPr marL="0" indent="0" algn="l">
              <a:lnSpc>
                <a:spcPct val="100000"/>
              </a:lnSpc>
              <a:spcBef>
                <a:spcPts val="0"/>
              </a:spcBef>
              <a:buNone/>
              <a:defRPr sz="1600" cap="all" baseline="0">
                <a:solidFill>
                  <a:schemeClr val="bg1"/>
                </a:solidFill>
                <a:highlight>
                  <a:srgbClr val="004D3F"/>
                </a:highlight>
                <a:latin typeface="+mj-lt"/>
              </a:defRPr>
            </a:lvl1pPr>
          </a:lstStyle>
          <a:p>
            <a:pPr lvl="0"/>
            <a:r>
              <a:rPr lang="en-US"/>
              <a:t>Text</a:t>
            </a:r>
            <a:endParaRPr lang="de-CH"/>
          </a:p>
        </p:txBody>
      </p:sp>
      <p:sp>
        <p:nvSpPr>
          <p:cNvPr id="31" name="Text Placeholder 50">
            <a:extLst>
              <a:ext uri="{FF2B5EF4-FFF2-40B4-BE49-F238E27FC236}">
                <a16:creationId xmlns:a16="http://schemas.microsoft.com/office/drawing/2014/main" id="{47BA511E-DF52-10F9-0489-5C2D338DFA63}"/>
              </a:ext>
            </a:extLst>
          </p:cNvPr>
          <p:cNvSpPr>
            <a:spLocks noGrp="1"/>
          </p:cNvSpPr>
          <p:nvPr>
            <p:ph type="body" sz="quarter" idx="20" hasCustomPrompt="1"/>
          </p:nvPr>
        </p:nvSpPr>
        <p:spPr>
          <a:xfrm>
            <a:off x="0" y="0"/>
            <a:ext cx="12192000" cy="2031999"/>
          </a:xfrm>
          <a:prstGeom prst="rect">
            <a:avLst/>
          </a:prstGeom>
          <a:solidFill>
            <a:schemeClr val="tx1"/>
          </a:solidFill>
        </p:spPr>
        <p:txBody>
          <a:bodyPr wrap="square" bIns="0" anchor="t">
            <a:noAutofit/>
          </a:bodyPr>
          <a:lstStyle>
            <a:lvl1pPr marL="0" indent="0" algn="l">
              <a:lnSpc>
                <a:spcPct val="80000"/>
              </a:lnSpc>
              <a:buNone/>
              <a:defRPr sz="100" cap="none" baseline="0">
                <a:solidFill>
                  <a:schemeClr val="tx1"/>
                </a:solidFill>
                <a:latin typeface="+mn-lt"/>
              </a:defRPr>
            </a:lvl1pPr>
          </a:lstStyle>
          <a:p>
            <a:pPr lvl="0"/>
            <a:r>
              <a:rPr lang="en-US"/>
              <a:t>.</a:t>
            </a:r>
            <a:endParaRPr lang="de-CH"/>
          </a:p>
        </p:txBody>
      </p:sp>
      <p:sp>
        <p:nvSpPr>
          <p:cNvPr id="32" name="Text Placeholder 26">
            <a:extLst>
              <a:ext uri="{FF2B5EF4-FFF2-40B4-BE49-F238E27FC236}">
                <a16:creationId xmlns:a16="http://schemas.microsoft.com/office/drawing/2014/main" id="{1CA0F165-385C-6DCA-6D7B-3D4E13E2AF6C}"/>
              </a:ext>
            </a:extLst>
          </p:cNvPr>
          <p:cNvSpPr>
            <a:spLocks noGrp="1"/>
          </p:cNvSpPr>
          <p:nvPr>
            <p:ph type="body" sz="quarter" idx="11" hasCustomPrompt="1"/>
          </p:nvPr>
        </p:nvSpPr>
        <p:spPr>
          <a:xfrm>
            <a:off x="694717" y="526636"/>
            <a:ext cx="10242082" cy="892586"/>
          </a:xfrm>
          <a:prstGeom prst="rect">
            <a:avLst/>
          </a:prstGeom>
        </p:spPr>
        <p:txBody>
          <a:bodyPr lIns="91440" tIns="45720" rIns="91440" bIns="45720" anchor="t"/>
          <a:lstStyle>
            <a:lvl1pPr marL="0" indent="0" algn="l">
              <a:lnSpc>
                <a:spcPct val="80000"/>
              </a:lnSpc>
              <a:spcBef>
                <a:spcPts val="0"/>
              </a:spcBef>
              <a:buNone/>
              <a:defRPr sz="3600" cap="all" baseline="0">
                <a:solidFill>
                  <a:schemeClr val="bg1"/>
                </a:solidFill>
                <a:latin typeface="Arial Black" panose="020B0A04020102020204" pitchFamily="34" charset="0"/>
              </a:defRPr>
            </a:lvl1pPr>
          </a:lstStyle>
          <a:p>
            <a:pPr lvl="0"/>
            <a:r>
              <a:rPr lang="en-US"/>
              <a:t>Title</a:t>
            </a:r>
            <a:endParaRPr lang="de-CH"/>
          </a:p>
        </p:txBody>
      </p:sp>
      <p:sp>
        <p:nvSpPr>
          <p:cNvPr id="34" name="Text Placeholder 33">
            <a:extLst>
              <a:ext uri="{FF2B5EF4-FFF2-40B4-BE49-F238E27FC236}">
                <a16:creationId xmlns:a16="http://schemas.microsoft.com/office/drawing/2014/main" id="{057AC23E-F0CC-F51C-0DC7-7E6B6AD29F29}"/>
              </a:ext>
            </a:extLst>
          </p:cNvPr>
          <p:cNvSpPr>
            <a:spLocks noGrp="1"/>
          </p:cNvSpPr>
          <p:nvPr>
            <p:ph type="body" sz="quarter" idx="21" hasCustomPrompt="1"/>
          </p:nvPr>
        </p:nvSpPr>
        <p:spPr>
          <a:xfrm>
            <a:off x="1168400" y="3739148"/>
            <a:ext cx="487278" cy="324852"/>
          </a:xfrm>
          <a:custGeom>
            <a:avLst/>
            <a:gdLst>
              <a:gd name="connsiteX0" fmla="*/ 162426 w 487278"/>
              <a:gd name="connsiteY0" fmla="*/ 0 h 324852"/>
              <a:gd name="connsiteX1" fmla="*/ 324852 w 487278"/>
              <a:gd name="connsiteY1" fmla="*/ 0 h 324852"/>
              <a:gd name="connsiteX2" fmla="*/ 487278 w 487278"/>
              <a:gd name="connsiteY2" fmla="*/ 162426 h 324852"/>
              <a:gd name="connsiteX3" fmla="*/ 487278 w 487278"/>
              <a:gd name="connsiteY3" fmla="*/ 324852 h 324852"/>
              <a:gd name="connsiteX4" fmla="*/ 324852 w 487278"/>
              <a:gd name="connsiteY4" fmla="*/ 324852 h 324852"/>
              <a:gd name="connsiteX5" fmla="*/ 162426 w 487278"/>
              <a:gd name="connsiteY5" fmla="*/ 324852 h 324852"/>
              <a:gd name="connsiteX6" fmla="*/ 0 w 487278"/>
              <a:gd name="connsiteY6" fmla="*/ 162426 h 324852"/>
              <a:gd name="connsiteX7" fmla="*/ 162426 w 487278"/>
              <a:gd name="connsiteY7" fmla="*/ 0 h 3248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87278" h="324852">
                <a:moveTo>
                  <a:pt x="162426" y="0"/>
                </a:moveTo>
                <a:lnTo>
                  <a:pt x="324852" y="0"/>
                </a:lnTo>
                <a:cubicBezTo>
                  <a:pt x="414511" y="0"/>
                  <a:pt x="487278" y="72767"/>
                  <a:pt x="487278" y="162426"/>
                </a:cubicBezTo>
                <a:lnTo>
                  <a:pt x="487278" y="324852"/>
                </a:lnTo>
                <a:lnTo>
                  <a:pt x="324852" y="324852"/>
                </a:lnTo>
                <a:lnTo>
                  <a:pt x="162426" y="324852"/>
                </a:lnTo>
                <a:cubicBezTo>
                  <a:pt x="72767" y="324852"/>
                  <a:pt x="0" y="252085"/>
                  <a:pt x="0" y="162426"/>
                </a:cubicBezTo>
                <a:cubicBezTo>
                  <a:pt x="0" y="72767"/>
                  <a:pt x="72767" y="0"/>
                  <a:pt x="162426" y="0"/>
                </a:cubicBezTo>
                <a:close/>
              </a:path>
            </a:pathLst>
          </a:custGeom>
          <a:solidFill>
            <a:schemeClr val="accent4"/>
          </a:solidFill>
        </p:spPr>
        <p:txBody>
          <a:bodyPr wrap="square" bIns="0" anchor="t">
            <a:noAutofit/>
          </a:bodyPr>
          <a:lstStyle>
            <a:lvl1pPr marL="0" indent="0" algn="l">
              <a:lnSpc>
                <a:spcPct val="80000"/>
              </a:lnSpc>
              <a:buNone/>
              <a:defRPr sz="100" cap="none" baseline="0">
                <a:solidFill>
                  <a:schemeClr val="tx1"/>
                </a:solidFill>
                <a:latin typeface="+mn-lt"/>
              </a:defRPr>
            </a:lvl1pPr>
          </a:lstStyle>
          <a:p>
            <a:pPr lvl="0"/>
            <a:r>
              <a:rPr lang="en-US"/>
              <a:t>.</a:t>
            </a:r>
            <a:endParaRPr lang="de-CH"/>
          </a:p>
        </p:txBody>
      </p:sp>
      <p:sp>
        <p:nvSpPr>
          <p:cNvPr id="36" name="Text Placeholder 26">
            <a:extLst>
              <a:ext uri="{FF2B5EF4-FFF2-40B4-BE49-F238E27FC236}">
                <a16:creationId xmlns:a16="http://schemas.microsoft.com/office/drawing/2014/main" id="{6595B45E-6673-06E9-8B08-F25A1535FF40}"/>
              </a:ext>
            </a:extLst>
          </p:cNvPr>
          <p:cNvSpPr>
            <a:spLocks noGrp="1"/>
          </p:cNvSpPr>
          <p:nvPr>
            <p:ph type="body" sz="quarter" idx="34" hasCustomPrompt="1"/>
          </p:nvPr>
        </p:nvSpPr>
        <p:spPr>
          <a:xfrm>
            <a:off x="1102131" y="3312696"/>
            <a:ext cx="2048256" cy="342262"/>
          </a:xfrm>
          <a:prstGeom prst="rect">
            <a:avLst/>
          </a:prstGeom>
        </p:spPr>
        <p:txBody>
          <a:bodyPr lIns="91440" tIns="45720" rIns="91440" bIns="45720" anchor="t"/>
          <a:lstStyle>
            <a:lvl1pPr marL="0" indent="0" algn="l">
              <a:lnSpc>
                <a:spcPct val="100000"/>
              </a:lnSpc>
              <a:spcBef>
                <a:spcPts val="0"/>
              </a:spcBef>
              <a:buNone/>
              <a:defRPr sz="1400" cap="all" baseline="0">
                <a:solidFill>
                  <a:schemeClr val="tx1"/>
                </a:solidFill>
                <a:latin typeface="+mj-lt"/>
              </a:defRPr>
            </a:lvl1pPr>
          </a:lstStyle>
          <a:p>
            <a:pPr lvl="0"/>
            <a:r>
              <a:rPr lang="en-US"/>
              <a:t>time</a:t>
            </a:r>
            <a:endParaRPr lang="de-CH"/>
          </a:p>
        </p:txBody>
      </p:sp>
      <p:sp>
        <p:nvSpPr>
          <p:cNvPr id="37" name="Text Placeholder 26">
            <a:extLst>
              <a:ext uri="{FF2B5EF4-FFF2-40B4-BE49-F238E27FC236}">
                <a16:creationId xmlns:a16="http://schemas.microsoft.com/office/drawing/2014/main" id="{3AB2AF2A-1BB0-F54A-055C-595EC22BE0CF}"/>
              </a:ext>
            </a:extLst>
          </p:cNvPr>
          <p:cNvSpPr>
            <a:spLocks noGrp="1"/>
          </p:cNvSpPr>
          <p:nvPr>
            <p:ph type="body" sz="quarter" idx="35" hasCustomPrompt="1"/>
          </p:nvPr>
        </p:nvSpPr>
        <p:spPr>
          <a:xfrm>
            <a:off x="1102130" y="3028586"/>
            <a:ext cx="2048256" cy="342262"/>
          </a:xfrm>
          <a:prstGeom prst="rect">
            <a:avLst/>
          </a:prstGeom>
        </p:spPr>
        <p:txBody>
          <a:bodyPr lIns="91440" tIns="45720" rIns="91440" bIns="45720" anchor="b"/>
          <a:lstStyle>
            <a:lvl1pPr marL="0" indent="0" algn="l">
              <a:lnSpc>
                <a:spcPct val="100000"/>
              </a:lnSpc>
              <a:spcBef>
                <a:spcPts val="0"/>
              </a:spcBef>
              <a:buNone/>
              <a:defRPr sz="1600" cap="all" baseline="0">
                <a:solidFill>
                  <a:schemeClr val="bg1"/>
                </a:solidFill>
                <a:highlight>
                  <a:srgbClr val="004D3F"/>
                </a:highlight>
                <a:latin typeface="+mj-lt"/>
              </a:defRPr>
            </a:lvl1pPr>
          </a:lstStyle>
          <a:p>
            <a:pPr lvl="0"/>
            <a:r>
              <a:rPr lang="en-US"/>
              <a:t>Text</a:t>
            </a:r>
            <a:endParaRPr lang="de-CH"/>
          </a:p>
        </p:txBody>
      </p:sp>
      <p:sp>
        <p:nvSpPr>
          <p:cNvPr id="42" name="Text Placeholder 41">
            <a:extLst>
              <a:ext uri="{FF2B5EF4-FFF2-40B4-BE49-F238E27FC236}">
                <a16:creationId xmlns:a16="http://schemas.microsoft.com/office/drawing/2014/main" id="{3469305D-247C-0C3C-D556-BF902BB7AF06}"/>
              </a:ext>
            </a:extLst>
          </p:cNvPr>
          <p:cNvSpPr>
            <a:spLocks noGrp="1"/>
          </p:cNvSpPr>
          <p:nvPr>
            <p:ph type="body" sz="quarter" idx="37" hasCustomPrompt="1"/>
          </p:nvPr>
        </p:nvSpPr>
        <p:spPr>
          <a:xfrm>
            <a:off x="3869267" y="3739148"/>
            <a:ext cx="487278" cy="324852"/>
          </a:xfrm>
          <a:custGeom>
            <a:avLst/>
            <a:gdLst>
              <a:gd name="connsiteX0" fmla="*/ 162426 w 487278"/>
              <a:gd name="connsiteY0" fmla="*/ 0 h 324852"/>
              <a:gd name="connsiteX1" fmla="*/ 324852 w 487278"/>
              <a:gd name="connsiteY1" fmla="*/ 0 h 324852"/>
              <a:gd name="connsiteX2" fmla="*/ 487278 w 487278"/>
              <a:gd name="connsiteY2" fmla="*/ 162426 h 324852"/>
              <a:gd name="connsiteX3" fmla="*/ 487278 w 487278"/>
              <a:gd name="connsiteY3" fmla="*/ 324852 h 324852"/>
              <a:gd name="connsiteX4" fmla="*/ 324852 w 487278"/>
              <a:gd name="connsiteY4" fmla="*/ 324852 h 324852"/>
              <a:gd name="connsiteX5" fmla="*/ 162426 w 487278"/>
              <a:gd name="connsiteY5" fmla="*/ 324852 h 324852"/>
              <a:gd name="connsiteX6" fmla="*/ 0 w 487278"/>
              <a:gd name="connsiteY6" fmla="*/ 162426 h 324852"/>
              <a:gd name="connsiteX7" fmla="*/ 162426 w 487278"/>
              <a:gd name="connsiteY7" fmla="*/ 0 h 3248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87278" h="324852">
                <a:moveTo>
                  <a:pt x="162426" y="0"/>
                </a:moveTo>
                <a:lnTo>
                  <a:pt x="324852" y="0"/>
                </a:lnTo>
                <a:cubicBezTo>
                  <a:pt x="414511" y="0"/>
                  <a:pt x="487278" y="72767"/>
                  <a:pt x="487278" y="162426"/>
                </a:cubicBezTo>
                <a:lnTo>
                  <a:pt x="487278" y="324852"/>
                </a:lnTo>
                <a:lnTo>
                  <a:pt x="324852" y="324852"/>
                </a:lnTo>
                <a:lnTo>
                  <a:pt x="162426" y="324852"/>
                </a:lnTo>
                <a:cubicBezTo>
                  <a:pt x="72767" y="324852"/>
                  <a:pt x="0" y="252085"/>
                  <a:pt x="0" y="162426"/>
                </a:cubicBezTo>
                <a:cubicBezTo>
                  <a:pt x="0" y="72767"/>
                  <a:pt x="72767" y="0"/>
                  <a:pt x="162426" y="0"/>
                </a:cubicBezTo>
                <a:close/>
              </a:path>
            </a:pathLst>
          </a:custGeom>
          <a:solidFill>
            <a:schemeClr val="accent4"/>
          </a:solidFill>
        </p:spPr>
        <p:txBody>
          <a:bodyPr wrap="square" bIns="0" anchor="t">
            <a:noAutofit/>
          </a:bodyPr>
          <a:lstStyle>
            <a:lvl1pPr marL="0" indent="0" algn="l">
              <a:lnSpc>
                <a:spcPct val="80000"/>
              </a:lnSpc>
              <a:buNone/>
              <a:defRPr sz="100" cap="none" baseline="0">
                <a:solidFill>
                  <a:schemeClr val="tx1"/>
                </a:solidFill>
                <a:latin typeface="+mn-lt"/>
              </a:defRPr>
            </a:lvl1pPr>
          </a:lstStyle>
          <a:p>
            <a:pPr lvl="0"/>
            <a:r>
              <a:rPr lang="en-US"/>
              <a:t>.</a:t>
            </a:r>
            <a:endParaRPr lang="de-CH"/>
          </a:p>
        </p:txBody>
      </p:sp>
      <p:sp>
        <p:nvSpPr>
          <p:cNvPr id="43" name="Text Placeholder 26">
            <a:extLst>
              <a:ext uri="{FF2B5EF4-FFF2-40B4-BE49-F238E27FC236}">
                <a16:creationId xmlns:a16="http://schemas.microsoft.com/office/drawing/2014/main" id="{E21C4AB4-1229-D50B-0F18-30C73A1BAE07}"/>
              </a:ext>
            </a:extLst>
          </p:cNvPr>
          <p:cNvSpPr>
            <a:spLocks noGrp="1"/>
          </p:cNvSpPr>
          <p:nvPr>
            <p:ph type="body" sz="quarter" idx="38" hasCustomPrompt="1"/>
          </p:nvPr>
        </p:nvSpPr>
        <p:spPr>
          <a:xfrm>
            <a:off x="3802998" y="3312696"/>
            <a:ext cx="2048256" cy="342262"/>
          </a:xfrm>
          <a:prstGeom prst="rect">
            <a:avLst/>
          </a:prstGeom>
        </p:spPr>
        <p:txBody>
          <a:bodyPr lIns="91440" tIns="45720" rIns="91440" bIns="45720" anchor="t"/>
          <a:lstStyle>
            <a:lvl1pPr marL="0" indent="0" algn="l">
              <a:lnSpc>
                <a:spcPct val="100000"/>
              </a:lnSpc>
              <a:spcBef>
                <a:spcPts val="0"/>
              </a:spcBef>
              <a:buNone/>
              <a:defRPr sz="1400" cap="all" baseline="0">
                <a:solidFill>
                  <a:schemeClr val="tx1"/>
                </a:solidFill>
                <a:latin typeface="+mj-lt"/>
              </a:defRPr>
            </a:lvl1pPr>
          </a:lstStyle>
          <a:p>
            <a:pPr lvl="0"/>
            <a:r>
              <a:rPr lang="en-US"/>
              <a:t>time</a:t>
            </a:r>
            <a:endParaRPr lang="de-CH"/>
          </a:p>
        </p:txBody>
      </p:sp>
      <p:sp>
        <p:nvSpPr>
          <p:cNvPr id="44" name="Text Placeholder 26">
            <a:extLst>
              <a:ext uri="{FF2B5EF4-FFF2-40B4-BE49-F238E27FC236}">
                <a16:creationId xmlns:a16="http://schemas.microsoft.com/office/drawing/2014/main" id="{7851D2F0-20DE-275A-6628-C050624B0122}"/>
              </a:ext>
            </a:extLst>
          </p:cNvPr>
          <p:cNvSpPr>
            <a:spLocks noGrp="1"/>
          </p:cNvSpPr>
          <p:nvPr>
            <p:ph type="body" sz="quarter" idx="39" hasCustomPrompt="1"/>
          </p:nvPr>
        </p:nvSpPr>
        <p:spPr>
          <a:xfrm>
            <a:off x="3802997" y="3028586"/>
            <a:ext cx="2048256" cy="342262"/>
          </a:xfrm>
          <a:prstGeom prst="rect">
            <a:avLst/>
          </a:prstGeom>
        </p:spPr>
        <p:txBody>
          <a:bodyPr lIns="91440" tIns="45720" rIns="91440" bIns="45720" anchor="b"/>
          <a:lstStyle>
            <a:lvl1pPr marL="0" indent="0" algn="l">
              <a:lnSpc>
                <a:spcPct val="100000"/>
              </a:lnSpc>
              <a:spcBef>
                <a:spcPts val="0"/>
              </a:spcBef>
              <a:buNone/>
              <a:defRPr sz="1600" cap="all" baseline="0">
                <a:solidFill>
                  <a:schemeClr val="bg1"/>
                </a:solidFill>
                <a:highlight>
                  <a:srgbClr val="004D3F"/>
                </a:highlight>
                <a:latin typeface="+mj-lt"/>
              </a:defRPr>
            </a:lvl1pPr>
          </a:lstStyle>
          <a:p>
            <a:pPr lvl="0"/>
            <a:r>
              <a:rPr lang="en-US"/>
              <a:t>Text</a:t>
            </a:r>
            <a:endParaRPr lang="de-CH"/>
          </a:p>
        </p:txBody>
      </p:sp>
      <p:sp>
        <p:nvSpPr>
          <p:cNvPr id="46" name="Text Placeholder 45">
            <a:extLst>
              <a:ext uri="{FF2B5EF4-FFF2-40B4-BE49-F238E27FC236}">
                <a16:creationId xmlns:a16="http://schemas.microsoft.com/office/drawing/2014/main" id="{567DA43A-A75E-9C80-D747-28C4543FF38E}"/>
              </a:ext>
            </a:extLst>
          </p:cNvPr>
          <p:cNvSpPr>
            <a:spLocks noGrp="1"/>
          </p:cNvSpPr>
          <p:nvPr>
            <p:ph type="body" sz="quarter" idx="41" hasCustomPrompt="1"/>
          </p:nvPr>
        </p:nvSpPr>
        <p:spPr>
          <a:xfrm>
            <a:off x="6570134" y="3739148"/>
            <a:ext cx="487278" cy="324852"/>
          </a:xfrm>
          <a:custGeom>
            <a:avLst/>
            <a:gdLst>
              <a:gd name="connsiteX0" fmla="*/ 162426 w 487278"/>
              <a:gd name="connsiteY0" fmla="*/ 0 h 324852"/>
              <a:gd name="connsiteX1" fmla="*/ 324852 w 487278"/>
              <a:gd name="connsiteY1" fmla="*/ 0 h 324852"/>
              <a:gd name="connsiteX2" fmla="*/ 487278 w 487278"/>
              <a:gd name="connsiteY2" fmla="*/ 162426 h 324852"/>
              <a:gd name="connsiteX3" fmla="*/ 487278 w 487278"/>
              <a:gd name="connsiteY3" fmla="*/ 324852 h 324852"/>
              <a:gd name="connsiteX4" fmla="*/ 324852 w 487278"/>
              <a:gd name="connsiteY4" fmla="*/ 324852 h 324852"/>
              <a:gd name="connsiteX5" fmla="*/ 162426 w 487278"/>
              <a:gd name="connsiteY5" fmla="*/ 324852 h 324852"/>
              <a:gd name="connsiteX6" fmla="*/ 0 w 487278"/>
              <a:gd name="connsiteY6" fmla="*/ 162426 h 324852"/>
              <a:gd name="connsiteX7" fmla="*/ 162426 w 487278"/>
              <a:gd name="connsiteY7" fmla="*/ 0 h 3248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87278" h="324852">
                <a:moveTo>
                  <a:pt x="162426" y="0"/>
                </a:moveTo>
                <a:lnTo>
                  <a:pt x="324852" y="0"/>
                </a:lnTo>
                <a:cubicBezTo>
                  <a:pt x="414511" y="0"/>
                  <a:pt x="487278" y="72767"/>
                  <a:pt x="487278" y="162426"/>
                </a:cubicBezTo>
                <a:lnTo>
                  <a:pt x="487278" y="324852"/>
                </a:lnTo>
                <a:lnTo>
                  <a:pt x="324852" y="324852"/>
                </a:lnTo>
                <a:lnTo>
                  <a:pt x="162426" y="324852"/>
                </a:lnTo>
                <a:cubicBezTo>
                  <a:pt x="72767" y="324852"/>
                  <a:pt x="0" y="252085"/>
                  <a:pt x="0" y="162426"/>
                </a:cubicBezTo>
                <a:cubicBezTo>
                  <a:pt x="0" y="72767"/>
                  <a:pt x="72767" y="0"/>
                  <a:pt x="162426" y="0"/>
                </a:cubicBezTo>
                <a:close/>
              </a:path>
            </a:pathLst>
          </a:custGeom>
          <a:solidFill>
            <a:schemeClr val="accent4"/>
          </a:solidFill>
        </p:spPr>
        <p:txBody>
          <a:bodyPr wrap="square" bIns="0" anchor="t">
            <a:noAutofit/>
          </a:bodyPr>
          <a:lstStyle>
            <a:lvl1pPr marL="0" indent="0" algn="l">
              <a:lnSpc>
                <a:spcPct val="80000"/>
              </a:lnSpc>
              <a:buNone/>
              <a:defRPr sz="100" cap="none" baseline="0">
                <a:solidFill>
                  <a:schemeClr val="tx1"/>
                </a:solidFill>
                <a:latin typeface="+mn-lt"/>
              </a:defRPr>
            </a:lvl1pPr>
          </a:lstStyle>
          <a:p>
            <a:pPr lvl="0"/>
            <a:r>
              <a:rPr lang="en-US"/>
              <a:t>.</a:t>
            </a:r>
            <a:endParaRPr lang="de-CH"/>
          </a:p>
        </p:txBody>
      </p:sp>
      <p:sp>
        <p:nvSpPr>
          <p:cNvPr id="47" name="Text Placeholder 26">
            <a:extLst>
              <a:ext uri="{FF2B5EF4-FFF2-40B4-BE49-F238E27FC236}">
                <a16:creationId xmlns:a16="http://schemas.microsoft.com/office/drawing/2014/main" id="{C21DECE0-9F2D-304E-3039-37123F71ED69}"/>
              </a:ext>
            </a:extLst>
          </p:cNvPr>
          <p:cNvSpPr>
            <a:spLocks noGrp="1"/>
          </p:cNvSpPr>
          <p:nvPr>
            <p:ph type="body" sz="quarter" idx="42" hasCustomPrompt="1"/>
          </p:nvPr>
        </p:nvSpPr>
        <p:spPr>
          <a:xfrm>
            <a:off x="6503865" y="3312696"/>
            <a:ext cx="2048256" cy="342262"/>
          </a:xfrm>
          <a:prstGeom prst="rect">
            <a:avLst/>
          </a:prstGeom>
        </p:spPr>
        <p:txBody>
          <a:bodyPr lIns="91440" tIns="45720" rIns="91440" bIns="45720" anchor="t"/>
          <a:lstStyle>
            <a:lvl1pPr marL="0" indent="0" algn="l">
              <a:lnSpc>
                <a:spcPct val="100000"/>
              </a:lnSpc>
              <a:spcBef>
                <a:spcPts val="0"/>
              </a:spcBef>
              <a:buNone/>
              <a:defRPr sz="1400" cap="all" baseline="0">
                <a:solidFill>
                  <a:schemeClr val="tx1"/>
                </a:solidFill>
                <a:latin typeface="+mj-lt"/>
              </a:defRPr>
            </a:lvl1pPr>
          </a:lstStyle>
          <a:p>
            <a:pPr lvl="0"/>
            <a:r>
              <a:rPr lang="en-US"/>
              <a:t>time</a:t>
            </a:r>
            <a:endParaRPr lang="de-CH"/>
          </a:p>
        </p:txBody>
      </p:sp>
      <p:sp>
        <p:nvSpPr>
          <p:cNvPr id="48" name="Text Placeholder 26">
            <a:extLst>
              <a:ext uri="{FF2B5EF4-FFF2-40B4-BE49-F238E27FC236}">
                <a16:creationId xmlns:a16="http://schemas.microsoft.com/office/drawing/2014/main" id="{49845554-4E1E-3FEE-3E19-8169B1775117}"/>
              </a:ext>
            </a:extLst>
          </p:cNvPr>
          <p:cNvSpPr>
            <a:spLocks noGrp="1"/>
          </p:cNvSpPr>
          <p:nvPr>
            <p:ph type="body" sz="quarter" idx="43" hasCustomPrompt="1"/>
          </p:nvPr>
        </p:nvSpPr>
        <p:spPr>
          <a:xfrm>
            <a:off x="6503864" y="3028586"/>
            <a:ext cx="2048256" cy="342262"/>
          </a:xfrm>
          <a:prstGeom prst="rect">
            <a:avLst/>
          </a:prstGeom>
        </p:spPr>
        <p:txBody>
          <a:bodyPr lIns="91440" tIns="45720" rIns="91440" bIns="45720" anchor="b"/>
          <a:lstStyle>
            <a:lvl1pPr marL="0" indent="0" algn="l">
              <a:lnSpc>
                <a:spcPct val="100000"/>
              </a:lnSpc>
              <a:spcBef>
                <a:spcPts val="0"/>
              </a:spcBef>
              <a:buNone/>
              <a:defRPr sz="1600" cap="all" baseline="0">
                <a:solidFill>
                  <a:schemeClr val="bg1"/>
                </a:solidFill>
                <a:highlight>
                  <a:srgbClr val="004D3F"/>
                </a:highlight>
                <a:latin typeface="+mj-lt"/>
              </a:defRPr>
            </a:lvl1pPr>
          </a:lstStyle>
          <a:p>
            <a:pPr lvl="0"/>
            <a:r>
              <a:rPr lang="en-US"/>
              <a:t>Text</a:t>
            </a:r>
            <a:endParaRPr lang="de-CH"/>
          </a:p>
        </p:txBody>
      </p:sp>
      <p:pic>
        <p:nvPicPr>
          <p:cNvPr id="3" name="Picture 2" descr="A gold trophy with a blue background&#10;&#10;Description automatically generated">
            <a:extLst>
              <a:ext uri="{FF2B5EF4-FFF2-40B4-BE49-F238E27FC236}">
                <a16:creationId xmlns:a16="http://schemas.microsoft.com/office/drawing/2014/main" id="{9072C340-7E85-0CED-B1B6-F74FD93EE874}"/>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1581176" y="302248"/>
            <a:ext cx="349155" cy="612154"/>
          </a:xfrm>
          <a:prstGeom prst="rect">
            <a:avLst/>
          </a:prstGeom>
        </p:spPr>
      </p:pic>
    </p:spTree>
    <p:extLst>
      <p:ext uri="{BB962C8B-B14F-4D97-AF65-F5344CB8AC3E}">
        <p14:creationId xmlns:p14="http://schemas.microsoft.com/office/powerpoint/2010/main" val="36585164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249"/>
                                          </p:stCondLst>
                                        </p:cTn>
                                        <p:tgtEl>
                                          <p:spTgt spid="37">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249"/>
                                          </p:stCondLst>
                                        </p:cTn>
                                        <p:tgtEl>
                                          <p:spTgt spid="36">
                                            <p:txEl>
                                              <p:pRg st="0" end="0"/>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249"/>
                                          </p:stCondLst>
                                        </p:cTn>
                                        <p:tgtEl>
                                          <p:spTgt spid="34"/>
                                        </p:tgtEl>
                                        <p:attrNameLst>
                                          <p:attrName>style.visibility</p:attrName>
                                        </p:attrNameLst>
                                      </p:cBhvr>
                                      <p:to>
                                        <p:strVal val="visible"/>
                                      </p:to>
                                    </p:set>
                                  </p:childTnLst>
                                </p:cTn>
                              </p:par>
                              <p:par>
                                <p:cTn id="11" presetID="22" presetClass="entr" presetSubtype="8" fill="hold" nodeType="with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wipe(left)">
                                      <p:cBhvr>
                                        <p:cTn id="13" dur="500"/>
                                        <p:tgtEl>
                                          <p:spTgt spid="13"/>
                                        </p:tgtEl>
                                      </p:cBhvr>
                                    </p:animEffect>
                                  </p:childTnLst>
                                </p:cTn>
                              </p:par>
                            </p:childTnLst>
                          </p:cTn>
                        </p:par>
                        <p:par>
                          <p:cTn id="14" fill="hold">
                            <p:stCondLst>
                              <p:cond delay="500"/>
                            </p:stCondLst>
                            <p:childTnLst>
                              <p:par>
                                <p:cTn id="15" presetID="2" presetClass="entr" presetSubtype="1" fill="hold" grpId="0" nodeType="after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additive="base">
                                        <p:cTn id="17" dur="500" fill="hold"/>
                                        <p:tgtEl>
                                          <p:spTgt spid="2"/>
                                        </p:tgtEl>
                                        <p:attrNameLst>
                                          <p:attrName>ppt_x</p:attrName>
                                        </p:attrNameLst>
                                      </p:cBhvr>
                                      <p:tavLst>
                                        <p:tav tm="0">
                                          <p:val>
                                            <p:strVal val="#ppt_x"/>
                                          </p:val>
                                        </p:tav>
                                        <p:tav tm="100000">
                                          <p:val>
                                            <p:strVal val="#ppt_x"/>
                                          </p:val>
                                        </p:tav>
                                      </p:tavLst>
                                    </p:anim>
                                    <p:anim calcmode="lin" valueType="num">
                                      <p:cBhvr additive="base">
                                        <p:cTn id="18" dur="500" fill="hold"/>
                                        <p:tgtEl>
                                          <p:spTgt spid="2"/>
                                        </p:tgtEl>
                                        <p:attrNameLst>
                                          <p:attrName>ppt_y</p:attrName>
                                        </p:attrNameLst>
                                      </p:cBhvr>
                                      <p:tavLst>
                                        <p:tav tm="0">
                                          <p:val>
                                            <p:strVal val="0-#ppt_h/2"/>
                                          </p:val>
                                        </p:tav>
                                        <p:tav tm="100000">
                                          <p:val>
                                            <p:strVal val="#ppt_y"/>
                                          </p:val>
                                        </p:tav>
                                      </p:tavLst>
                                    </p:anim>
                                  </p:childTnLst>
                                </p:cTn>
                              </p:par>
                            </p:childTnLst>
                          </p:cTn>
                        </p:par>
                        <p:par>
                          <p:cTn id="19" fill="hold">
                            <p:stCondLst>
                              <p:cond delay="1000"/>
                            </p:stCondLst>
                            <p:childTnLst>
                              <p:par>
                                <p:cTn id="20" presetID="1" presetClass="entr" presetSubtype="0" fill="hold" grpId="0" nodeType="afterEffect">
                                  <p:stCondLst>
                                    <p:cond delay="0"/>
                                  </p:stCondLst>
                                  <p:childTnLst>
                                    <p:set>
                                      <p:cBhvr>
                                        <p:cTn id="21" dur="1" fill="hold">
                                          <p:stCondLst>
                                            <p:cond delay="249"/>
                                          </p:stCondLst>
                                        </p:cTn>
                                        <p:tgtEl>
                                          <p:spTgt spid="44">
                                            <p:txEl>
                                              <p:pRg st="0" end="0"/>
                                            </p:txEl>
                                          </p:spTgt>
                                        </p:tgtEl>
                                        <p:attrNameLst>
                                          <p:attrName>style.visibility</p:attrName>
                                        </p:attrNameLst>
                                      </p:cBhvr>
                                      <p:to>
                                        <p:strVal val="visible"/>
                                      </p:to>
                                    </p:set>
                                  </p:childTnLst>
                                </p:cTn>
                              </p:par>
                              <p:par>
                                <p:cTn id="22" presetID="1" presetClass="entr" presetSubtype="0" fill="hold" grpId="0" nodeType="withEffect">
                                  <p:stCondLst>
                                    <p:cond delay="0"/>
                                  </p:stCondLst>
                                  <p:childTnLst>
                                    <p:set>
                                      <p:cBhvr>
                                        <p:cTn id="23" dur="1" fill="hold">
                                          <p:stCondLst>
                                            <p:cond delay="249"/>
                                          </p:stCondLst>
                                        </p:cTn>
                                        <p:tgtEl>
                                          <p:spTgt spid="43">
                                            <p:txEl>
                                              <p:pRg st="0" end="0"/>
                                            </p:txEl>
                                          </p:spTgt>
                                        </p:tgtEl>
                                        <p:attrNameLst>
                                          <p:attrName>style.visibility</p:attrName>
                                        </p:attrNameLst>
                                      </p:cBhvr>
                                      <p:to>
                                        <p:strVal val="visible"/>
                                      </p:to>
                                    </p:set>
                                  </p:childTnLst>
                                </p:cTn>
                              </p:par>
                              <p:par>
                                <p:cTn id="24" presetID="1" presetClass="entr" presetSubtype="0" fill="hold" grpId="0" nodeType="withEffect">
                                  <p:stCondLst>
                                    <p:cond delay="0"/>
                                  </p:stCondLst>
                                  <p:childTnLst>
                                    <p:set>
                                      <p:cBhvr>
                                        <p:cTn id="25" dur="1" fill="hold">
                                          <p:stCondLst>
                                            <p:cond delay="249"/>
                                          </p:stCondLst>
                                        </p:cTn>
                                        <p:tgtEl>
                                          <p:spTgt spid="42"/>
                                        </p:tgtEl>
                                        <p:attrNameLst>
                                          <p:attrName>style.visibility</p:attrName>
                                        </p:attrNameLst>
                                      </p:cBhvr>
                                      <p:to>
                                        <p:strVal val="visible"/>
                                      </p:to>
                                    </p:set>
                                  </p:childTnLst>
                                </p:cTn>
                              </p:par>
                            </p:childTnLst>
                          </p:cTn>
                        </p:par>
                        <p:par>
                          <p:cTn id="26" fill="hold">
                            <p:stCondLst>
                              <p:cond delay="1250"/>
                            </p:stCondLst>
                            <p:childTnLst>
                              <p:par>
                                <p:cTn id="27" presetID="2" presetClass="entr" presetSubtype="1" fill="hold" grpId="0" nodeType="afterEffect">
                                  <p:stCondLst>
                                    <p:cond delay="0"/>
                                  </p:stCondLst>
                                  <p:childTnLst>
                                    <p:set>
                                      <p:cBhvr>
                                        <p:cTn id="28" dur="1" fill="hold">
                                          <p:stCondLst>
                                            <p:cond delay="0"/>
                                          </p:stCondLst>
                                        </p:cTn>
                                        <p:tgtEl>
                                          <p:spTgt spid="6"/>
                                        </p:tgtEl>
                                        <p:attrNameLst>
                                          <p:attrName>style.visibility</p:attrName>
                                        </p:attrNameLst>
                                      </p:cBhvr>
                                      <p:to>
                                        <p:strVal val="visible"/>
                                      </p:to>
                                    </p:set>
                                    <p:anim calcmode="lin" valueType="num">
                                      <p:cBhvr additive="base">
                                        <p:cTn id="29" dur="500" fill="hold"/>
                                        <p:tgtEl>
                                          <p:spTgt spid="6"/>
                                        </p:tgtEl>
                                        <p:attrNameLst>
                                          <p:attrName>ppt_x</p:attrName>
                                        </p:attrNameLst>
                                      </p:cBhvr>
                                      <p:tavLst>
                                        <p:tav tm="0">
                                          <p:val>
                                            <p:strVal val="#ppt_x"/>
                                          </p:val>
                                        </p:tav>
                                        <p:tav tm="100000">
                                          <p:val>
                                            <p:strVal val="#ppt_x"/>
                                          </p:val>
                                        </p:tav>
                                      </p:tavLst>
                                    </p:anim>
                                    <p:anim calcmode="lin" valueType="num">
                                      <p:cBhvr additive="base">
                                        <p:cTn id="30" dur="500" fill="hold"/>
                                        <p:tgtEl>
                                          <p:spTgt spid="6"/>
                                        </p:tgtEl>
                                        <p:attrNameLst>
                                          <p:attrName>ppt_y</p:attrName>
                                        </p:attrNameLst>
                                      </p:cBhvr>
                                      <p:tavLst>
                                        <p:tav tm="0">
                                          <p:val>
                                            <p:strVal val="0-#ppt_h/2"/>
                                          </p:val>
                                        </p:tav>
                                        <p:tav tm="100000">
                                          <p:val>
                                            <p:strVal val="#ppt_y"/>
                                          </p:val>
                                        </p:tav>
                                      </p:tavLst>
                                    </p:anim>
                                  </p:childTnLst>
                                </p:cTn>
                              </p:par>
                            </p:childTnLst>
                          </p:cTn>
                        </p:par>
                        <p:par>
                          <p:cTn id="31" fill="hold">
                            <p:stCondLst>
                              <p:cond delay="1750"/>
                            </p:stCondLst>
                            <p:childTnLst>
                              <p:par>
                                <p:cTn id="32" presetID="1" presetClass="entr" presetSubtype="0" fill="hold" grpId="0" nodeType="afterEffect">
                                  <p:stCondLst>
                                    <p:cond delay="0"/>
                                  </p:stCondLst>
                                  <p:childTnLst>
                                    <p:set>
                                      <p:cBhvr>
                                        <p:cTn id="33" dur="1" fill="hold">
                                          <p:stCondLst>
                                            <p:cond delay="249"/>
                                          </p:stCondLst>
                                        </p:cTn>
                                        <p:tgtEl>
                                          <p:spTgt spid="48">
                                            <p:txEl>
                                              <p:pRg st="0" end="0"/>
                                            </p:txEl>
                                          </p:spTgt>
                                        </p:tgtEl>
                                        <p:attrNameLst>
                                          <p:attrName>style.visibility</p:attrName>
                                        </p:attrNameLst>
                                      </p:cBhvr>
                                      <p:to>
                                        <p:strVal val="visible"/>
                                      </p:to>
                                    </p:set>
                                  </p:childTnLst>
                                </p:cTn>
                              </p:par>
                              <p:par>
                                <p:cTn id="34" presetID="1" presetClass="entr" presetSubtype="0" fill="hold" grpId="0" nodeType="withEffect">
                                  <p:stCondLst>
                                    <p:cond delay="0"/>
                                  </p:stCondLst>
                                  <p:childTnLst>
                                    <p:set>
                                      <p:cBhvr>
                                        <p:cTn id="35" dur="1" fill="hold">
                                          <p:stCondLst>
                                            <p:cond delay="249"/>
                                          </p:stCondLst>
                                        </p:cTn>
                                        <p:tgtEl>
                                          <p:spTgt spid="47">
                                            <p:txEl>
                                              <p:pRg st="0" end="0"/>
                                            </p:txEl>
                                          </p:spTgt>
                                        </p:tgtEl>
                                        <p:attrNameLst>
                                          <p:attrName>style.visibility</p:attrName>
                                        </p:attrNameLst>
                                      </p:cBhvr>
                                      <p:to>
                                        <p:strVal val="visible"/>
                                      </p:to>
                                    </p:set>
                                  </p:childTnLst>
                                </p:cTn>
                              </p:par>
                              <p:par>
                                <p:cTn id="36" presetID="1" presetClass="entr" presetSubtype="0" fill="hold" grpId="0" nodeType="withEffect">
                                  <p:stCondLst>
                                    <p:cond delay="0"/>
                                  </p:stCondLst>
                                  <p:childTnLst>
                                    <p:set>
                                      <p:cBhvr>
                                        <p:cTn id="37" dur="1" fill="hold">
                                          <p:stCondLst>
                                            <p:cond delay="249"/>
                                          </p:stCondLst>
                                        </p:cTn>
                                        <p:tgtEl>
                                          <p:spTgt spid="46"/>
                                        </p:tgtEl>
                                        <p:attrNameLst>
                                          <p:attrName>style.visibility</p:attrName>
                                        </p:attrNameLst>
                                      </p:cBhvr>
                                      <p:to>
                                        <p:strVal val="visible"/>
                                      </p:to>
                                    </p:set>
                                  </p:childTnLst>
                                </p:cTn>
                              </p:par>
                            </p:childTnLst>
                          </p:cTn>
                        </p:par>
                        <p:par>
                          <p:cTn id="38" fill="hold">
                            <p:stCondLst>
                              <p:cond delay="2000"/>
                            </p:stCondLst>
                            <p:childTnLst>
                              <p:par>
                                <p:cTn id="39" presetID="2" presetClass="entr" presetSubtype="1" fill="hold" grpId="0" nodeType="afterEffect">
                                  <p:stCondLst>
                                    <p:cond delay="0"/>
                                  </p:stCondLst>
                                  <p:childTnLst>
                                    <p:set>
                                      <p:cBhvr>
                                        <p:cTn id="40" dur="1" fill="hold">
                                          <p:stCondLst>
                                            <p:cond delay="0"/>
                                          </p:stCondLst>
                                        </p:cTn>
                                        <p:tgtEl>
                                          <p:spTgt spid="7"/>
                                        </p:tgtEl>
                                        <p:attrNameLst>
                                          <p:attrName>style.visibility</p:attrName>
                                        </p:attrNameLst>
                                      </p:cBhvr>
                                      <p:to>
                                        <p:strVal val="visible"/>
                                      </p:to>
                                    </p:set>
                                    <p:anim calcmode="lin" valueType="num">
                                      <p:cBhvr additive="base">
                                        <p:cTn id="41" dur="500" fill="hold"/>
                                        <p:tgtEl>
                                          <p:spTgt spid="7"/>
                                        </p:tgtEl>
                                        <p:attrNameLst>
                                          <p:attrName>ppt_x</p:attrName>
                                        </p:attrNameLst>
                                      </p:cBhvr>
                                      <p:tavLst>
                                        <p:tav tm="0">
                                          <p:val>
                                            <p:strVal val="#ppt_x"/>
                                          </p:val>
                                        </p:tav>
                                        <p:tav tm="100000">
                                          <p:val>
                                            <p:strVal val="#ppt_x"/>
                                          </p:val>
                                        </p:tav>
                                      </p:tavLst>
                                    </p:anim>
                                    <p:anim calcmode="lin" valueType="num">
                                      <p:cBhvr additive="base">
                                        <p:cTn id="42" dur="500" fill="hold"/>
                                        <p:tgtEl>
                                          <p:spTgt spid="7"/>
                                        </p:tgtEl>
                                        <p:attrNameLst>
                                          <p:attrName>ppt_y</p:attrName>
                                        </p:attrNameLst>
                                      </p:cBhvr>
                                      <p:tavLst>
                                        <p:tav tm="0">
                                          <p:val>
                                            <p:strVal val="0-#ppt_h/2"/>
                                          </p:val>
                                        </p:tav>
                                        <p:tav tm="100000">
                                          <p:val>
                                            <p:strVal val="#ppt_y"/>
                                          </p:val>
                                        </p:tav>
                                      </p:tavLst>
                                    </p:anim>
                                  </p:childTnLst>
                                </p:cTn>
                              </p:par>
                            </p:childTnLst>
                          </p:cTn>
                        </p:par>
                        <p:par>
                          <p:cTn id="43" fill="hold">
                            <p:stCondLst>
                              <p:cond delay="2500"/>
                            </p:stCondLst>
                            <p:childTnLst>
                              <p:par>
                                <p:cTn id="44" presetID="1" presetClass="entr" presetSubtype="0" fill="hold" grpId="0" nodeType="afterEffect">
                                  <p:stCondLst>
                                    <p:cond delay="0"/>
                                  </p:stCondLst>
                                  <p:childTnLst>
                                    <p:set>
                                      <p:cBhvr>
                                        <p:cTn id="45" dur="1" fill="hold">
                                          <p:stCondLst>
                                            <p:cond delay="249"/>
                                          </p:stCondLst>
                                        </p:cTn>
                                        <p:tgtEl>
                                          <p:spTgt spid="52">
                                            <p:txEl>
                                              <p:pRg st="0" end="0"/>
                                            </p:txEl>
                                          </p:spTgt>
                                        </p:tgtEl>
                                        <p:attrNameLst>
                                          <p:attrName>style.visibility</p:attrName>
                                        </p:attrNameLst>
                                      </p:cBhvr>
                                      <p:to>
                                        <p:strVal val="visible"/>
                                      </p:to>
                                    </p:set>
                                  </p:childTnLst>
                                </p:cTn>
                              </p:par>
                              <p:par>
                                <p:cTn id="46" presetID="1" presetClass="entr" presetSubtype="0" fill="hold" grpId="0" nodeType="withEffect">
                                  <p:stCondLst>
                                    <p:cond delay="0"/>
                                  </p:stCondLst>
                                  <p:childTnLst>
                                    <p:set>
                                      <p:cBhvr>
                                        <p:cTn id="47" dur="1" fill="hold">
                                          <p:stCondLst>
                                            <p:cond delay="249"/>
                                          </p:stCondLst>
                                        </p:cTn>
                                        <p:tgtEl>
                                          <p:spTgt spid="51">
                                            <p:txEl>
                                              <p:pRg st="0" end="0"/>
                                            </p:txEl>
                                          </p:spTgt>
                                        </p:tgtEl>
                                        <p:attrNameLst>
                                          <p:attrName>style.visibility</p:attrName>
                                        </p:attrNameLst>
                                      </p:cBhvr>
                                      <p:to>
                                        <p:strVal val="visible"/>
                                      </p:to>
                                    </p:set>
                                  </p:childTnLst>
                                </p:cTn>
                              </p:par>
                              <p:par>
                                <p:cTn id="48" presetID="1" presetClass="entr" presetSubtype="0" fill="hold" grpId="0" nodeType="withEffect">
                                  <p:stCondLst>
                                    <p:cond delay="0"/>
                                  </p:stCondLst>
                                  <p:childTnLst>
                                    <p:set>
                                      <p:cBhvr>
                                        <p:cTn id="49" dur="1" fill="hold">
                                          <p:stCondLst>
                                            <p:cond delay="249"/>
                                          </p:stCondLst>
                                        </p:cTn>
                                        <p:tgtEl>
                                          <p:spTgt spid="50"/>
                                        </p:tgtEl>
                                        <p:attrNameLst>
                                          <p:attrName>style.visibility</p:attrName>
                                        </p:attrNameLst>
                                      </p:cBhvr>
                                      <p:to>
                                        <p:strVal val="visible"/>
                                      </p:to>
                                    </p:set>
                                  </p:childTnLst>
                                </p:cTn>
                              </p:par>
                            </p:childTnLst>
                          </p:cTn>
                        </p:par>
                        <p:par>
                          <p:cTn id="50" fill="hold">
                            <p:stCondLst>
                              <p:cond delay="2750"/>
                            </p:stCondLst>
                            <p:childTnLst>
                              <p:par>
                                <p:cTn id="51" presetID="2" presetClass="entr" presetSubtype="1" fill="hold" grpId="0" nodeType="afterEffect">
                                  <p:stCondLst>
                                    <p:cond delay="0"/>
                                  </p:stCondLst>
                                  <p:childTnLst>
                                    <p:set>
                                      <p:cBhvr>
                                        <p:cTn id="52" dur="1" fill="hold">
                                          <p:stCondLst>
                                            <p:cond delay="0"/>
                                          </p:stCondLst>
                                        </p:cTn>
                                        <p:tgtEl>
                                          <p:spTgt spid="8"/>
                                        </p:tgtEl>
                                        <p:attrNameLst>
                                          <p:attrName>style.visibility</p:attrName>
                                        </p:attrNameLst>
                                      </p:cBhvr>
                                      <p:to>
                                        <p:strVal val="visible"/>
                                      </p:to>
                                    </p:set>
                                    <p:anim calcmode="lin" valueType="num">
                                      <p:cBhvr additive="base">
                                        <p:cTn id="53" dur="500" fill="hold"/>
                                        <p:tgtEl>
                                          <p:spTgt spid="8"/>
                                        </p:tgtEl>
                                        <p:attrNameLst>
                                          <p:attrName>ppt_x</p:attrName>
                                        </p:attrNameLst>
                                      </p:cBhvr>
                                      <p:tavLst>
                                        <p:tav tm="0">
                                          <p:val>
                                            <p:strVal val="#ppt_x"/>
                                          </p:val>
                                        </p:tav>
                                        <p:tav tm="100000">
                                          <p:val>
                                            <p:strVal val="#ppt_x"/>
                                          </p:val>
                                        </p:tav>
                                      </p:tavLst>
                                    </p:anim>
                                    <p:anim calcmode="lin" valueType="num">
                                      <p:cBhvr additive="base">
                                        <p:cTn id="54" dur="500" fill="hold"/>
                                        <p:tgtEl>
                                          <p:spTgt spid="8"/>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tmplLst>
          <p:tmpl>
            <p:tnLst>
              <p:par>
                <p:cTn presetID="2" presetClass="entr" presetSubtype="1" fill="hold" nodeType="afterEffect">
                  <p:stCondLst>
                    <p:cond delay="0"/>
                  </p:stCondLst>
                  <p:childTnLst>
                    <p:set>
                      <p:cBhvr>
                        <p:cTn dur="1" fill="hold">
                          <p:stCondLst>
                            <p:cond delay="0"/>
                          </p:stCondLst>
                        </p:cTn>
                        <p:tgtEl>
                          <p:spTgt spid="2"/>
                        </p:tgtEl>
                        <p:attrNameLst>
                          <p:attrName>style.visibility</p:attrName>
                        </p:attrNameLst>
                      </p:cBhvr>
                      <p:to>
                        <p:strVal val="visible"/>
                      </p:to>
                    </p:set>
                    <p:anim calcmode="lin" valueType="num">
                      <p:cBhvr additive="base">
                        <p:cTn dur="500" fill="hold"/>
                        <p:tgtEl>
                          <p:spTgt spid="2"/>
                        </p:tgtEl>
                        <p:attrNameLst>
                          <p:attrName>ppt_x</p:attrName>
                        </p:attrNameLst>
                      </p:cBhvr>
                      <p:tavLst>
                        <p:tav tm="0">
                          <p:val>
                            <p:strVal val="#ppt_x"/>
                          </p:val>
                        </p:tav>
                        <p:tav tm="100000">
                          <p:val>
                            <p:strVal val="#ppt_x"/>
                          </p:val>
                        </p:tav>
                      </p:tavLst>
                    </p:anim>
                    <p:anim calcmode="lin" valueType="num">
                      <p:cBhvr additive="base">
                        <p:cTn dur="500" fill="hold"/>
                        <p:tgtEl>
                          <p:spTgt spid="2"/>
                        </p:tgtEl>
                        <p:attrNameLst>
                          <p:attrName>ppt_y</p:attrName>
                        </p:attrNameLst>
                      </p:cBhvr>
                      <p:tavLst>
                        <p:tav tm="0">
                          <p:val>
                            <p:strVal val="0-#ppt_h/2"/>
                          </p:val>
                        </p:tav>
                        <p:tav tm="100000">
                          <p:val>
                            <p:strVal val="#ppt_y"/>
                          </p:val>
                        </p:tav>
                      </p:tavLst>
                    </p:anim>
                  </p:childTnLst>
                </p:cTn>
              </p:par>
            </p:tnLst>
          </p:tmpl>
        </p:tmplLst>
      </p:bldP>
      <p:bldP spid="6" grpId="0">
        <p:tmplLst>
          <p:tmpl>
            <p:tnLst>
              <p:par>
                <p:cTn presetID="2" presetClass="entr" presetSubtype="1" fill="hold" nodeType="afterEffect">
                  <p:stCondLst>
                    <p:cond delay="0"/>
                  </p:stCondLst>
                  <p:childTnLst>
                    <p:set>
                      <p:cBhvr>
                        <p:cTn dur="1" fill="hold">
                          <p:stCondLst>
                            <p:cond delay="0"/>
                          </p:stCondLst>
                        </p:cTn>
                        <p:tgtEl>
                          <p:spTgt spid="6"/>
                        </p:tgtEl>
                        <p:attrNameLst>
                          <p:attrName>style.visibility</p:attrName>
                        </p:attrNameLst>
                      </p:cBhvr>
                      <p:to>
                        <p:strVal val="visible"/>
                      </p:to>
                    </p:set>
                    <p:anim calcmode="lin" valueType="num">
                      <p:cBhvr additive="base">
                        <p:cTn dur="500" fill="hold"/>
                        <p:tgtEl>
                          <p:spTgt spid="6"/>
                        </p:tgtEl>
                        <p:attrNameLst>
                          <p:attrName>ppt_x</p:attrName>
                        </p:attrNameLst>
                      </p:cBhvr>
                      <p:tavLst>
                        <p:tav tm="0">
                          <p:val>
                            <p:strVal val="#ppt_x"/>
                          </p:val>
                        </p:tav>
                        <p:tav tm="100000">
                          <p:val>
                            <p:strVal val="#ppt_x"/>
                          </p:val>
                        </p:tav>
                      </p:tavLst>
                    </p:anim>
                    <p:anim calcmode="lin" valueType="num">
                      <p:cBhvr additive="base">
                        <p:cTn dur="500" fill="hold"/>
                        <p:tgtEl>
                          <p:spTgt spid="6"/>
                        </p:tgtEl>
                        <p:attrNameLst>
                          <p:attrName>ppt_y</p:attrName>
                        </p:attrNameLst>
                      </p:cBhvr>
                      <p:tavLst>
                        <p:tav tm="0">
                          <p:val>
                            <p:strVal val="0-#ppt_h/2"/>
                          </p:val>
                        </p:tav>
                        <p:tav tm="100000">
                          <p:val>
                            <p:strVal val="#ppt_y"/>
                          </p:val>
                        </p:tav>
                      </p:tavLst>
                    </p:anim>
                  </p:childTnLst>
                </p:cTn>
              </p:par>
            </p:tnLst>
          </p:tmpl>
        </p:tmplLst>
      </p:bldP>
      <p:bldP spid="7" grpId="0">
        <p:tmplLst>
          <p:tmpl>
            <p:tnLst>
              <p:par>
                <p:cTn presetID="2" presetClass="entr" presetSubtype="1" fill="hold" nodeType="afterEffect">
                  <p:stCondLst>
                    <p:cond delay="0"/>
                  </p:stCondLst>
                  <p:childTnLst>
                    <p:set>
                      <p:cBhvr>
                        <p:cTn dur="1" fill="hold">
                          <p:stCondLst>
                            <p:cond delay="0"/>
                          </p:stCondLst>
                        </p:cTn>
                        <p:tgtEl>
                          <p:spTgt spid="7"/>
                        </p:tgtEl>
                        <p:attrNameLst>
                          <p:attrName>style.visibility</p:attrName>
                        </p:attrNameLst>
                      </p:cBhvr>
                      <p:to>
                        <p:strVal val="visible"/>
                      </p:to>
                    </p:set>
                    <p:anim calcmode="lin" valueType="num">
                      <p:cBhvr additive="base">
                        <p:cTn dur="500" fill="hold"/>
                        <p:tgtEl>
                          <p:spTgt spid="7"/>
                        </p:tgtEl>
                        <p:attrNameLst>
                          <p:attrName>ppt_x</p:attrName>
                        </p:attrNameLst>
                      </p:cBhvr>
                      <p:tavLst>
                        <p:tav tm="0">
                          <p:val>
                            <p:strVal val="#ppt_x"/>
                          </p:val>
                        </p:tav>
                        <p:tav tm="100000">
                          <p:val>
                            <p:strVal val="#ppt_x"/>
                          </p:val>
                        </p:tav>
                      </p:tavLst>
                    </p:anim>
                    <p:anim calcmode="lin" valueType="num">
                      <p:cBhvr additive="base">
                        <p:cTn dur="500" fill="hold"/>
                        <p:tgtEl>
                          <p:spTgt spid="7"/>
                        </p:tgtEl>
                        <p:attrNameLst>
                          <p:attrName>ppt_y</p:attrName>
                        </p:attrNameLst>
                      </p:cBhvr>
                      <p:tavLst>
                        <p:tav tm="0">
                          <p:val>
                            <p:strVal val="0-#ppt_h/2"/>
                          </p:val>
                        </p:tav>
                        <p:tav tm="100000">
                          <p:val>
                            <p:strVal val="#ppt_y"/>
                          </p:val>
                        </p:tav>
                      </p:tavLst>
                    </p:anim>
                  </p:childTnLst>
                </p:cTn>
              </p:par>
            </p:tnLst>
          </p:tmpl>
        </p:tmplLst>
      </p:bldP>
      <p:bldP spid="8" grpId="0">
        <p:tmplLst>
          <p:tmpl>
            <p:tnLst>
              <p:par>
                <p:cTn presetID="2" presetClass="entr" presetSubtype="1" fill="hold" nodeType="afterEffect">
                  <p:stCondLst>
                    <p:cond delay="0"/>
                  </p:stCondLst>
                  <p:childTnLst>
                    <p:set>
                      <p:cBhvr>
                        <p:cTn dur="1" fill="hold">
                          <p:stCondLst>
                            <p:cond delay="0"/>
                          </p:stCondLst>
                        </p:cTn>
                        <p:tgtEl>
                          <p:spTgt spid="8"/>
                        </p:tgtEl>
                        <p:attrNameLst>
                          <p:attrName>style.visibility</p:attrName>
                        </p:attrNameLst>
                      </p:cBhvr>
                      <p:to>
                        <p:strVal val="visible"/>
                      </p:to>
                    </p:set>
                    <p:anim calcmode="lin" valueType="num">
                      <p:cBhvr additive="base">
                        <p:cTn dur="500" fill="hold"/>
                        <p:tgtEl>
                          <p:spTgt spid="8"/>
                        </p:tgtEl>
                        <p:attrNameLst>
                          <p:attrName>ppt_x</p:attrName>
                        </p:attrNameLst>
                      </p:cBhvr>
                      <p:tavLst>
                        <p:tav tm="0">
                          <p:val>
                            <p:strVal val="#ppt_x"/>
                          </p:val>
                        </p:tav>
                        <p:tav tm="100000">
                          <p:val>
                            <p:strVal val="#ppt_x"/>
                          </p:val>
                        </p:tav>
                      </p:tavLst>
                    </p:anim>
                    <p:anim calcmode="lin" valueType="num">
                      <p:cBhvr additive="base">
                        <p:cTn dur="500" fill="hold"/>
                        <p:tgtEl>
                          <p:spTgt spid="8"/>
                        </p:tgtEl>
                        <p:attrNameLst>
                          <p:attrName>ppt_y</p:attrName>
                        </p:attrNameLst>
                      </p:cBhvr>
                      <p:tavLst>
                        <p:tav tm="0">
                          <p:val>
                            <p:strVal val="0-#ppt_h/2"/>
                          </p:val>
                        </p:tav>
                        <p:tav tm="100000">
                          <p:val>
                            <p:strVal val="#ppt_y"/>
                          </p:val>
                        </p:tav>
                      </p:tavLst>
                    </p:anim>
                  </p:childTnLst>
                </p:cTn>
              </p:par>
            </p:tnLst>
          </p:tmpl>
        </p:tmplLst>
      </p:bldP>
      <p:bldP spid="50" grpId="0" animBg="1">
        <p:tmplLst>
          <p:tmpl>
            <p:tnLst>
              <p:par>
                <p:cTn presetID="1" presetClass="entr" presetSubtype="0" fill="hold" nodeType="withEffect">
                  <p:stCondLst>
                    <p:cond delay="0"/>
                  </p:stCondLst>
                  <p:childTnLst>
                    <p:set>
                      <p:cBhvr>
                        <p:cTn dur="1" fill="hold">
                          <p:stCondLst>
                            <p:cond delay="249"/>
                          </p:stCondLst>
                        </p:cTn>
                        <p:tgtEl>
                          <p:spTgt spid="50"/>
                        </p:tgtEl>
                        <p:attrNameLst>
                          <p:attrName>style.visibility</p:attrName>
                        </p:attrNameLst>
                      </p:cBhvr>
                      <p:to>
                        <p:strVal val="visible"/>
                      </p:to>
                    </p:set>
                  </p:childTnLst>
                </p:cTn>
              </p:par>
            </p:tnLst>
          </p:tmpl>
        </p:tmplLst>
      </p:bldP>
      <p:bldP spid="51" grpId="0" build="p">
        <p:tmplLst>
          <p:tmpl lvl="1">
            <p:tnLst>
              <p:par>
                <p:cTn presetID="1" presetClass="entr" presetSubtype="0" fill="hold" nodeType="withEffect">
                  <p:stCondLst>
                    <p:cond delay="0"/>
                  </p:stCondLst>
                  <p:childTnLst>
                    <p:set>
                      <p:cBhvr>
                        <p:cTn dur="1" fill="hold">
                          <p:stCondLst>
                            <p:cond delay="249"/>
                          </p:stCondLst>
                        </p:cTn>
                        <p:tgtEl>
                          <p:spTgt spid="51"/>
                        </p:tgtEl>
                        <p:attrNameLst>
                          <p:attrName>style.visibility</p:attrName>
                        </p:attrNameLst>
                      </p:cBhvr>
                      <p:to>
                        <p:strVal val="visible"/>
                      </p:to>
                    </p:set>
                  </p:childTnLst>
                </p:cTn>
              </p:par>
            </p:tnLst>
          </p:tmpl>
        </p:tmplLst>
      </p:bldP>
      <p:bldP spid="52" grpId="0" build="p">
        <p:tmplLst>
          <p:tmpl lvl="1">
            <p:tnLst>
              <p:par>
                <p:cTn presetID="1" presetClass="entr" presetSubtype="0" fill="hold" nodeType="afterEffect">
                  <p:stCondLst>
                    <p:cond delay="0"/>
                  </p:stCondLst>
                  <p:childTnLst>
                    <p:set>
                      <p:cBhvr>
                        <p:cTn dur="1" fill="hold">
                          <p:stCondLst>
                            <p:cond delay="249"/>
                          </p:stCondLst>
                        </p:cTn>
                        <p:tgtEl>
                          <p:spTgt spid="52"/>
                        </p:tgtEl>
                        <p:attrNameLst>
                          <p:attrName>style.visibility</p:attrName>
                        </p:attrNameLst>
                      </p:cBhvr>
                      <p:to>
                        <p:strVal val="visible"/>
                      </p:to>
                    </p:set>
                  </p:childTnLst>
                </p:cTn>
              </p:par>
            </p:tnLst>
          </p:tmpl>
        </p:tmplLst>
      </p:bldP>
      <p:bldP spid="34" grpId="0" animBg="1">
        <p:tmplLst>
          <p:tmpl>
            <p:tnLst>
              <p:par>
                <p:cTn presetID="1" presetClass="entr" presetSubtype="0" fill="hold" nodeType="withEffect">
                  <p:stCondLst>
                    <p:cond delay="0"/>
                  </p:stCondLst>
                  <p:childTnLst>
                    <p:set>
                      <p:cBhvr>
                        <p:cTn dur="1" fill="hold">
                          <p:stCondLst>
                            <p:cond delay="249"/>
                          </p:stCondLst>
                        </p:cTn>
                        <p:tgtEl>
                          <p:spTgt spid="34"/>
                        </p:tgtEl>
                        <p:attrNameLst>
                          <p:attrName>style.visibility</p:attrName>
                        </p:attrNameLst>
                      </p:cBhvr>
                      <p:to>
                        <p:strVal val="visible"/>
                      </p:to>
                    </p:set>
                  </p:childTnLst>
                </p:cTn>
              </p:par>
            </p:tnLst>
          </p:tmpl>
        </p:tmplLst>
      </p:bldP>
      <p:bldP spid="36" grpId="0" build="p">
        <p:tmplLst>
          <p:tmpl lvl="1">
            <p:tnLst>
              <p:par>
                <p:cTn presetID="1" presetClass="entr" presetSubtype="0" fill="hold" nodeType="withEffect">
                  <p:stCondLst>
                    <p:cond delay="0"/>
                  </p:stCondLst>
                  <p:childTnLst>
                    <p:set>
                      <p:cBhvr>
                        <p:cTn dur="1" fill="hold">
                          <p:stCondLst>
                            <p:cond delay="249"/>
                          </p:stCondLst>
                        </p:cTn>
                        <p:tgtEl>
                          <p:spTgt spid="36"/>
                        </p:tgtEl>
                        <p:attrNameLst>
                          <p:attrName>style.visibility</p:attrName>
                        </p:attrNameLst>
                      </p:cBhvr>
                      <p:to>
                        <p:strVal val="visible"/>
                      </p:to>
                    </p:set>
                  </p:childTnLst>
                </p:cTn>
              </p:par>
            </p:tnLst>
          </p:tmpl>
        </p:tmplLst>
      </p:bldP>
      <p:bldP spid="37" grpId="0" build="p">
        <p:tmplLst>
          <p:tmpl lvl="1">
            <p:tnLst>
              <p:par>
                <p:cTn presetID="1" presetClass="entr" presetSubtype="0" fill="hold" nodeType="withEffect">
                  <p:stCondLst>
                    <p:cond delay="0"/>
                  </p:stCondLst>
                  <p:childTnLst>
                    <p:set>
                      <p:cBhvr>
                        <p:cTn dur="1" fill="hold">
                          <p:stCondLst>
                            <p:cond delay="249"/>
                          </p:stCondLst>
                        </p:cTn>
                        <p:tgtEl>
                          <p:spTgt spid="37"/>
                        </p:tgtEl>
                        <p:attrNameLst>
                          <p:attrName>style.visibility</p:attrName>
                        </p:attrNameLst>
                      </p:cBhvr>
                      <p:to>
                        <p:strVal val="visible"/>
                      </p:to>
                    </p:set>
                  </p:childTnLst>
                </p:cTn>
              </p:par>
            </p:tnLst>
          </p:tmpl>
        </p:tmplLst>
      </p:bldP>
      <p:bldP spid="42" grpId="0" animBg="1">
        <p:tmplLst>
          <p:tmpl>
            <p:tnLst>
              <p:par>
                <p:cTn presetID="1" presetClass="entr" presetSubtype="0" fill="hold" nodeType="withEffect">
                  <p:stCondLst>
                    <p:cond delay="0"/>
                  </p:stCondLst>
                  <p:childTnLst>
                    <p:set>
                      <p:cBhvr>
                        <p:cTn dur="1" fill="hold">
                          <p:stCondLst>
                            <p:cond delay="249"/>
                          </p:stCondLst>
                        </p:cTn>
                        <p:tgtEl>
                          <p:spTgt spid="42"/>
                        </p:tgtEl>
                        <p:attrNameLst>
                          <p:attrName>style.visibility</p:attrName>
                        </p:attrNameLst>
                      </p:cBhvr>
                      <p:to>
                        <p:strVal val="visible"/>
                      </p:to>
                    </p:set>
                  </p:childTnLst>
                </p:cTn>
              </p:par>
            </p:tnLst>
          </p:tmpl>
        </p:tmplLst>
      </p:bldP>
      <p:bldP spid="43" grpId="0" build="p">
        <p:tmplLst>
          <p:tmpl lvl="1">
            <p:tnLst>
              <p:par>
                <p:cTn presetID="1" presetClass="entr" presetSubtype="0" fill="hold" nodeType="withEffect">
                  <p:stCondLst>
                    <p:cond delay="0"/>
                  </p:stCondLst>
                  <p:childTnLst>
                    <p:set>
                      <p:cBhvr>
                        <p:cTn dur="1" fill="hold">
                          <p:stCondLst>
                            <p:cond delay="249"/>
                          </p:stCondLst>
                        </p:cTn>
                        <p:tgtEl>
                          <p:spTgt spid="43"/>
                        </p:tgtEl>
                        <p:attrNameLst>
                          <p:attrName>style.visibility</p:attrName>
                        </p:attrNameLst>
                      </p:cBhvr>
                      <p:to>
                        <p:strVal val="visible"/>
                      </p:to>
                    </p:set>
                  </p:childTnLst>
                </p:cTn>
              </p:par>
            </p:tnLst>
          </p:tmpl>
        </p:tmplLst>
      </p:bldP>
      <p:bldP spid="44" grpId="0" build="p">
        <p:tmplLst>
          <p:tmpl lvl="1">
            <p:tnLst>
              <p:par>
                <p:cTn presetID="1" presetClass="entr" presetSubtype="0" fill="hold" nodeType="afterEffect">
                  <p:stCondLst>
                    <p:cond delay="0"/>
                  </p:stCondLst>
                  <p:childTnLst>
                    <p:set>
                      <p:cBhvr>
                        <p:cTn dur="1" fill="hold">
                          <p:stCondLst>
                            <p:cond delay="249"/>
                          </p:stCondLst>
                        </p:cTn>
                        <p:tgtEl>
                          <p:spTgt spid="44"/>
                        </p:tgtEl>
                        <p:attrNameLst>
                          <p:attrName>style.visibility</p:attrName>
                        </p:attrNameLst>
                      </p:cBhvr>
                      <p:to>
                        <p:strVal val="visible"/>
                      </p:to>
                    </p:set>
                  </p:childTnLst>
                </p:cTn>
              </p:par>
            </p:tnLst>
          </p:tmpl>
        </p:tmplLst>
      </p:bldP>
      <p:bldP spid="46" grpId="0" animBg="1">
        <p:tmplLst>
          <p:tmpl>
            <p:tnLst>
              <p:par>
                <p:cTn presetID="1" presetClass="entr" presetSubtype="0" fill="hold" nodeType="withEffect">
                  <p:stCondLst>
                    <p:cond delay="0"/>
                  </p:stCondLst>
                  <p:childTnLst>
                    <p:set>
                      <p:cBhvr>
                        <p:cTn dur="1" fill="hold">
                          <p:stCondLst>
                            <p:cond delay="249"/>
                          </p:stCondLst>
                        </p:cTn>
                        <p:tgtEl>
                          <p:spTgt spid="46"/>
                        </p:tgtEl>
                        <p:attrNameLst>
                          <p:attrName>style.visibility</p:attrName>
                        </p:attrNameLst>
                      </p:cBhvr>
                      <p:to>
                        <p:strVal val="visible"/>
                      </p:to>
                    </p:set>
                  </p:childTnLst>
                </p:cTn>
              </p:par>
            </p:tnLst>
          </p:tmpl>
        </p:tmplLst>
      </p:bldP>
      <p:bldP spid="47" grpId="0" build="p">
        <p:tmplLst>
          <p:tmpl lvl="1">
            <p:tnLst>
              <p:par>
                <p:cTn presetID="1" presetClass="entr" presetSubtype="0" fill="hold" nodeType="withEffect">
                  <p:stCondLst>
                    <p:cond delay="0"/>
                  </p:stCondLst>
                  <p:childTnLst>
                    <p:set>
                      <p:cBhvr>
                        <p:cTn dur="1" fill="hold">
                          <p:stCondLst>
                            <p:cond delay="249"/>
                          </p:stCondLst>
                        </p:cTn>
                        <p:tgtEl>
                          <p:spTgt spid="47"/>
                        </p:tgtEl>
                        <p:attrNameLst>
                          <p:attrName>style.visibility</p:attrName>
                        </p:attrNameLst>
                      </p:cBhvr>
                      <p:to>
                        <p:strVal val="visible"/>
                      </p:to>
                    </p:set>
                  </p:childTnLst>
                </p:cTn>
              </p:par>
            </p:tnLst>
          </p:tmpl>
        </p:tmplLst>
      </p:bldP>
      <p:bldP spid="48" grpId="0" build="p">
        <p:tmplLst>
          <p:tmpl lvl="1">
            <p:tnLst>
              <p:par>
                <p:cTn presetID="1" presetClass="entr" presetSubtype="0" fill="hold" nodeType="afterEffect">
                  <p:stCondLst>
                    <p:cond delay="0"/>
                  </p:stCondLst>
                  <p:childTnLst>
                    <p:set>
                      <p:cBhvr>
                        <p:cTn dur="1" fill="hold">
                          <p:stCondLst>
                            <p:cond delay="249"/>
                          </p:stCondLst>
                        </p:cTn>
                        <p:tgtEl>
                          <p:spTgt spid="48"/>
                        </p:tgtEl>
                        <p:attrNameLst>
                          <p:attrName>style.visibility</p:attrName>
                        </p:attrNameLst>
                      </p:cBhvr>
                      <p:to>
                        <p:strVal val="visible"/>
                      </p:to>
                    </p:set>
                  </p:childTnLst>
                </p:cTn>
              </p:par>
            </p:tnLst>
          </p:tmpl>
        </p:tmplLst>
      </p:bldP>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Team slide_1">
    <p:spTree>
      <p:nvGrpSpPr>
        <p:cNvPr id="1" name=""/>
        <p:cNvGrpSpPr/>
        <p:nvPr/>
      </p:nvGrpSpPr>
      <p:grpSpPr>
        <a:xfrm>
          <a:off x="0" y="0"/>
          <a:ext cx="0" cy="0"/>
          <a:chOff x="0" y="0"/>
          <a:chExt cx="0" cy="0"/>
        </a:xfrm>
      </p:grpSpPr>
      <p:sp>
        <p:nvSpPr>
          <p:cNvPr id="50" name="Picture Placeholder 35">
            <a:extLst>
              <a:ext uri="{FF2B5EF4-FFF2-40B4-BE49-F238E27FC236}">
                <a16:creationId xmlns:a16="http://schemas.microsoft.com/office/drawing/2014/main" id="{A3FE4BCF-D48D-F3DA-228B-4B5F8F897337}"/>
              </a:ext>
            </a:extLst>
          </p:cNvPr>
          <p:cNvSpPr>
            <a:spLocks noGrp="1"/>
          </p:cNvSpPr>
          <p:nvPr>
            <p:ph type="pic" sz="quarter" idx="42" hasCustomPrompt="1"/>
          </p:nvPr>
        </p:nvSpPr>
        <p:spPr>
          <a:xfrm>
            <a:off x="3048000" y="4632158"/>
            <a:ext cx="3047999" cy="2225842"/>
          </a:xfrm>
          <a:prstGeom prst="rect">
            <a:avLst/>
          </a:prstGeom>
          <a:solidFill>
            <a:schemeClr val="bg1"/>
          </a:solidFill>
        </p:spPr>
        <p:txBody>
          <a:bodyPr wrap="square" bIns="1188720" anchor="ctr">
            <a:noAutofit/>
          </a:bodyPr>
          <a:lstStyle>
            <a:lvl1pPr marL="0" indent="0" algn="ctr">
              <a:buNone/>
              <a:defRPr>
                <a:solidFill>
                  <a:schemeClr val="tx1"/>
                </a:solidFill>
                <a:latin typeface="+mj-lt"/>
              </a:defRPr>
            </a:lvl1pPr>
          </a:lstStyle>
          <a:p>
            <a:r>
              <a:rPr lang="de-CH"/>
              <a:t>Add image</a:t>
            </a:r>
          </a:p>
        </p:txBody>
      </p:sp>
      <p:sp>
        <p:nvSpPr>
          <p:cNvPr id="51" name="Text Placeholder 26">
            <a:extLst>
              <a:ext uri="{FF2B5EF4-FFF2-40B4-BE49-F238E27FC236}">
                <a16:creationId xmlns:a16="http://schemas.microsoft.com/office/drawing/2014/main" id="{5C94B42B-2E4D-09F8-104D-F7B076B02483}"/>
              </a:ext>
            </a:extLst>
          </p:cNvPr>
          <p:cNvSpPr>
            <a:spLocks noGrp="1"/>
          </p:cNvSpPr>
          <p:nvPr>
            <p:ph type="body" sz="quarter" idx="43" hasCustomPrompt="1"/>
          </p:nvPr>
        </p:nvSpPr>
        <p:spPr>
          <a:xfrm>
            <a:off x="3166712" y="6218520"/>
            <a:ext cx="2062833" cy="342262"/>
          </a:xfrm>
          <a:prstGeom prst="rect">
            <a:avLst/>
          </a:prstGeom>
        </p:spPr>
        <p:txBody>
          <a:bodyPr lIns="91440" tIns="45720" rIns="91440" bIns="45720" anchor="b"/>
          <a:lstStyle>
            <a:lvl1pPr marL="0" indent="0" algn="l">
              <a:lnSpc>
                <a:spcPct val="100000"/>
              </a:lnSpc>
              <a:spcBef>
                <a:spcPts val="0"/>
              </a:spcBef>
              <a:buNone/>
              <a:defRPr sz="1800" cap="all" baseline="0">
                <a:solidFill>
                  <a:schemeClr val="tx1"/>
                </a:solidFill>
                <a:latin typeface="Arial Black" panose="020B0A04020102020204" pitchFamily="34" charset="0"/>
              </a:defRPr>
            </a:lvl1pPr>
          </a:lstStyle>
          <a:p>
            <a:pPr lvl="0"/>
            <a:r>
              <a:rPr lang="en-US"/>
              <a:t>Name</a:t>
            </a:r>
            <a:endParaRPr lang="de-CH"/>
          </a:p>
        </p:txBody>
      </p:sp>
      <p:sp>
        <p:nvSpPr>
          <p:cNvPr id="52" name="Text Placeholder 26">
            <a:extLst>
              <a:ext uri="{FF2B5EF4-FFF2-40B4-BE49-F238E27FC236}">
                <a16:creationId xmlns:a16="http://schemas.microsoft.com/office/drawing/2014/main" id="{0F969794-FCE9-1F63-4AB0-20E1DE4481DD}"/>
              </a:ext>
            </a:extLst>
          </p:cNvPr>
          <p:cNvSpPr>
            <a:spLocks noGrp="1"/>
          </p:cNvSpPr>
          <p:nvPr>
            <p:ph type="body" sz="quarter" idx="44" hasCustomPrompt="1"/>
          </p:nvPr>
        </p:nvSpPr>
        <p:spPr>
          <a:xfrm>
            <a:off x="3166712" y="6474155"/>
            <a:ext cx="2062832" cy="342262"/>
          </a:xfrm>
          <a:prstGeom prst="rect">
            <a:avLst/>
          </a:prstGeom>
        </p:spPr>
        <p:txBody>
          <a:bodyPr lIns="91440" tIns="45720" rIns="91440" bIns="45720" anchor="t"/>
          <a:lstStyle>
            <a:lvl1pPr marL="0" indent="0" algn="l">
              <a:lnSpc>
                <a:spcPct val="100000"/>
              </a:lnSpc>
              <a:spcBef>
                <a:spcPts val="0"/>
              </a:spcBef>
              <a:buNone/>
              <a:defRPr sz="1400" cap="none" baseline="0">
                <a:solidFill>
                  <a:schemeClr val="bg1"/>
                </a:solidFill>
                <a:highlight>
                  <a:srgbClr val="000000"/>
                </a:highlight>
                <a:latin typeface="+mj-lt"/>
              </a:defRPr>
            </a:lvl1pPr>
          </a:lstStyle>
          <a:p>
            <a:pPr lvl="0"/>
            <a:r>
              <a:rPr lang="en-US"/>
              <a:t>Text</a:t>
            </a:r>
            <a:endParaRPr lang="de-CH"/>
          </a:p>
        </p:txBody>
      </p:sp>
      <p:sp>
        <p:nvSpPr>
          <p:cNvPr id="53" name="Picture Placeholder 35">
            <a:extLst>
              <a:ext uri="{FF2B5EF4-FFF2-40B4-BE49-F238E27FC236}">
                <a16:creationId xmlns:a16="http://schemas.microsoft.com/office/drawing/2014/main" id="{1A2BAAA2-66A2-69DF-864F-8A0EC525A619}"/>
              </a:ext>
            </a:extLst>
          </p:cNvPr>
          <p:cNvSpPr>
            <a:spLocks noGrp="1"/>
          </p:cNvSpPr>
          <p:nvPr>
            <p:ph type="pic" sz="quarter" idx="45" hasCustomPrompt="1"/>
          </p:nvPr>
        </p:nvSpPr>
        <p:spPr>
          <a:xfrm>
            <a:off x="6097589" y="4632158"/>
            <a:ext cx="3044824" cy="2225842"/>
          </a:xfrm>
          <a:prstGeom prst="rect">
            <a:avLst/>
          </a:prstGeom>
          <a:solidFill>
            <a:schemeClr val="bg1"/>
          </a:solidFill>
        </p:spPr>
        <p:txBody>
          <a:bodyPr wrap="square" bIns="1188720" anchor="ctr">
            <a:noAutofit/>
          </a:bodyPr>
          <a:lstStyle>
            <a:lvl1pPr marL="0" indent="0" algn="ctr">
              <a:buNone/>
              <a:defRPr>
                <a:solidFill>
                  <a:schemeClr val="tx1"/>
                </a:solidFill>
                <a:latin typeface="+mj-lt"/>
              </a:defRPr>
            </a:lvl1pPr>
          </a:lstStyle>
          <a:p>
            <a:r>
              <a:rPr lang="de-CH"/>
              <a:t>Add image</a:t>
            </a:r>
          </a:p>
        </p:txBody>
      </p:sp>
      <p:sp>
        <p:nvSpPr>
          <p:cNvPr id="54" name="Text Placeholder 26">
            <a:extLst>
              <a:ext uri="{FF2B5EF4-FFF2-40B4-BE49-F238E27FC236}">
                <a16:creationId xmlns:a16="http://schemas.microsoft.com/office/drawing/2014/main" id="{03EC34B9-ECED-9F0E-119A-B82C8CE00109}"/>
              </a:ext>
            </a:extLst>
          </p:cNvPr>
          <p:cNvSpPr>
            <a:spLocks noGrp="1"/>
          </p:cNvSpPr>
          <p:nvPr>
            <p:ph type="body" sz="quarter" idx="46" hasCustomPrompt="1"/>
          </p:nvPr>
        </p:nvSpPr>
        <p:spPr>
          <a:xfrm>
            <a:off x="6211536" y="6218520"/>
            <a:ext cx="2062833" cy="342262"/>
          </a:xfrm>
          <a:prstGeom prst="rect">
            <a:avLst/>
          </a:prstGeom>
        </p:spPr>
        <p:txBody>
          <a:bodyPr lIns="91440" tIns="45720" rIns="91440" bIns="45720" anchor="b"/>
          <a:lstStyle>
            <a:lvl1pPr marL="0" indent="0" algn="l">
              <a:lnSpc>
                <a:spcPct val="100000"/>
              </a:lnSpc>
              <a:spcBef>
                <a:spcPts val="0"/>
              </a:spcBef>
              <a:buNone/>
              <a:defRPr sz="1800" cap="all" baseline="0">
                <a:solidFill>
                  <a:schemeClr val="tx1"/>
                </a:solidFill>
                <a:latin typeface="Arial Black" panose="020B0A04020102020204" pitchFamily="34" charset="0"/>
              </a:defRPr>
            </a:lvl1pPr>
          </a:lstStyle>
          <a:p>
            <a:pPr lvl="0"/>
            <a:r>
              <a:rPr lang="en-US"/>
              <a:t>Name</a:t>
            </a:r>
            <a:endParaRPr lang="de-CH"/>
          </a:p>
        </p:txBody>
      </p:sp>
      <p:sp>
        <p:nvSpPr>
          <p:cNvPr id="55" name="Text Placeholder 26">
            <a:extLst>
              <a:ext uri="{FF2B5EF4-FFF2-40B4-BE49-F238E27FC236}">
                <a16:creationId xmlns:a16="http://schemas.microsoft.com/office/drawing/2014/main" id="{B5A3AADE-AC8D-CA10-E0C2-8B32B3F427B0}"/>
              </a:ext>
            </a:extLst>
          </p:cNvPr>
          <p:cNvSpPr>
            <a:spLocks noGrp="1"/>
          </p:cNvSpPr>
          <p:nvPr>
            <p:ph type="body" sz="quarter" idx="47" hasCustomPrompt="1"/>
          </p:nvPr>
        </p:nvSpPr>
        <p:spPr>
          <a:xfrm>
            <a:off x="6211536" y="6474155"/>
            <a:ext cx="2062832" cy="342262"/>
          </a:xfrm>
          <a:prstGeom prst="rect">
            <a:avLst/>
          </a:prstGeom>
        </p:spPr>
        <p:txBody>
          <a:bodyPr lIns="91440" tIns="45720" rIns="91440" bIns="45720" anchor="t"/>
          <a:lstStyle>
            <a:lvl1pPr marL="0" indent="0" algn="l">
              <a:lnSpc>
                <a:spcPct val="100000"/>
              </a:lnSpc>
              <a:spcBef>
                <a:spcPts val="0"/>
              </a:spcBef>
              <a:buNone/>
              <a:defRPr sz="1400" cap="none" baseline="0">
                <a:solidFill>
                  <a:schemeClr val="bg1"/>
                </a:solidFill>
                <a:highlight>
                  <a:srgbClr val="000000"/>
                </a:highlight>
                <a:latin typeface="+mj-lt"/>
              </a:defRPr>
            </a:lvl1pPr>
          </a:lstStyle>
          <a:p>
            <a:pPr lvl="0"/>
            <a:r>
              <a:rPr lang="en-US"/>
              <a:t>Text</a:t>
            </a:r>
            <a:endParaRPr lang="de-CH"/>
          </a:p>
        </p:txBody>
      </p:sp>
      <p:sp>
        <p:nvSpPr>
          <p:cNvPr id="56" name="Picture Placeholder 35">
            <a:extLst>
              <a:ext uri="{FF2B5EF4-FFF2-40B4-BE49-F238E27FC236}">
                <a16:creationId xmlns:a16="http://schemas.microsoft.com/office/drawing/2014/main" id="{3487537B-9440-7D06-DF9D-A7B50E6B4963}"/>
              </a:ext>
            </a:extLst>
          </p:cNvPr>
          <p:cNvSpPr>
            <a:spLocks noGrp="1"/>
          </p:cNvSpPr>
          <p:nvPr>
            <p:ph type="pic" sz="quarter" idx="48" hasCustomPrompt="1"/>
          </p:nvPr>
        </p:nvSpPr>
        <p:spPr>
          <a:xfrm>
            <a:off x="9142413" y="4632158"/>
            <a:ext cx="3049587" cy="2225842"/>
          </a:xfrm>
          <a:prstGeom prst="rect">
            <a:avLst/>
          </a:prstGeom>
          <a:solidFill>
            <a:schemeClr val="bg1"/>
          </a:solidFill>
        </p:spPr>
        <p:txBody>
          <a:bodyPr wrap="square" bIns="1188720" anchor="ctr">
            <a:noAutofit/>
          </a:bodyPr>
          <a:lstStyle>
            <a:lvl1pPr marL="0" indent="0" algn="ctr">
              <a:buNone/>
              <a:defRPr>
                <a:solidFill>
                  <a:schemeClr val="tx1"/>
                </a:solidFill>
                <a:latin typeface="+mj-lt"/>
              </a:defRPr>
            </a:lvl1pPr>
          </a:lstStyle>
          <a:p>
            <a:r>
              <a:rPr lang="de-CH"/>
              <a:t>Add image</a:t>
            </a:r>
          </a:p>
        </p:txBody>
      </p:sp>
      <p:sp>
        <p:nvSpPr>
          <p:cNvPr id="57" name="Text Placeholder 26">
            <a:extLst>
              <a:ext uri="{FF2B5EF4-FFF2-40B4-BE49-F238E27FC236}">
                <a16:creationId xmlns:a16="http://schemas.microsoft.com/office/drawing/2014/main" id="{43C5CAFF-792D-EBE2-C307-3A69670E9549}"/>
              </a:ext>
            </a:extLst>
          </p:cNvPr>
          <p:cNvSpPr>
            <a:spLocks noGrp="1"/>
          </p:cNvSpPr>
          <p:nvPr>
            <p:ph type="body" sz="quarter" idx="49" hasCustomPrompt="1"/>
          </p:nvPr>
        </p:nvSpPr>
        <p:spPr>
          <a:xfrm>
            <a:off x="9256360" y="6218520"/>
            <a:ext cx="2062833" cy="342262"/>
          </a:xfrm>
          <a:prstGeom prst="rect">
            <a:avLst/>
          </a:prstGeom>
        </p:spPr>
        <p:txBody>
          <a:bodyPr lIns="91440" tIns="45720" rIns="91440" bIns="45720" anchor="b"/>
          <a:lstStyle>
            <a:lvl1pPr marL="0" indent="0" algn="l">
              <a:lnSpc>
                <a:spcPct val="100000"/>
              </a:lnSpc>
              <a:spcBef>
                <a:spcPts val="0"/>
              </a:spcBef>
              <a:buNone/>
              <a:defRPr sz="1800" cap="all" baseline="0">
                <a:solidFill>
                  <a:schemeClr val="tx1"/>
                </a:solidFill>
                <a:latin typeface="Arial Black" panose="020B0A04020102020204" pitchFamily="34" charset="0"/>
              </a:defRPr>
            </a:lvl1pPr>
          </a:lstStyle>
          <a:p>
            <a:pPr lvl="0"/>
            <a:r>
              <a:rPr lang="en-US"/>
              <a:t>Name</a:t>
            </a:r>
            <a:endParaRPr lang="de-CH"/>
          </a:p>
        </p:txBody>
      </p:sp>
      <p:sp>
        <p:nvSpPr>
          <p:cNvPr id="58" name="Text Placeholder 26">
            <a:extLst>
              <a:ext uri="{FF2B5EF4-FFF2-40B4-BE49-F238E27FC236}">
                <a16:creationId xmlns:a16="http://schemas.microsoft.com/office/drawing/2014/main" id="{516CB429-DCD9-990F-E761-282D9FCBA928}"/>
              </a:ext>
            </a:extLst>
          </p:cNvPr>
          <p:cNvSpPr>
            <a:spLocks noGrp="1"/>
          </p:cNvSpPr>
          <p:nvPr>
            <p:ph type="body" sz="quarter" idx="50" hasCustomPrompt="1"/>
          </p:nvPr>
        </p:nvSpPr>
        <p:spPr>
          <a:xfrm>
            <a:off x="9256360" y="6474155"/>
            <a:ext cx="2062832" cy="342262"/>
          </a:xfrm>
          <a:prstGeom prst="rect">
            <a:avLst/>
          </a:prstGeom>
        </p:spPr>
        <p:txBody>
          <a:bodyPr lIns="91440" tIns="45720" rIns="91440" bIns="45720" anchor="t"/>
          <a:lstStyle>
            <a:lvl1pPr marL="0" indent="0" algn="l">
              <a:lnSpc>
                <a:spcPct val="100000"/>
              </a:lnSpc>
              <a:spcBef>
                <a:spcPts val="0"/>
              </a:spcBef>
              <a:buNone/>
              <a:defRPr sz="1400" cap="none" baseline="0">
                <a:solidFill>
                  <a:schemeClr val="bg1"/>
                </a:solidFill>
                <a:highlight>
                  <a:srgbClr val="000000"/>
                </a:highlight>
                <a:latin typeface="+mj-lt"/>
              </a:defRPr>
            </a:lvl1pPr>
          </a:lstStyle>
          <a:p>
            <a:pPr lvl="0"/>
            <a:r>
              <a:rPr lang="en-US"/>
              <a:t>Text</a:t>
            </a:r>
            <a:endParaRPr lang="de-CH"/>
          </a:p>
        </p:txBody>
      </p:sp>
      <p:sp>
        <p:nvSpPr>
          <p:cNvPr id="39" name="Picture Placeholder 35">
            <a:extLst>
              <a:ext uri="{FF2B5EF4-FFF2-40B4-BE49-F238E27FC236}">
                <a16:creationId xmlns:a16="http://schemas.microsoft.com/office/drawing/2014/main" id="{503513E2-D515-5556-800D-F5F91EC94F4B}"/>
              </a:ext>
            </a:extLst>
          </p:cNvPr>
          <p:cNvSpPr>
            <a:spLocks noGrp="1"/>
          </p:cNvSpPr>
          <p:nvPr>
            <p:ph type="pic" sz="quarter" idx="10" hasCustomPrompt="1"/>
          </p:nvPr>
        </p:nvSpPr>
        <p:spPr>
          <a:xfrm>
            <a:off x="3048000" y="2406316"/>
            <a:ext cx="3047999" cy="2225842"/>
          </a:xfrm>
          <a:prstGeom prst="rect">
            <a:avLst/>
          </a:prstGeom>
          <a:solidFill>
            <a:schemeClr val="bg1"/>
          </a:solidFill>
        </p:spPr>
        <p:txBody>
          <a:bodyPr wrap="square" bIns="1188720" anchor="ctr">
            <a:noAutofit/>
          </a:bodyPr>
          <a:lstStyle>
            <a:lvl1pPr marL="0" indent="0" algn="ctr">
              <a:buNone/>
              <a:defRPr>
                <a:solidFill>
                  <a:schemeClr val="tx1"/>
                </a:solidFill>
                <a:latin typeface="+mj-lt"/>
              </a:defRPr>
            </a:lvl1pPr>
          </a:lstStyle>
          <a:p>
            <a:r>
              <a:rPr lang="de-CH"/>
              <a:t>Add image</a:t>
            </a:r>
          </a:p>
        </p:txBody>
      </p:sp>
      <p:sp>
        <p:nvSpPr>
          <p:cNvPr id="37" name="Text Placeholder 26">
            <a:extLst>
              <a:ext uri="{FF2B5EF4-FFF2-40B4-BE49-F238E27FC236}">
                <a16:creationId xmlns:a16="http://schemas.microsoft.com/office/drawing/2014/main" id="{9D4CBFF8-7712-7A17-A155-05D95A8774C7}"/>
              </a:ext>
            </a:extLst>
          </p:cNvPr>
          <p:cNvSpPr>
            <a:spLocks noGrp="1"/>
          </p:cNvSpPr>
          <p:nvPr>
            <p:ph type="body" sz="quarter" idx="11" hasCustomPrompt="1"/>
          </p:nvPr>
        </p:nvSpPr>
        <p:spPr>
          <a:xfrm>
            <a:off x="694717" y="526636"/>
            <a:ext cx="10242082" cy="892586"/>
          </a:xfrm>
          <a:prstGeom prst="rect">
            <a:avLst/>
          </a:prstGeom>
        </p:spPr>
        <p:txBody>
          <a:bodyPr lIns="91440" tIns="45720" rIns="91440" bIns="45720" anchor="t"/>
          <a:lstStyle>
            <a:lvl1pPr marL="0" indent="0" algn="l">
              <a:lnSpc>
                <a:spcPct val="80000"/>
              </a:lnSpc>
              <a:spcBef>
                <a:spcPts val="0"/>
              </a:spcBef>
              <a:buNone/>
              <a:defRPr sz="3600" cap="all" baseline="0">
                <a:solidFill>
                  <a:schemeClr val="tx1"/>
                </a:solidFill>
                <a:latin typeface="Arial Black" panose="020B0A04020102020204" pitchFamily="34" charset="0"/>
              </a:defRPr>
            </a:lvl1pPr>
          </a:lstStyle>
          <a:p>
            <a:pPr lvl="0"/>
            <a:r>
              <a:rPr lang="en-US"/>
              <a:t>Title</a:t>
            </a:r>
            <a:endParaRPr lang="de-CH"/>
          </a:p>
        </p:txBody>
      </p:sp>
      <p:sp>
        <p:nvSpPr>
          <p:cNvPr id="38" name="Text Placeholder 14">
            <a:extLst>
              <a:ext uri="{FF2B5EF4-FFF2-40B4-BE49-F238E27FC236}">
                <a16:creationId xmlns:a16="http://schemas.microsoft.com/office/drawing/2014/main" id="{FF1FBE6F-5B2B-28E9-B5D1-3A93448D1862}"/>
              </a:ext>
            </a:extLst>
          </p:cNvPr>
          <p:cNvSpPr>
            <a:spLocks noGrp="1"/>
          </p:cNvSpPr>
          <p:nvPr>
            <p:ph type="body" sz="quarter" idx="20" hasCustomPrompt="1"/>
          </p:nvPr>
        </p:nvSpPr>
        <p:spPr>
          <a:xfrm>
            <a:off x="0" y="2406316"/>
            <a:ext cx="3044825" cy="4451684"/>
          </a:xfrm>
          <a:prstGeom prst="rect">
            <a:avLst/>
          </a:prstGeom>
          <a:solidFill>
            <a:schemeClr val="tx1"/>
          </a:solidFill>
        </p:spPr>
        <p:txBody>
          <a:bodyPr wrap="square" bIns="0" anchor="t">
            <a:noAutofit/>
          </a:bodyPr>
          <a:lstStyle>
            <a:lvl1pPr marL="0" indent="0" algn="l">
              <a:lnSpc>
                <a:spcPct val="80000"/>
              </a:lnSpc>
              <a:buNone/>
              <a:defRPr sz="100" cap="none" baseline="0">
                <a:solidFill>
                  <a:schemeClr val="tx1"/>
                </a:solidFill>
                <a:latin typeface="+mn-lt"/>
              </a:defRPr>
            </a:lvl1pPr>
          </a:lstStyle>
          <a:p>
            <a:pPr lvl="0"/>
            <a:r>
              <a:rPr lang="en-US"/>
              <a:t>.</a:t>
            </a:r>
            <a:endParaRPr lang="de-CH"/>
          </a:p>
        </p:txBody>
      </p:sp>
      <p:sp>
        <p:nvSpPr>
          <p:cNvPr id="42" name="Text Placeholder 26">
            <a:extLst>
              <a:ext uri="{FF2B5EF4-FFF2-40B4-BE49-F238E27FC236}">
                <a16:creationId xmlns:a16="http://schemas.microsoft.com/office/drawing/2014/main" id="{B19EC1B7-B779-0CA9-9FB3-3B12A19F8B51}"/>
              </a:ext>
            </a:extLst>
          </p:cNvPr>
          <p:cNvSpPr>
            <a:spLocks noGrp="1"/>
          </p:cNvSpPr>
          <p:nvPr>
            <p:ph type="body" sz="quarter" idx="34" hasCustomPrompt="1"/>
          </p:nvPr>
        </p:nvSpPr>
        <p:spPr>
          <a:xfrm>
            <a:off x="3166712" y="3992678"/>
            <a:ext cx="2062833" cy="342262"/>
          </a:xfrm>
          <a:prstGeom prst="rect">
            <a:avLst/>
          </a:prstGeom>
        </p:spPr>
        <p:txBody>
          <a:bodyPr lIns="91440" tIns="45720" rIns="91440" bIns="45720" anchor="b"/>
          <a:lstStyle>
            <a:lvl1pPr marL="0" indent="0" algn="l">
              <a:lnSpc>
                <a:spcPct val="100000"/>
              </a:lnSpc>
              <a:spcBef>
                <a:spcPts val="0"/>
              </a:spcBef>
              <a:buNone/>
              <a:defRPr sz="1800" cap="all" baseline="0">
                <a:solidFill>
                  <a:schemeClr val="tx1"/>
                </a:solidFill>
                <a:latin typeface="Arial Black" panose="020B0A04020102020204" pitchFamily="34" charset="0"/>
              </a:defRPr>
            </a:lvl1pPr>
          </a:lstStyle>
          <a:p>
            <a:pPr lvl="0"/>
            <a:r>
              <a:rPr lang="en-US"/>
              <a:t>Name</a:t>
            </a:r>
            <a:endParaRPr lang="de-CH"/>
          </a:p>
        </p:txBody>
      </p:sp>
      <p:sp>
        <p:nvSpPr>
          <p:cNvPr id="43" name="Text Placeholder 26">
            <a:extLst>
              <a:ext uri="{FF2B5EF4-FFF2-40B4-BE49-F238E27FC236}">
                <a16:creationId xmlns:a16="http://schemas.microsoft.com/office/drawing/2014/main" id="{2EA43717-42CD-5C3C-943C-6F479AFFA90F}"/>
              </a:ext>
            </a:extLst>
          </p:cNvPr>
          <p:cNvSpPr>
            <a:spLocks noGrp="1"/>
          </p:cNvSpPr>
          <p:nvPr>
            <p:ph type="body" sz="quarter" idx="35" hasCustomPrompt="1"/>
          </p:nvPr>
        </p:nvSpPr>
        <p:spPr>
          <a:xfrm>
            <a:off x="3166712" y="4248313"/>
            <a:ext cx="2062832" cy="342262"/>
          </a:xfrm>
          <a:prstGeom prst="rect">
            <a:avLst/>
          </a:prstGeom>
        </p:spPr>
        <p:txBody>
          <a:bodyPr lIns="91440" tIns="45720" rIns="91440" bIns="45720" anchor="t"/>
          <a:lstStyle>
            <a:lvl1pPr marL="0" indent="0" algn="l">
              <a:lnSpc>
                <a:spcPct val="100000"/>
              </a:lnSpc>
              <a:spcBef>
                <a:spcPts val="0"/>
              </a:spcBef>
              <a:buNone/>
              <a:defRPr sz="1400" cap="none" baseline="0">
                <a:solidFill>
                  <a:schemeClr val="bg1"/>
                </a:solidFill>
                <a:highlight>
                  <a:srgbClr val="000000"/>
                </a:highlight>
                <a:latin typeface="+mj-lt"/>
              </a:defRPr>
            </a:lvl1pPr>
          </a:lstStyle>
          <a:p>
            <a:pPr lvl="0"/>
            <a:r>
              <a:rPr lang="en-US"/>
              <a:t>Text</a:t>
            </a:r>
            <a:endParaRPr lang="de-CH"/>
          </a:p>
        </p:txBody>
      </p:sp>
      <p:sp>
        <p:nvSpPr>
          <p:cNvPr id="44" name="Picture Placeholder 35">
            <a:extLst>
              <a:ext uri="{FF2B5EF4-FFF2-40B4-BE49-F238E27FC236}">
                <a16:creationId xmlns:a16="http://schemas.microsoft.com/office/drawing/2014/main" id="{510867FA-524E-5E6B-18DB-F32D1EFA3B73}"/>
              </a:ext>
            </a:extLst>
          </p:cNvPr>
          <p:cNvSpPr>
            <a:spLocks noGrp="1"/>
          </p:cNvSpPr>
          <p:nvPr>
            <p:ph type="pic" sz="quarter" idx="36" hasCustomPrompt="1"/>
          </p:nvPr>
        </p:nvSpPr>
        <p:spPr>
          <a:xfrm>
            <a:off x="6097589" y="2406316"/>
            <a:ext cx="3044824" cy="2225842"/>
          </a:xfrm>
          <a:prstGeom prst="rect">
            <a:avLst/>
          </a:prstGeom>
          <a:solidFill>
            <a:schemeClr val="bg1"/>
          </a:solidFill>
        </p:spPr>
        <p:txBody>
          <a:bodyPr wrap="square" bIns="1188720" anchor="ctr">
            <a:noAutofit/>
          </a:bodyPr>
          <a:lstStyle>
            <a:lvl1pPr marL="0" indent="0" algn="ctr">
              <a:buNone/>
              <a:defRPr>
                <a:solidFill>
                  <a:schemeClr val="tx1"/>
                </a:solidFill>
                <a:latin typeface="+mj-lt"/>
              </a:defRPr>
            </a:lvl1pPr>
          </a:lstStyle>
          <a:p>
            <a:r>
              <a:rPr lang="de-CH"/>
              <a:t>Add image</a:t>
            </a:r>
          </a:p>
        </p:txBody>
      </p:sp>
      <p:sp>
        <p:nvSpPr>
          <p:cNvPr id="45" name="Text Placeholder 26">
            <a:extLst>
              <a:ext uri="{FF2B5EF4-FFF2-40B4-BE49-F238E27FC236}">
                <a16:creationId xmlns:a16="http://schemas.microsoft.com/office/drawing/2014/main" id="{F5A310E3-A21A-7A51-E47D-807C1DD7DF1F}"/>
              </a:ext>
            </a:extLst>
          </p:cNvPr>
          <p:cNvSpPr>
            <a:spLocks noGrp="1"/>
          </p:cNvSpPr>
          <p:nvPr>
            <p:ph type="body" sz="quarter" idx="37" hasCustomPrompt="1"/>
          </p:nvPr>
        </p:nvSpPr>
        <p:spPr>
          <a:xfrm>
            <a:off x="6211536" y="3992678"/>
            <a:ext cx="2062833" cy="342262"/>
          </a:xfrm>
          <a:prstGeom prst="rect">
            <a:avLst/>
          </a:prstGeom>
        </p:spPr>
        <p:txBody>
          <a:bodyPr lIns="91440" tIns="45720" rIns="91440" bIns="45720" anchor="b"/>
          <a:lstStyle>
            <a:lvl1pPr marL="0" indent="0" algn="l">
              <a:lnSpc>
                <a:spcPct val="100000"/>
              </a:lnSpc>
              <a:spcBef>
                <a:spcPts val="0"/>
              </a:spcBef>
              <a:buNone/>
              <a:defRPr sz="1800" cap="all" baseline="0">
                <a:solidFill>
                  <a:schemeClr val="tx1"/>
                </a:solidFill>
                <a:latin typeface="Arial Black" panose="020B0A04020102020204" pitchFamily="34" charset="0"/>
              </a:defRPr>
            </a:lvl1pPr>
          </a:lstStyle>
          <a:p>
            <a:pPr lvl="0"/>
            <a:r>
              <a:rPr lang="en-US"/>
              <a:t>Name</a:t>
            </a:r>
            <a:endParaRPr lang="de-CH"/>
          </a:p>
        </p:txBody>
      </p:sp>
      <p:sp>
        <p:nvSpPr>
          <p:cNvPr id="46" name="Text Placeholder 26">
            <a:extLst>
              <a:ext uri="{FF2B5EF4-FFF2-40B4-BE49-F238E27FC236}">
                <a16:creationId xmlns:a16="http://schemas.microsoft.com/office/drawing/2014/main" id="{3A4501F9-D186-5F6F-0024-CBFE751B9B33}"/>
              </a:ext>
            </a:extLst>
          </p:cNvPr>
          <p:cNvSpPr>
            <a:spLocks noGrp="1"/>
          </p:cNvSpPr>
          <p:nvPr>
            <p:ph type="body" sz="quarter" idx="38" hasCustomPrompt="1"/>
          </p:nvPr>
        </p:nvSpPr>
        <p:spPr>
          <a:xfrm>
            <a:off x="6211536" y="4248313"/>
            <a:ext cx="2062832" cy="342262"/>
          </a:xfrm>
          <a:prstGeom prst="rect">
            <a:avLst/>
          </a:prstGeom>
        </p:spPr>
        <p:txBody>
          <a:bodyPr lIns="91440" tIns="45720" rIns="91440" bIns="45720" anchor="t"/>
          <a:lstStyle>
            <a:lvl1pPr marL="0" indent="0" algn="l">
              <a:lnSpc>
                <a:spcPct val="100000"/>
              </a:lnSpc>
              <a:spcBef>
                <a:spcPts val="0"/>
              </a:spcBef>
              <a:buNone/>
              <a:defRPr sz="1400" cap="none" baseline="0">
                <a:solidFill>
                  <a:schemeClr val="bg1"/>
                </a:solidFill>
                <a:highlight>
                  <a:srgbClr val="000000"/>
                </a:highlight>
                <a:latin typeface="+mj-lt"/>
              </a:defRPr>
            </a:lvl1pPr>
          </a:lstStyle>
          <a:p>
            <a:pPr lvl="0"/>
            <a:r>
              <a:rPr lang="en-US"/>
              <a:t>Text</a:t>
            </a:r>
            <a:endParaRPr lang="de-CH"/>
          </a:p>
        </p:txBody>
      </p:sp>
      <p:sp>
        <p:nvSpPr>
          <p:cNvPr id="47" name="Picture Placeholder 35">
            <a:extLst>
              <a:ext uri="{FF2B5EF4-FFF2-40B4-BE49-F238E27FC236}">
                <a16:creationId xmlns:a16="http://schemas.microsoft.com/office/drawing/2014/main" id="{0C9A13D3-E736-3C35-75FA-368C7B3E50FB}"/>
              </a:ext>
            </a:extLst>
          </p:cNvPr>
          <p:cNvSpPr>
            <a:spLocks noGrp="1"/>
          </p:cNvSpPr>
          <p:nvPr>
            <p:ph type="pic" sz="quarter" idx="39" hasCustomPrompt="1"/>
          </p:nvPr>
        </p:nvSpPr>
        <p:spPr>
          <a:xfrm>
            <a:off x="9142413" y="2406316"/>
            <a:ext cx="3049587" cy="2225842"/>
          </a:xfrm>
          <a:prstGeom prst="rect">
            <a:avLst/>
          </a:prstGeom>
          <a:solidFill>
            <a:schemeClr val="bg1"/>
          </a:solidFill>
        </p:spPr>
        <p:txBody>
          <a:bodyPr wrap="square" bIns="1188720" anchor="ctr">
            <a:noAutofit/>
          </a:bodyPr>
          <a:lstStyle>
            <a:lvl1pPr marL="0" indent="0" algn="ctr">
              <a:buNone/>
              <a:defRPr>
                <a:solidFill>
                  <a:schemeClr val="tx1"/>
                </a:solidFill>
                <a:latin typeface="+mj-lt"/>
              </a:defRPr>
            </a:lvl1pPr>
          </a:lstStyle>
          <a:p>
            <a:r>
              <a:rPr lang="de-CH"/>
              <a:t>Add image</a:t>
            </a:r>
          </a:p>
        </p:txBody>
      </p:sp>
      <p:sp>
        <p:nvSpPr>
          <p:cNvPr id="48" name="Text Placeholder 26">
            <a:extLst>
              <a:ext uri="{FF2B5EF4-FFF2-40B4-BE49-F238E27FC236}">
                <a16:creationId xmlns:a16="http://schemas.microsoft.com/office/drawing/2014/main" id="{D1FAE3FF-11BC-1563-81CC-92F12CBEDE55}"/>
              </a:ext>
            </a:extLst>
          </p:cNvPr>
          <p:cNvSpPr>
            <a:spLocks noGrp="1"/>
          </p:cNvSpPr>
          <p:nvPr>
            <p:ph type="body" sz="quarter" idx="40" hasCustomPrompt="1"/>
          </p:nvPr>
        </p:nvSpPr>
        <p:spPr>
          <a:xfrm>
            <a:off x="9256360" y="3992678"/>
            <a:ext cx="2062833" cy="342262"/>
          </a:xfrm>
          <a:prstGeom prst="rect">
            <a:avLst/>
          </a:prstGeom>
        </p:spPr>
        <p:txBody>
          <a:bodyPr lIns="91440" tIns="45720" rIns="91440" bIns="45720" anchor="b"/>
          <a:lstStyle>
            <a:lvl1pPr marL="0" indent="0" algn="l">
              <a:lnSpc>
                <a:spcPct val="100000"/>
              </a:lnSpc>
              <a:spcBef>
                <a:spcPts val="0"/>
              </a:spcBef>
              <a:buNone/>
              <a:defRPr sz="1800" cap="all" baseline="0">
                <a:solidFill>
                  <a:schemeClr val="tx1"/>
                </a:solidFill>
                <a:latin typeface="Arial Black" panose="020B0A04020102020204" pitchFamily="34" charset="0"/>
              </a:defRPr>
            </a:lvl1pPr>
          </a:lstStyle>
          <a:p>
            <a:pPr lvl="0"/>
            <a:r>
              <a:rPr lang="en-US"/>
              <a:t>Name</a:t>
            </a:r>
            <a:endParaRPr lang="de-CH"/>
          </a:p>
        </p:txBody>
      </p:sp>
      <p:sp>
        <p:nvSpPr>
          <p:cNvPr id="49" name="Text Placeholder 26">
            <a:extLst>
              <a:ext uri="{FF2B5EF4-FFF2-40B4-BE49-F238E27FC236}">
                <a16:creationId xmlns:a16="http://schemas.microsoft.com/office/drawing/2014/main" id="{57520A65-2FB4-C739-2F13-CDA2E57CBA51}"/>
              </a:ext>
            </a:extLst>
          </p:cNvPr>
          <p:cNvSpPr>
            <a:spLocks noGrp="1"/>
          </p:cNvSpPr>
          <p:nvPr>
            <p:ph type="body" sz="quarter" idx="41" hasCustomPrompt="1"/>
          </p:nvPr>
        </p:nvSpPr>
        <p:spPr>
          <a:xfrm>
            <a:off x="9256360" y="4248313"/>
            <a:ext cx="2062832" cy="342262"/>
          </a:xfrm>
          <a:prstGeom prst="rect">
            <a:avLst/>
          </a:prstGeom>
        </p:spPr>
        <p:txBody>
          <a:bodyPr lIns="91440" tIns="45720" rIns="91440" bIns="45720" anchor="t"/>
          <a:lstStyle>
            <a:lvl1pPr marL="0" indent="0" algn="l">
              <a:lnSpc>
                <a:spcPct val="100000"/>
              </a:lnSpc>
              <a:spcBef>
                <a:spcPts val="0"/>
              </a:spcBef>
              <a:buNone/>
              <a:defRPr sz="1400" cap="none" baseline="0">
                <a:solidFill>
                  <a:schemeClr val="bg1"/>
                </a:solidFill>
                <a:highlight>
                  <a:srgbClr val="000000"/>
                </a:highlight>
                <a:latin typeface="+mj-lt"/>
              </a:defRPr>
            </a:lvl1pPr>
          </a:lstStyle>
          <a:p>
            <a:pPr lvl="0"/>
            <a:r>
              <a:rPr lang="en-US"/>
              <a:t>Text</a:t>
            </a:r>
            <a:endParaRPr lang="de-CH"/>
          </a:p>
        </p:txBody>
      </p:sp>
      <p:pic>
        <p:nvPicPr>
          <p:cNvPr id="2" name="Picture 1" descr="A gold trophy with a blue background&#10;&#10;Description automatically generated">
            <a:extLst>
              <a:ext uri="{FF2B5EF4-FFF2-40B4-BE49-F238E27FC236}">
                <a16:creationId xmlns:a16="http://schemas.microsoft.com/office/drawing/2014/main" id="{F42E9FE4-4724-0EAC-6D9C-6A0CA87CB9E0}"/>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1581176" y="302248"/>
            <a:ext cx="349155" cy="612154"/>
          </a:xfrm>
          <a:prstGeom prst="rect">
            <a:avLst/>
          </a:prstGeom>
        </p:spPr>
      </p:pic>
    </p:spTree>
    <p:extLst>
      <p:ext uri="{BB962C8B-B14F-4D97-AF65-F5344CB8AC3E}">
        <p14:creationId xmlns:p14="http://schemas.microsoft.com/office/powerpoint/2010/main" val="428991037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Team slide_1_black">
    <p:spTree>
      <p:nvGrpSpPr>
        <p:cNvPr id="1" name=""/>
        <p:cNvGrpSpPr/>
        <p:nvPr/>
      </p:nvGrpSpPr>
      <p:grpSpPr>
        <a:xfrm>
          <a:off x="0" y="0"/>
          <a:ext cx="0" cy="0"/>
          <a:chOff x="0" y="0"/>
          <a:chExt cx="0" cy="0"/>
        </a:xfrm>
      </p:grpSpPr>
      <p:sp>
        <p:nvSpPr>
          <p:cNvPr id="50" name="Picture Placeholder 35">
            <a:extLst>
              <a:ext uri="{FF2B5EF4-FFF2-40B4-BE49-F238E27FC236}">
                <a16:creationId xmlns:a16="http://schemas.microsoft.com/office/drawing/2014/main" id="{A3FE4BCF-D48D-F3DA-228B-4B5F8F897337}"/>
              </a:ext>
            </a:extLst>
          </p:cNvPr>
          <p:cNvSpPr>
            <a:spLocks noGrp="1"/>
          </p:cNvSpPr>
          <p:nvPr>
            <p:ph type="pic" sz="quarter" idx="42" hasCustomPrompt="1"/>
          </p:nvPr>
        </p:nvSpPr>
        <p:spPr>
          <a:xfrm>
            <a:off x="3048000" y="4632158"/>
            <a:ext cx="3047999" cy="2225842"/>
          </a:xfrm>
          <a:prstGeom prst="rect">
            <a:avLst/>
          </a:prstGeom>
          <a:solidFill>
            <a:schemeClr val="bg1"/>
          </a:solidFill>
        </p:spPr>
        <p:txBody>
          <a:bodyPr wrap="square" bIns="1188720" anchor="ctr">
            <a:noAutofit/>
          </a:bodyPr>
          <a:lstStyle>
            <a:lvl1pPr marL="0" indent="0" algn="ctr">
              <a:buNone/>
              <a:defRPr>
                <a:solidFill>
                  <a:schemeClr val="tx1"/>
                </a:solidFill>
                <a:latin typeface="+mj-lt"/>
              </a:defRPr>
            </a:lvl1pPr>
          </a:lstStyle>
          <a:p>
            <a:r>
              <a:rPr lang="de-CH"/>
              <a:t>Add image</a:t>
            </a:r>
          </a:p>
        </p:txBody>
      </p:sp>
      <p:sp>
        <p:nvSpPr>
          <p:cNvPr id="51" name="Text Placeholder 26">
            <a:extLst>
              <a:ext uri="{FF2B5EF4-FFF2-40B4-BE49-F238E27FC236}">
                <a16:creationId xmlns:a16="http://schemas.microsoft.com/office/drawing/2014/main" id="{5C94B42B-2E4D-09F8-104D-F7B076B02483}"/>
              </a:ext>
            </a:extLst>
          </p:cNvPr>
          <p:cNvSpPr>
            <a:spLocks noGrp="1"/>
          </p:cNvSpPr>
          <p:nvPr>
            <p:ph type="body" sz="quarter" idx="43" hasCustomPrompt="1"/>
          </p:nvPr>
        </p:nvSpPr>
        <p:spPr>
          <a:xfrm>
            <a:off x="3166712" y="6218520"/>
            <a:ext cx="2062833" cy="342262"/>
          </a:xfrm>
          <a:prstGeom prst="rect">
            <a:avLst/>
          </a:prstGeom>
        </p:spPr>
        <p:txBody>
          <a:bodyPr lIns="91440" tIns="45720" rIns="91440" bIns="45720" anchor="b"/>
          <a:lstStyle>
            <a:lvl1pPr marL="0" indent="0" algn="l">
              <a:lnSpc>
                <a:spcPct val="100000"/>
              </a:lnSpc>
              <a:spcBef>
                <a:spcPts val="0"/>
              </a:spcBef>
              <a:buNone/>
              <a:defRPr sz="1800" cap="all" baseline="0">
                <a:solidFill>
                  <a:schemeClr val="tx1"/>
                </a:solidFill>
                <a:latin typeface="+mj-lt"/>
              </a:defRPr>
            </a:lvl1pPr>
          </a:lstStyle>
          <a:p>
            <a:pPr lvl="0"/>
            <a:r>
              <a:rPr lang="en-US"/>
              <a:t>Name</a:t>
            </a:r>
            <a:endParaRPr lang="de-CH"/>
          </a:p>
        </p:txBody>
      </p:sp>
      <p:sp>
        <p:nvSpPr>
          <p:cNvPr id="52" name="Text Placeholder 26">
            <a:extLst>
              <a:ext uri="{FF2B5EF4-FFF2-40B4-BE49-F238E27FC236}">
                <a16:creationId xmlns:a16="http://schemas.microsoft.com/office/drawing/2014/main" id="{0F969794-FCE9-1F63-4AB0-20E1DE4481DD}"/>
              </a:ext>
            </a:extLst>
          </p:cNvPr>
          <p:cNvSpPr>
            <a:spLocks noGrp="1"/>
          </p:cNvSpPr>
          <p:nvPr>
            <p:ph type="body" sz="quarter" idx="44" hasCustomPrompt="1"/>
          </p:nvPr>
        </p:nvSpPr>
        <p:spPr>
          <a:xfrm>
            <a:off x="3166712" y="6474155"/>
            <a:ext cx="2062832" cy="342262"/>
          </a:xfrm>
          <a:prstGeom prst="rect">
            <a:avLst/>
          </a:prstGeom>
        </p:spPr>
        <p:txBody>
          <a:bodyPr lIns="91440" tIns="45720" rIns="91440" bIns="45720" anchor="t"/>
          <a:lstStyle>
            <a:lvl1pPr marL="0" indent="0" algn="l">
              <a:lnSpc>
                <a:spcPct val="100000"/>
              </a:lnSpc>
              <a:spcBef>
                <a:spcPts val="0"/>
              </a:spcBef>
              <a:buNone/>
              <a:defRPr sz="1400" cap="none" baseline="0">
                <a:solidFill>
                  <a:schemeClr val="bg1"/>
                </a:solidFill>
                <a:highlight>
                  <a:srgbClr val="000000"/>
                </a:highlight>
                <a:latin typeface="+mj-lt"/>
              </a:defRPr>
            </a:lvl1pPr>
          </a:lstStyle>
          <a:p>
            <a:pPr lvl="0"/>
            <a:r>
              <a:rPr lang="en-US"/>
              <a:t>Text</a:t>
            </a:r>
            <a:endParaRPr lang="de-CH"/>
          </a:p>
        </p:txBody>
      </p:sp>
      <p:sp>
        <p:nvSpPr>
          <p:cNvPr id="53" name="Picture Placeholder 35">
            <a:extLst>
              <a:ext uri="{FF2B5EF4-FFF2-40B4-BE49-F238E27FC236}">
                <a16:creationId xmlns:a16="http://schemas.microsoft.com/office/drawing/2014/main" id="{1A2BAAA2-66A2-69DF-864F-8A0EC525A619}"/>
              </a:ext>
            </a:extLst>
          </p:cNvPr>
          <p:cNvSpPr>
            <a:spLocks noGrp="1"/>
          </p:cNvSpPr>
          <p:nvPr>
            <p:ph type="pic" sz="quarter" idx="45" hasCustomPrompt="1"/>
          </p:nvPr>
        </p:nvSpPr>
        <p:spPr>
          <a:xfrm>
            <a:off x="6097589" y="4632158"/>
            <a:ext cx="3044824" cy="2225842"/>
          </a:xfrm>
          <a:prstGeom prst="rect">
            <a:avLst/>
          </a:prstGeom>
          <a:solidFill>
            <a:schemeClr val="bg1"/>
          </a:solidFill>
        </p:spPr>
        <p:txBody>
          <a:bodyPr wrap="square" bIns="1188720" anchor="ctr">
            <a:noAutofit/>
          </a:bodyPr>
          <a:lstStyle>
            <a:lvl1pPr marL="0" indent="0" algn="ctr">
              <a:buNone/>
              <a:defRPr>
                <a:solidFill>
                  <a:schemeClr val="tx1"/>
                </a:solidFill>
                <a:latin typeface="+mj-lt"/>
              </a:defRPr>
            </a:lvl1pPr>
          </a:lstStyle>
          <a:p>
            <a:r>
              <a:rPr lang="de-CH"/>
              <a:t>Add image</a:t>
            </a:r>
          </a:p>
        </p:txBody>
      </p:sp>
      <p:sp>
        <p:nvSpPr>
          <p:cNvPr id="54" name="Text Placeholder 26">
            <a:extLst>
              <a:ext uri="{FF2B5EF4-FFF2-40B4-BE49-F238E27FC236}">
                <a16:creationId xmlns:a16="http://schemas.microsoft.com/office/drawing/2014/main" id="{03EC34B9-ECED-9F0E-119A-B82C8CE00109}"/>
              </a:ext>
            </a:extLst>
          </p:cNvPr>
          <p:cNvSpPr>
            <a:spLocks noGrp="1"/>
          </p:cNvSpPr>
          <p:nvPr>
            <p:ph type="body" sz="quarter" idx="46" hasCustomPrompt="1"/>
          </p:nvPr>
        </p:nvSpPr>
        <p:spPr>
          <a:xfrm>
            <a:off x="6211536" y="6218520"/>
            <a:ext cx="2062833" cy="342262"/>
          </a:xfrm>
          <a:prstGeom prst="rect">
            <a:avLst/>
          </a:prstGeom>
        </p:spPr>
        <p:txBody>
          <a:bodyPr lIns="91440" tIns="45720" rIns="91440" bIns="45720" anchor="b"/>
          <a:lstStyle>
            <a:lvl1pPr marL="0" indent="0" algn="l">
              <a:lnSpc>
                <a:spcPct val="100000"/>
              </a:lnSpc>
              <a:spcBef>
                <a:spcPts val="0"/>
              </a:spcBef>
              <a:buNone/>
              <a:defRPr sz="1800" cap="all" baseline="0">
                <a:solidFill>
                  <a:schemeClr val="tx1"/>
                </a:solidFill>
                <a:latin typeface="+mj-lt"/>
              </a:defRPr>
            </a:lvl1pPr>
          </a:lstStyle>
          <a:p>
            <a:pPr lvl="0"/>
            <a:r>
              <a:rPr lang="en-US"/>
              <a:t>Name</a:t>
            </a:r>
            <a:endParaRPr lang="de-CH"/>
          </a:p>
        </p:txBody>
      </p:sp>
      <p:sp>
        <p:nvSpPr>
          <p:cNvPr id="55" name="Text Placeholder 26">
            <a:extLst>
              <a:ext uri="{FF2B5EF4-FFF2-40B4-BE49-F238E27FC236}">
                <a16:creationId xmlns:a16="http://schemas.microsoft.com/office/drawing/2014/main" id="{B5A3AADE-AC8D-CA10-E0C2-8B32B3F427B0}"/>
              </a:ext>
            </a:extLst>
          </p:cNvPr>
          <p:cNvSpPr>
            <a:spLocks noGrp="1"/>
          </p:cNvSpPr>
          <p:nvPr>
            <p:ph type="body" sz="quarter" idx="47" hasCustomPrompt="1"/>
          </p:nvPr>
        </p:nvSpPr>
        <p:spPr>
          <a:xfrm>
            <a:off x="6211536" y="6474155"/>
            <a:ext cx="2062832" cy="342262"/>
          </a:xfrm>
          <a:prstGeom prst="rect">
            <a:avLst/>
          </a:prstGeom>
        </p:spPr>
        <p:txBody>
          <a:bodyPr lIns="91440" tIns="45720" rIns="91440" bIns="45720" anchor="t"/>
          <a:lstStyle>
            <a:lvl1pPr marL="0" indent="0" algn="l">
              <a:lnSpc>
                <a:spcPct val="100000"/>
              </a:lnSpc>
              <a:spcBef>
                <a:spcPts val="0"/>
              </a:spcBef>
              <a:buNone/>
              <a:defRPr sz="1400" cap="none" baseline="0">
                <a:solidFill>
                  <a:schemeClr val="bg1"/>
                </a:solidFill>
                <a:highlight>
                  <a:srgbClr val="000000"/>
                </a:highlight>
                <a:latin typeface="+mj-lt"/>
              </a:defRPr>
            </a:lvl1pPr>
          </a:lstStyle>
          <a:p>
            <a:pPr lvl="0"/>
            <a:r>
              <a:rPr lang="en-US"/>
              <a:t>Text</a:t>
            </a:r>
            <a:endParaRPr lang="de-CH"/>
          </a:p>
        </p:txBody>
      </p:sp>
      <p:sp>
        <p:nvSpPr>
          <p:cNvPr id="56" name="Picture Placeholder 35">
            <a:extLst>
              <a:ext uri="{FF2B5EF4-FFF2-40B4-BE49-F238E27FC236}">
                <a16:creationId xmlns:a16="http://schemas.microsoft.com/office/drawing/2014/main" id="{3487537B-9440-7D06-DF9D-A7B50E6B4963}"/>
              </a:ext>
            </a:extLst>
          </p:cNvPr>
          <p:cNvSpPr>
            <a:spLocks noGrp="1"/>
          </p:cNvSpPr>
          <p:nvPr>
            <p:ph type="pic" sz="quarter" idx="48" hasCustomPrompt="1"/>
          </p:nvPr>
        </p:nvSpPr>
        <p:spPr>
          <a:xfrm>
            <a:off x="9142413" y="4632158"/>
            <a:ext cx="3049587" cy="2225842"/>
          </a:xfrm>
          <a:prstGeom prst="rect">
            <a:avLst/>
          </a:prstGeom>
          <a:solidFill>
            <a:schemeClr val="bg1"/>
          </a:solidFill>
        </p:spPr>
        <p:txBody>
          <a:bodyPr wrap="square" bIns="1188720" anchor="ctr">
            <a:noAutofit/>
          </a:bodyPr>
          <a:lstStyle>
            <a:lvl1pPr marL="0" indent="0" algn="ctr">
              <a:buNone/>
              <a:defRPr>
                <a:solidFill>
                  <a:schemeClr val="tx1"/>
                </a:solidFill>
                <a:latin typeface="+mj-lt"/>
              </a:defRPr>
            </a:lvl1pPr>
          </a:lstStyle>
          <a:p>
            <a:r>
              <a:rPr lang="de-CH"/>
              <a:t>Add image</a:t>
            </a:r>
          </a:p>
        </p:txBody>
      </p:sp>
      <p:sp>
        <p:nvSpPr>
          <p:cNvPr id="57" name="Text Placeholder 26">
            <a:extLst>
              <a:ext uri="{FF2B5EF4-FFF2-40B4-BE49-F238E27FC236}">
                <a16:creationId xmlns:a16="http://schemas.microsoft.com/office/drawing/2014/main" id="{43C5CAFF-792D-EBE2-C307-3A69670E9549}"/>
              </a:ext>
            </a:extLst>
          </p:cNvPr>
          <p:cNvSpPr>
            <a:spLocks noGrp="1"/>
          </p:cNvSpPr>
          <p:nvPr>
            <p:ph type="body" sz="quarter" idx="49" hasCustomPrompt="1"/>
          </p:nvPr>
        </p:nvSpPr>
        <p:spPr>
          <a:xfrm>
            <a:off x="9256360" y="6218520"/>
            <a:ext cx="2062833" cy="342262"/>
          </a:xfrm>
          <a:prstGeom prst="rect">
            <a:avLst/>
          </a:prstGeom>
        </p:spPr>
        <p:txBody>
          <a:bodyPr lIns="91440" tIns="45720" rIns="91440" bIns="45720" anchor="b"/>
          <a:lstStyle>
            <a:lvl1pPr marL="0" indent="0" algn="l">
              <a:lnSpc>
                <a:spcPct val="100000"/>
              </a:lnSpc>
              <a:spcBef>
                <a:spcPts val="0"/>
              </a:spcBef>
              <a:buNone/>
              <a:defRPr sz="1800" cap="all" baseline="0">
                <a:solidFill>
                  <a:schemeClr val="tx1"/>
                </a:solidFill>
                <a:latin typeface="+mj-lt"/>
              </a:defRPr>
            </a:lvl1pPr>
          </a:lstStyle>
          <a:p>
            <a:pPr lvl="0"/>
            <a:r>
              <a:rPr lang="en-US"/>
              <a:t>Name</a:t>
            </a:r>
            <a:endParaRPr lang="de-CH"/>
          </a:p>
        </p:txBody>
      </p:sp>
      <p:sp>
        <p:nvSpPr>
          <p:cNvPr id="58" name="Text Placeholder 26">
            <a:extLst>
              <a:ext uri="{FF2B5EF4-FFF2-40B4-BE49-F238E27FC236}">
                <a16:creationId xmlns:a16="http://schemas.microsoft.com/office/drawing/2014/main" id="{516CB429-DCD9-990F-E761-282D9FCBA928}"/>
              </a:ext>
            </a:extLst>
          </p:cNvPr>
          <p:cNvSpPr>
            <a:spLocks noGrp="1"/>
          </p:cNvSpPr>
          <p:nvPr>
            <p:ph type="body" sz="quarter" idx="50" hasCustomPrompt="1"/>
          </p:nvPr>
        </p:nvSpPr>
        <p:spPr>
          <a:xfrm>
            <a:off x="9256360" y="6474155"/>
            <a:ext cx="2062832" cy="342262"/>
          </a:xfrm>
          <a:prstGeom prst="rect">
            <a:avLst/>
          </a:prstGeom>
        </p:spPr>
        <p:txBody>
          <a:bodyPr lIns="91440" tIns="45720" rIns="91440" bIns="45720" anchor="t"/>
          <a:lstStyle>
            <a:lvl1pPr marL="0" indent="0" algn="l">
              <a:lnSpc>
                <a:spcPct val="100000"/>
              </a:lnSpc>
              <a:spcBef>
                <a:spcPts val="0"/>
              </a:spcBef>
              <a:buNone/>
              <a:defRPr sz="1400" cap="none" baseline="0">
                <a:solidFill>
                  <a:schemeClr val="bg1"/>
                </a:solidFill>
                <a:highlight>
                  <a:srgbClr val="000000"/>
                </a:highlight>
                <a:latin typeface="+mj-lt"/>
              </a:defRPr>
            </a:lvl1pPr>
          </a:lstStyle>
          <a:p>
            <a:pPr lvl="0"/>
            <a:r>
              <a:rPr lang="en-US"/>
              <a:t>Text</a:t>
            </a:r>
            <a:endParaRPr lang="de-CH"/>
          </a:p>
        </p:txBody>
      </p:sp>
      <p:sp>
        <p:nvSpPr>
          <p:cNvPr id="39" name="Picture Placeholder 35">
            <a:extLst>
              <a:ext uri="{FF2B5EF4-FFF2-40B4-BE49-F238E27FC236}">
                <a16:creationId xmlns:a16="http://schemas.microsoft.com/office/drawing/2014/main" id="{503513E2-D515-5556-800D-F5F91EC94F4B}"/>
              </a:ext>
            </a:extLst>
          </p:cNvPr>
          <p:cNvSpPr>
            <a:spLocks noGrp="1"/>
          </p:cNvSpPr>
          <p:nvPr>
            <p:ph type="pic" sz="quarter" idx="10" hasCustomPrompt="1"/>
          </p:nvPr>
        </p:nvSpPr>
        <p:spPr>
          <a:xfrm>
            <a:off x="3048000" y="2406316"/>
            <a:ext cx="3047999" cy="2225842"/>
          </a:xfrm>
          <a:prstGeom prst="rect">
            <a:avLst/>
          </a:prstGeom>
          <a:solidFill>
            <a:schemeClr val="bg1"/>
          </a:solidFill>
        </p:spPr>
        <p:txBody>
          <a:bodyPr wrap="square" bIns="1188720" anchor="ctr">
            <a:noAutofit/>
          </a:bodyPr>
          <a:lstStyle>
            <a:lvl1pPr marL="0" indent="0" algn="ctr">
              <a:buNone/>
              <a:defRPr>
                <a:solidFill>
                  <a:schemeClr val="tx1"/>
                </a:solidFill>
                <a:latin typeface="+mj-lt"/>
              </a:defRPr>
            </a:lvl1pPr>
          </a:lstStyle>
          <a:p>
            <a:r>
              <a:rPr lang="de-CH"/>
              <a:t>Add image</a:t>
            </a:r>
          </a:p>
        </p:txBody>
      </p:sp>
      <p:sp>
        <p:nvSpPr>
          <p:cNvPr id="38" name="Text Placeholder 14">
            <a:extLst>
              <a:ext uri="{FF2B5EF4-FFF2-40B4-BE49-F238E27FC236}">
                <a16:creationId xmlns:a16="http://schemas.microsoft.com/office/drawing/2014/main" id="{FF1FBE6F-5B2B-28E9-B5D1-3A93448D1862}"/>
              </a:ext>
            </a:extLst>
          </p:cNvPr>
          <p:cNvSpPr>
            <a:spLocks noGrp="1"/>
          </p:cNvSpPr>
          <p:nvPr>
            <p:ph type="body" sz="quarter" idx="20" hasCustomPrompt="1"/>
          </p:nvPr>
        </p:nvSpPr>
        <p:spPr>
          <a:xfrm>
            <a:off x="0" y="2406316"/>
            <a:ext cx="3044825" cy="4451684"/>
          </a:xfrm>
          <a:prstGeom prst="rect">
            <a:avLst/>
          </a:prstGeom>
          <a:solidFill>
            <a:schemeClr val="accent4"/>
          </a:solidFill>
        </p:spPr>
        <p:txBody>
          <a:bodyPr wrap="square" bIns="0" anchor="t">
            <a:noAutofit/>
          </a:bodyPr>
          <a:lstStyle>
            <a:lvl1pPr marL="0" indent="0" algn="l">
              <a:lnSpc>
                <a:spcPct val="80000"/>
              </a:lnSpc>
              <a:buNone/>
              <a:defRPr sz="100" cap="none" baseline="0">
                <a:solidFill>
                  <a:schemeClr val="tx1"/>
                </a:solidFill>
                <a:latin typeface="+mn-lt"/>
              </a:defRPr>
            </a:lvl1pPr>
          </a:lstStyle>
          <a:p>
            <a:pPr lvl="0"/>
            <a:r>
              <a:rPr lang="en-US"/>
              <a:t>.</a:t>
            </a:r>
            <a:endParaRPr lang="de-CH"/>
          </a:p>
        </p:txBody>
      </p:sp>
      <p:sp>
        <p:nvSpPr>
          <p:cNvPr id="42" name="Text Placeholder 26">
            <a:extLst>
              <a:ext uri="{FF2B5EF4-FFF2-40B4-BE49-F238E27FC236}">
                <a16:creationId xmlns:a16="http://schemas.microsoft.com/office/drawing/2014/main" id="{B19EC1B7-B779-0CA9-9FB3-3B12A19F8B51}"/>
              </a:ext>
            </a:extLst>
          </p:cNvPr>
          <p:cNvSpPr>
            <a:spLocks noGrp="1"/>
          </p:cNvSpPr>
          <p:nvPr>
            <p:ph type="body" sz="quarter" idx="34" hasCustomPrompt="1"/>
          </p:nvPr>
        </p:nvSpPr>
        <p:spPr>
          <a:xfrm>
            <a:off x="3166712" y="3992678"/>
            <a:ext cx="2062833" cy="342262"/>
          </a:xfrm>
          <a:prstGeom prst="rect">
            <a:avLst/>
          </a:prstGeom>
        </p:spPr>
        <p:txBody>
          <a:bodyPr lIns="91440" tIns="45720" rIns="91440" bIns="45720" anchor="b"/>
          <a:lstStyle>
            <a:lvl1pPr marL="0" indent="0" algn="l">
              <a:lnSpc>
                <a:spcPct val="100000"/>
              </a:lnSpc>
              <a:spcBef>
                <a:spcPts val="0"/>
              </a:spcBef>
              <a:buNone/>
              <a:defRPr sz="1800" cap="all" baseline="0">
                <a:solidFill>
                  <a:schemeClr val="tx1"/>
                </a:solidFill>
                <a:latin typeface="+mj-lt"/>
              </a:defRPr>
            </a:lvl1pPr>
          </a:lstStyle>
          <a:p>
            <a:pPr lvl="0"/>
            <a:r>
              <a:rPr lang="en-US"/>
              <a:t>Name</a:t>
            </a:r>
            <a:endParaRPr lang="de-CH"/>
          </a:p>
        </p:txBody>
      </p:sp>
      <p:sp>
        <p:nvSpPr>
          <p:cNvPr id="43" name="Text Placeholder 26">
            <a:extLst>
              <a:ext uri="{FF2B5EF4-FFF2-40B4-BE49-F238E27FC236}">
                <a16:creationId xmlns:a16="http://schemas.microsoft.com/office/drawing/2014/main" id="{2EA43717-42CD-5C3C-943C-6F479AFFA90F}"/>
              </a:ext>
            </a:extLst>
          </p:cNvPr>
          <p:cNvSpPr>
            <a:spLocks noGrp="1"/>
          </p:cNvSpPr>
          <p:nvPr>
            <p:ph type="body" sz="quarter" idx="35" hasCustomPrompt="1"/>
          </p:nvPr>
        </p:nvSpPr>
        <p:spPr>
          <a:xfrm>
            <a:off x="3166712" y="4248313"/>
            <a:ext cx="2062832" cy="342262"/>
          </a:xfrm>
          <a:prstGeom prst="rect">
            <a:avLst/>
          </a:prstGeom>
        </p:spPr>
        <p:txBody>
          <a:bodyPr lIns="91440" tIns="45720" rIns="91440" bIns="45720" anchor="t"/>
          <a:lstStyle>
            <a:lvl1pPr marL="0" indent="0" algn="l">
              <a:lnSpc>
                <a:spcPct val="100000"/>
              </a:lnSpc>
              <a:spcBef>
                <a:spcPts val="0"/>
              </a:spcBef>
              <a:buNone/>
              <a:defRPr sz="1400" cap="none" baseline="0">
                <a:solidFill>
                  <a:schemeClr val="bg1"/>
                </a:solidFill>
                <a:highlight>
                  <a:srgbClr val="000000"/>
                </a:highlight>
                <a:latin typeface="+mj-lt"/>
              </a:defRPr>
            </a:lvl1pPr>
          </a:lstStyle>
          <a:p>
            <a:pPr lvl="0"/>
            <a:r>
              <a:rPr lang="en-US"/>
              <a:t>Text</a:t>
            </a:r>
            <a:endParaRPr lang="de-CH"/>
          </a:p>
        </p:txBody>
      </p:sp>
      <p:sp>
        <p:nvSpPr>
          <p:cNvPr id="44" name="Picture Placeholder 35">
            <a:extLst>
              <a:ext uri="{FF2B5EF4-FFF2-40B4-BE49-F238E27FC236}">
                <a16:creationId xmlns:a16="http://schemas.microsoft.com/office/drawing/2014/main" id="{510867FA-524E-5E6B-18DB-F32D1EFA3B73}"/>
              </a:ext>
            </a:extLst>
          </p:cNvPr>
          <p:cNvSpPr>
            <a:spLocks noGrp="1"/>
          </p:cNvSpPr>
          <p:nvPr>
            <p:ph type="pic" sz="quarter" idx="36" hasCustomPrompt="1"/>
          </p:nvPr>
        </p:nvSpPr>
        <p:spPr>
          <a:xfrm>
            <a:off x="6097589" y="2406316"/>
            <a:ext cx="3044824" cy="2225842"/>
          </a:xfrm>
          <a:prstGeom prst="rect">
            <a:avLst/>
          </a:prstGeom>
          <a:solidFill>
            <a:schemeClr val="bg1"/>
          </a:solidFill>
        </p:spPr>
        <p:txBody>
          <a:bodyPr wrap="square" bIns="1188720" anchor="ctr">
            <a:noAutofit/>
          </a:bodyPr>
          <a:lstStyle>
            <a:lvl1pPr marL="0" indent="0" algn="ctr">
              <a:buNone/>
              <a:defRPr>
                <a:solidFill>
                  <a:schemeClr val="tx1"/>
                </a:solidFill>
                <a:latin typeface="+mj-lt"/>
              </a:defRPr>
            </a:lvl1pPr>
          </a:lstStyle>
          <a:p>
            <a:r>
              <a:rPr lang="de-CH"/>
              <a:t>Add image</a:t>
            </a:r>
          </a:p>
        </p:txBody>
      </p:sp>
      <p:sp>
        <p:nvSpPr>
          <p:cNvPr id="45" name="Text Placeholder 26">
            <a:extLst>
              <a:ext uri="{FF2B5EF4-FFF2-40B4-BE49-F238E27FC236}">
                <a16:creationId xmlns:a16="http://schemas.microsoft.com/office/drawing/2014/main" id="{F5A310E3-A21A-7A51-E47D-807C1DD7DF1F}"/>
              </a:ext>
            </a:extLst>
          </p:cNvPr>
          <p:cNvSpPr>
            <a:spLocks noGrp="1"/>
          </p:cNvSpPr>
          <p:nvPr>
            <p:ph type="body" sz="quarter" idx="37" hasCustomPrompt="1"/>
          </p:nvPr>
        </p:nvSpPr>
        <p:spPr>
          <a:xfrm>
            <a:off x="6211536" y="3992678"/>
            <a:ext cx="2062833" cy="342262"/>
          </a:xfrm>
          <a:prstGeom prst="rect">
            <a:avLst/>
          </a:prstGeom>
        </p:spPr>
        <p:txBody>
          <a:bodyPr lIns="91440" tIns="45720" rIns="91440" bIns="45720" anchor="b"/>
          <a:lstStyle>
            <a:lvl1pPr marL="0" indent="0" algn="l">
              <a:lnSpc>
                <a:spcPct val="100000"/>
              </a:lnSpc>
              <a:spcBef>
                <a:spcPts val="0"/>
              </a:spcBef>
              <a:buNone/>
              <a:defRPr sz="1800" cap="all" baseline="0">
                <a:solidFill>
                  <a:schemeClr val="tx1"/>
                </a:solidFill>
                <a:latin typeface="+mj-lt"/>
              </a:defRPr>
            </a:lvl1pPr>
          </a:lstStyle>
          <a:p>
            <a:pPr lvl="0"/>
            <a:r>
              <a:rPr lang="en-US"/>
              <a:t>Name</a:t>
            </a:r>
            <a:endParaRPr lang="de-CH"/>
          </a:p>
        </p:txBody>
      </p:sp>
      <p:sp>
        <p:nvSpPr>
          <p:cNvPr id="46" name="Text Placeholder 26">
            <a:extLst>
              <a:ext uri="{FF2B5EF4-FFF2-40B4-BE49-F238E27FC236}">
                <a16:creationId xmlns:a16="http://schemas.microsoft.com/office/drawing/2014/main" id="{3A4501F9-D186-5F6F-0024-CBFE751B9B33}"/>
              </a:ext>
            </a:extLst>
          </p:cNvPr>
          <p:cNvSpPr>
            <a:spLocks noGrp="1"/>
          </p:cNvSpPr>
          <p:nvPr>
            <p:ph type="body" sz="quarter" idx="38" hasCustomPrompt="1"/>
          </p:nvPr>
        </p:nvSpPr>
        <p:spPr>
          <a:xfrm>
            <a:off x="6211536" y="4248313"/>
            <a:ext cx="2062832" cy="342262"/>
          </a:xfrm>
          <a:prstGeom prst="rect">
            <a:avLst/>
          </a:prstGeom>
        </p:spPr>
        <p:txBody>
          <a:bodyPr lIns="91440" tIns="45720" rIns="91440" bIns="45720" anchor="t"/>
          <a:lstStyle>
            <a:lvl1pPr marL="0" indent="0" algn="l">
              <a:lnSpc>
                <a:spcPct val="100000"/>
              </a:lnSpc>
              <a:spcBef>
                <a:spcPts val="0"/>
              </a:spcBef>
              <a:buNone/>
              <a:defRPr sz="1400" cap="none" baseline="0">
                <a:solidFill>
                  <a:schemeClr val="bg1"/>
                </a:solidFill>
                <a:highlight>
                  <a:srgbClr val="000000"/>
                </a:highlight>
                <a:latin typeface="+mj-lt"/>
              </a:defRPr>
            </a:lvl1pPr>
          </a:lstStyle>
          <a:p>
            <a:pPr lvl="0"/>
            <a:r>
              <a:rPr lang="en-US"/>
              <a:t>Text</a:t>
            </a:r>
            <a:endParaRPr lang="de-CH"/>
          </a:p>
        </p:txBody>
      </p:sp>
      <p:sp>
        <p:nvSpPr>
          <p:cNvPr id="47" name="Picture Placeholder 35">
            <a:extLst>
              <a:ext uri="{FF2B5EF4-FFF2-40B4-BE49-F238E27FC236}">
                <a16:creationId xmlns:a16="http://schemas.microsoft.com/office/drawing/2014/main" id="{0C9A13D3-E736-3C35-75FA-368C7B3E50FB}"/>
              </a:ext>
            </a:extLst>
          </p:cNvPr>
          <p:cNvSpPr>
            <a:spLocks noGrp="1"/>
          </p:cNvSpPr>
          <p:nvPr>
            <p:ph type="pic" sz="quarter" idx="39" hasCustomPrompt="1"/>
          </p:nvPr>
        </p:nvSpPr>
        <p:spPr>
          <a:xfrm>
            <a:off x="9142413" y="2406316"/>
            <a:ext cx="3049587" cy="2225842"/>
          </a:xfrm>
          <a:prstGeom prst="rect">
            <a:avLst/>
          </a:prstGeom>
          <a:solidFill>
            <a:schemeClr val="bg1"/>
          </a:solidFill>
        </p:spPr>
        <p:txBody>
          <a:bodyPr wrap="square" bIns="1188720" anchor="ctr">
            <a:noAutofit/>
          </a:bodyPr>
          <a:lstStyle>
            <a:lvl1pPr marL="0" indent="0" algn="ctr">
              <a:buNone/>
              <a:defRPr>
                <a:solidFill>
                  <a:schemeClr val="tx1"/>
                </a:solidFill>
                <a:latin typeface="+mj-lt"/>
              </a:defRPr>
            </a:lvl1pPr>
          </a:lstStyle>
          <a:p>
            <a:r>
              <a:rPr lang="de-CH"/>
              <a:t>Add image</a:t>
            </a:r>
          </a:p>
        </p:txBody>
      </p:sp>
      <p:sp>
        <p:nvSpPr>
          <p:cNvPr id="48" name="Text Placeholder 26">
            <a:extLst>
              <a:ext uri="{FF2B5EF4-FFF2-40B4-BE49-F238E27FC236}">
                <a16:creationId xmlns:a16="http://schemas.microsoft.com/office/drawing/2014/main" id="{D1FAE3FF-11BC-1563-81CC-92F12CBEDE55}"/>
              </a:ext>
            </a:extLst>
          </p:cNvPr>
          <p:cNvSpPr>
            <a:spLocks noGrp="1"/>
          </p:cNvSpPr>
          <p:nvPr>
            <p:ph type="body" sz="quarter" idx="40" hasCustomPrompt="1"/>
          </p:nvPr>
        </p:nvSpPr>
        <p:spPr>
          <a:xfrm>
            <a:off x="9256360" y="3992678"/>
            <a:ext cx="2062833" cy="342262"/>
          </a:xfrm>
          <a:prstGeom prst="rect">
            <a:avLst/>
          </a:prstGeom>
        </p:spPr>
        <p:txBody>
          <a:bodyPr lIns="91440" tIns="45720" rIns="91440" bIns="45720" anchor="b"/>
          <a:lstStyle>
            <a:lvl1pPr marL="0" indent="0" algn="l">
              <a:lnSpc>
                <a:spcPct val="100000"/>
              </a:lnSpc>
              <a:spcBef>
                <a:spcPts val="0"/>
              </a:spcBef>
              <a:buNone/>
              <a:defRPr sz="1800" cap="all" baseline="0">
                <a:solidFill>
                  <a:schemeClr val="tx1"/>
                </a:solidFill>
                <a:latin typeface="+mj-lt"/>
              </a:defRPr>
            </a:lvl1pPr>
          </a:lstStyle>
          <a:p>
            <a:pPr lvl="0"/>
            <a:r>
              <a:rPr lang="en-US"/>
              <a:t>Name</a:t>
            </a:r>
            <a:endParaRPr lang="de-CH"/>
          </a:p>
        </p:txBody>
      </p:sp>
      <p:sp>
        <p:nvSpPr>
          <p:cNvPr id="49" name="Text Placeholder 26">
            <a:extLst>
              <a:ext uri="{FF2B5EF4-FFF2-40B4-BE49-F238E27FC236}">
                <a16:creationId xmlns:a16="http://schemas.microsoft.com/office/drawing/2014/main" id="{57520A65-2FB4-C739-2F13-CDA2E57CBA51}"/>
              </a:ext>
            </a:extLst>
          </p:cNvPr>
          <p:cNvSpPr>
            <a:spLocks noGrp="1"/>
          </p:cNvSpPr>
          <p:nvPr>
            <p:ph type="body" sz="quarter" idx="41" hasCustomPrompt="1"/>
          </p:nvPr>
        </p:nvSpPr>
        <p:spPr>
          <a:xfrm>
            <a:off x="9256360" y="4248313"/>
            <a:ext cx="2062832" cy="342262"/>
          </a:xfrm>
          <a:prstGeom prst="rect">
            <a:avLst/>
          </a:prstGeom>
        </p:spPr>
        <p:txBody>
          <a:bodyPr lIns="91440" tIns="45720" rIns="91440" bIns="45720" anchor="t"/>
          <a:lstStyle>
            <a:lvl1pPr marL="0" indent="0" algn="l">
              <a:lnSpc>
                <a:spcPct val="100000"/>
              </a:lnSpc>
              <a:spcBef>
                <a:spcPts val="0"/>
              </a:spcBef>
              <a:buNone/>
              <a:defRPr sz="1400" cap="none" baseline="0">
                <a:solidFill>
                  <a:schemeClr val="bg1"/>
                </a:solidFill>
                <a:highlight>
                  <a:srgbClr val="000000"/>
                </a:highlight>
                <a:latin typeface="+mj-lt"/>
              </a:defRPr>
            </a:lvl1pPr>
          </a:lstStyle>
          <a:p>
            <a:pPr lvl="0"/>
            <a:r>
              <a:rPr lang="en-US"/>
              <a:t>Text</a:t>
            </a:r>
            <a:endParaRPr lang="de-CH"/>
          </a:p>
        </p:txBody>
      </p:sp>
      <p:sp>
        <p:nvSpPr>
          <p:cNvPr id="4" name="Text Placeholder 3">
            <a:extLst>
              <a:ext uri="{FF2B5EF4-FFF2-40B4-BE49-F238E27FC236}">
                <a16:creationId xmlns:a16="http://schemas.microsoft.com/office/drawing/2014/main" id="{A651BC25-4BC2-ECAC-6E96-BBD49918BC11}"/>
              </a:ext>
            </a:extLst>
          </p:cNvPr>
          <p:cNvSpPr>
            <a:spLocks noGrp="1"/>
          </p:cNvSpPr>
          <p:nvPr>
            <p:ph type="body" sz="quarter" idx="25" hasCustomPrompt="1"/>
          </p:nvPr>
        </p:nvSpPr>
        <p:spPr>
          <a:xfrm>
            <a:off x="0" y="0"/>
            <a:ext cx="12192000" cy="2406316"/>
          </a:xfrm>
          <a:prstGeom prst="rect">
            <a:avLst/>
          </a:prstGeom>
          <a:solidFill>
            <a:schemeClr val="tx1"/>
          </a:solidFill>
        </p:spPr>
        <p:txBody>
          <a:bodyPr wrap="square" bIns="0" anchor="t">
            <a:noAutofit/>
          </a:bodyPr>
          <a:lstStyle>
            <a:lvl1pPr marL="0" indent="0" algn="l">
              <a:lnSpc>
                <a:spcPct val="80000"/>
              </a:lnSpc>
              <a:buNone/>
              <a:defRPr sz="100" cap="none" baseline="0">
                <a:solidFill>
                  <a:schemeClr val="tx1"/>
                </a:solidFill>
                <a:latin typeface="+mn-lt"/>
              </a:defRPr>
            </a:lvl1pPr>
          </a:lstStyle>
          <a:p>
            <a:pPr lvl="0"/>
            <a:r>
              <a:rPr lang="en-US"/>
              <a:t>.</a:t>
            </a:r>
            <a:endParaRPr lang="de-CH"/>
          </a:p>
        </p:txBody>
      </p:sp>
      <p:sp>
        <p:nvSpPr>
          <p:cNvPr id="10" name="Text Placeholder 26">
            <a:extLst>
              <a:ext uri="{FF2B5EF4-FFF2-40B4-BE49-F238E27FC236}">
                <a16:creationId xmlns:a16="http://schemas.microsoft.com/office/drawing/2014/main" id="{40FF3D67-8CB0-44B4-2EB5-20484F71C999}"/>
              </a:ext>
            </a:extLst>
          </p:cNvPr>
          <p:cNvSpPr>
            <a:spLocks noGrp="1"/>
          </p:cNvSpPr>
          <p:nvPr>
            <p:ph type="body" sz="quarter" idx="11" hasCustomPrompt="1"/>
          </p:nvPr>
        </p:nvSpPr>
        <p:spPr>
          <a:xfrm>
            <a:off x="694717" y="526636"/>
            <a:ext cx="10242082" cy="892586"/>
          </a:xfrm>
          <a:prstGeom prst="rect">
            <a:avLst/>
          </a:prstGeom>
        </p:spPr>
        <p:txBody>
          <a:bodyPr lIns="91440" tIns="45720" rIns="91440" bIns="45720" anchor="t"/>
          <a:lstStyle>
            <a:lvl1pPr marL="0" indent="0" algn="l">
              <a:lnSpc>
                <a:spcPct val="80000"/>
              </a:lnSpc>
              <a:spcBef>
                <a:spcPts val="0"/>
              </a:spcBef>
              <a:buNone/>
              <a:defRPr sz="3600" cap="all" baseline="0">
                <a:solidFill>
                  <a:schemeClr val="bg1"/>
                </a:solidFill>
                <a:latin typeface="Arial Black" panose="020B0A04020102020204" pitchFamily="34" charset="0"/>
              </a:defRPr>
            </a:lvl1pPr>
          </a:lstStyle>
          <a:p>
            <a:pPr lvl="0"/>
            <a:r>
              <a:rPr lang="en-US"/>
              <a:t>Title</a:t>
            </a:r>
            <a:endParaRPr lang="de-CH"/>
          </a:p>
        </p:txBody>
      </p:sp>
      <p:pic>
        <p:nvPicPr>
          <p:cNvPr id="2" name="Picture 1" descr="A gold trophy with a blue background&#10;&#10;Description automatically generated">
            <a:extLst>
              <a:ext uri="{FF2B5EF4-FFF2-40B4-BE49-F238E27FC236}">
                <a16:creationId xmlns:a16="http://schemas.microsoft.com/office/drawing/2014/main" id="{90B3AD36-07A6-BA28-576A-65B8AA08C8A9}"/>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1581176" y="302248"/>
            <a:ext cx="349155" cy="612154"/>
          </a:xfrm>
          <a:prstGeom prst="rect">
            <a:avLst/>
          </a:prstGeom>
        </p:spPr>
      </p:pic>
    </p:spTree>
    <p:extLst>
      <p:ext uri="{BB962C8B-B14F-4D97-AF65-F5344CB8AC3E}">
        <p14:creationId xmlns:p14="http://schemas.microsoft.com/office/powerpoint/2010/main" val="425223767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Team slide_2">
    <p:spTree>
      <p:nvGrpSpPr>
        <p:cNvPr id="1" name=""/>
        <p:cNvGrpSpPr/>
        <p:nvPr/>
      </p:nvGrpSpPr>
      <p:grpSpPr>
        <a:xfrm>
          <a:off x="0" y="0"/>
          <a:ext cx="0" cy="0"/>
          <a:chOff x="0" y="0"/>
          <a:chExt cx="0" cy="0"/>
        </a:xfrm>
      </p:grpSpPr>
      <p:sp>
        <p:nvSpPr>
          <p:cNvPr id="74" name="Picture Placeholder 73">
            <a:extLst>
              <a:ext uri="{FF2B5EF4-FFF2-40B4-BE49-F238E27FC236}">
                <a16:creationId xmlns:a16="http://schemas.microsoft.com/office/drawing/2014/main" id="{52E2D93D-9E60-A41E-B14C-1CA00B1D75E0}"/>
              </a:ext>
            </a:extLst>
          </p:cNvPr>
          <p:cNvSpPr>
            <a:spLocks noGrp="1"/>
          </p:cNvSpPr>
          <p:nvPr>
            <p:ph type="pic" sz="quarter" idx="57" hasCustomPrompt="1"/>
          </p:nvPr>
        </p:nvSpPr>
        <p:spPr>
          <a:xfrm>
            <a:off x="4107180" y="4625058"/>
            <a:ext cx="1699512" cy="1699512"/>
          </a:xfrm>
          <a:custGeom>
            <a:avLst/>
            <a:gdLst>
              <a:gd name="connsiteX0" fmla="*/ 1699512 w 1699512"/>
              <a:gd name="connsiteY0" fmla="*/ 0 h 1699512"/>
              <a:gd name="connsiteX1" fmla="*/ 1699512 w 1699512"/>
              <a:gd name="connsiteY1" fmla="*/ 1699512 h 1699512"/>
              <a:gd name="connsiteX2" fmla="*/ 0 w 1699512"/>
              <a:gd name="connsiteY2" fmla="*/ 1699512 h 1699512"/>
              <a:gd name="connsiteX3" fmla="*/ 1699512 w 1699512"/>
              <a:gd name="connsiteY3" fmla="*/ 0 h 1699512"/>
            </a:gdLst>
            <a:ahLst/>
            <a:cxnLst>
              <a:cxn ang="0">
                <a:pos x="connsiteX0" y="connsiteY0"/>
              </a:cxn>
              <a:cxn ang="0">
                <a:pos x="connsiteX1" y="connsiteY1"/>
              </a:cxn>
              <a:cxn ang="0">
                <a:pos x="connsiteX2" y="connsiteY2"/>
              </a:cxn>
              <a:cxn ang="0">
                <a:pos x="connsiteX3" y="connsiteY3"/>
              </a:cxn>
            </a:cxnLst>
            <a:rect l="l" t="t" r="r" b="b"/>
            <a:pathLst>
              <a:path w="1699512" h="1699512">
                <a:moveTo>
                  <a:pt x="1699512" y="0"/>
                </a:moveTo>
                <a:lnTo>
                  <a:pt x="1699512" y="1699512"/>
                </a:lnTo>
                <a:lnTo>
                  <a:pt x="0" y="1699512"/>
                </a:lnTo>
                <a:cubicBezTo>
                  <a:pt x="0" y="761381"/>
                  <a:pt x="761381" y="0"/>
                  <a:pt x="1699512" y="0"/>
                </a:cubicBezTo>
                <a:close/>
              </a:path>
            </a:pathLst>
          </a:custGeom>
          <a:solidFill>
            <a:schemeClr val="bg1"/>
          </a:solidFill>
        </p:spPr>
        <p:txBody>
          <a:bodyPr wrap="square" bIns="548640" anchor="ctr">
            <a:noAutofit/>
          </a:bodyPr>
          <a:lstStyle>
            <a:lvl1pPr marL="0" indent="0" algn="ctr">
              <a:buNone/>
              <a:defRPr sz="1200">
                <a:solidFill>
                  <a:schemeClr val="tx1"/>
                </a:solidFill>
                <a:latin typeface="+mj-lt"/>
              </a:defRPr>
            </a:lvl1pPr>
          </a:lstStyle>
          <a:p>
            <a:r>
              <a:rPr lang="de-CH"/>
              <a:t>Add image</a:t>
            </a:r>
          </a:p>
        </p:txBody>
      </p:sp>
      <p:sp>
        <p:nvSpPr>
          <p:cNvPr id="75" name="Text Placeholder 26">
            <a:extLst>
              <a:ext uri="{FF2B5EF4-FFF2-40B4-BE49-F238E27FC236}">
                <a16:creationId xmlns:a16="http://schemas.microsoft.com/office/drawing/2014/main" id="{08677604-0545-42E0-CAA2-ECA32CB24B2F}"/>
              </a:ext>
            </a:extLst>
          </p:cNvPr>
          <p:cNvSpPr>
            <a:spLocks noGrp="1"/>
          </p:cNvSpPr>
          <p:nvPr>
            <p:ph type="body" sz="quarter" idx="58" hasCustomPrompt="1"/>
          </p:nvPr>
        </p:nvSpPr>
        <p:spPr>
          <a:xfrm>
            <a:off x="4029992" y="6290702"/>
            <a:ext cx="1458048" cy="342262"/>
          </a:xfrm>
          <a:prstGeom prst="rect">
            <a:avLst/>
          </a:prstGeom>
        </p:spPr>
        <p:txBody>
          <a:bodyPr lIns="91440" tIns="45720" rIns="91440" bIns="45720" anchor="b"/>
          <a:lstStyle>
            <a:lvl1pPr marL="0" indent="0" algn="l">
              <a:lnSpc>
                <a:spcPct val="100000"/>
              </a:lnSpc>
              <a:spcBef>
                <a:spcPts val="0"/>
              </a:spcBef>
              <a:buNone/>
              <a:defRPr sz="1400" cap="all" baseline="0">
                <a:solidFill>
                  <a:schemeClr val="tx1"/>
                </a:solidFill>
                <a:latin typeface="+mj-lt"/>
              </a:defRPr>
            </a:lvl1pPr>
          </a:lstStyle>
          <a:p>
            <a:pPr lvl="0"/>
            <a:r>
              <a:rPr lang="en-US"/>
              <a:t>Name</a:t>
            </a:r>
            <a:endParaRPr lang="de-CH"/>
          </a:p>
        </p:txBody>
      </p:sp>
      <p:sp>
        <p:nvSpPr>
          <p:cNvPr id="76" name="Text Placeholder 26">
            <a:extLst>
              <a:ext uri="{FF2B5EF4-FFF2-40B4-BE49-F238E27FC236}">
                <a16:creationId xmlns:a16="http://schemas.microsoft.com/office/drawing/2014/main" id="{9135B3C0-82ED-EF5C-6FFF-939B838E866B}"/>
              </a:ext>
            </a:extLst>
          </p:cNvPr>
          <p:cNvSpPr>
            <a:spLocks noGrp="1"/>
          </p:cNvSpPr>
          <p:nvPr>
            <p:ph type="body" sz="quarter" idx="59" hasCustomPrompt="1"/>
          </p:nvPr>
        </p:nvSpPr>
        <p:spPr>
          <a:xfrm>
            <a:off x="4029992" y="6519303"/>
            <a:ext cx="1458048" cy="342262"/>
          </a:xfrm>
          <a:prstGeom prst="rect">
            <a:avLst/>
          </a:prstGeom>
        </p:spPr>
        <p:txBody>
          <a:bodyPr lIns="91440" tIns="45720" rIns="91440" bIns="45720" anchor="t"/>
          <a:lstStyle>
            <a:lvl1pPr marL="0" indent="0" algn="l">
              <a:lnSpc>
                <a:spcPct val="100000"/>
              </a:lnSpc>
              <a:spcBef>
                <a:spcPts val="0"/>
              </a:spcBef>
              <a:buNone/>
              <a:defRPr sz="1200" cap="all" baseline="0">
                <a:solidFill>
                  <a:schemeClr val="tx1"/>
                </a:solidFill>
                <a:latin typeface="+mj-lt"/>
              </a:defRPr>
            </a:lvl1pPr>
          </a:lstStyle>
          <a:p>
            <a:pPr lvl="0"/>
            <a:r>
              <a:rPr lang="en-US"/>
              <a:t>POSITION</a:t>
            </a:r>
            <a:endParaRPr lang="de-CH"/>
          </a:p>
        </p:txBody>
      </p:sp>
      <p:sp>
        <p:nvSpPr>
          <p:cNvPr id="77" name="Picture Placeholder 76">
            <a:extLst>
              <a:ext uri="{FF2B5EF4-FFF2-40B4-BE49-F238E27FC236}">
                <a16:creationId xmlns:a16="http://schemas.microsoft.com/office/drawing/2014/main" id="{DC2B8139-8986-5DFA-00AE-D976ED9A69AF}"/>
              </a:ext>
            </a:extLst>
          </p:cNvPr>
          <p:cNvSpPr>
            <a:spLocks noGrp="1"/>
          </p:cNvSpPr>
          <p:nvPr>
            <p:ph type="pic" sz="quarter" idx="60" hasCustomPrompt="1"/>
          </p:nvPr>
        </p:nvSpPr>
        <p:spPr>
          <a:xfrm>
            <a:off x="6000938" y="4625058"/>
            <a:ext cx="1699512" cy="1699512"/>
          </a:xfrm>
          <a:custGeom>
            <a:avLst/>
            <a:gdLst>
              <a:gd name="connsiteX0" fmla="*/ 1699512 w 1699512"/>
              <a:gd name="connsiteY0" fmla="*/ 0 h 1699512"/>
              <a:gd name="connsiteX1" fmla="*/ 1699512 w 1699512"/>
              <a:gd name="connsiteY1" fmla="*/ 1699512 h 1699512"/>
              <a:gd name="connsiteX2" fmla="*/ 0 w 1699512"/>
              <a:gd name="connsiteY2" fmla="*/ 1699512 h 1699512"/>
              <a:gd name="connsiteX3" fmla="*/ 1699512 w 1699512"/>
              <a:gd name="connsiteY3" fmla="*/ 0 h 1699512"/>
            </a:gdLst>
            <a:ahLst/>
            <a:cxnLst>
              <a:cxn ang="0">
                <a:pos x="connsiteX0" y="connsiteY0"/>
              </a:cxn>
              <a:cxn ang="0">
                <a:pos x="connsiteX1" y="connsiteY1"/>
              </a:cxn>
              <a:cxn ang="0">
                <a:pos x="connsiteX2" y="connsiteY2"/>
              </a:cxn>
              <a:cxn ang="0">
                <a:pos x="connsiteX3" y="connsiteY3"/>
              </a:cxn>
            </a:cxnLst>
            <a:rect l="l" t="t" r="r" b="b"/>
            <a:pathLst>
              <a:path w="1699512" h="1699512">
                <a:moveTo>
                  <a:pt x="1699512" y="0"/>
                </a:moveTo>
                <a:lnTo>
                  <a:pt x="1699512" y="1699512"/>
                </a:lnTo>
                <a:lnTo>
                  <a:pt x="0" y="1699512"/>
                </a:lnTo>
                <a:cubicBezTo>
                  <a:pt x="0" y="761381"/>
                  <a:pt x="761381" y="0"/>
                  <a:pt x="1699512" y="0"/>
                </a:cubicBezTo>
                <a:close/>
              </a:path>
            </a:pathLst>
          </a:custGeom>
          <a:solidFill>
            <a:schemeClr val="bg1"/>
          </a:solidFill>
        </p:spPr>
        <p:txBody>
          <a:bodyPr wrap="square" bIns="548640" anchor="ctr">
            <a:noAutofit/>
          </a:bodyPr>
          <a:lstStyle>
            <a:lvl1pPr marL="0" indent="0" algn="ctr">
              <a:buNone/>
              <a:defRPr sz="1200">
                <a:solidFill>
                  <a:schemeClr val="tx1"/>
                </a:solidFill>
                <a:latin typeface="+mj-lt"/>
              </a:defRPr>
            </a:lvl1pPr>
          </a:lstStyle>
          <a:p>
            <a:r>
              <a:rPr lang="de-CH"/>
              <a:t>Add image</a:t>
            </a:r>
          </a:p>
        </p:txBody>
      </p:sp>
      <p:sp>
        <p:nvSpPr>
          <p:cNvPr id="78" name="Text Placeholder 26">
            <a:extLst>
              <a:ext uri="{FF2B5EF4-FFF2-40B4-BE49-F238E27FC236}">
                <a16:creationId xmlns:a16="http://schemas.microsoft.com/office/drawing/2014/main" id="{8C168B2C-D79A-060A-40D2-AAE37900DDF3}"/>
              </a:ext>
            </a:extLst>
          </p:cNvPr>
          <p:cNvSpPr>
            <a:spLocks noGrp="1"/>
          </p:cNvSpPr>
          <p:nvPr>
            <p:ph type="body" sz="quarter" idx="61" hasCustomPrompt="1"/>
          </p:nvPr>
        </p:nvSpPr>
        <p:spPr>
          <a:xfrm>
            <a:off x="5923750" y="6290702"/>
            <a:ext cx="1458048" cy="342262"/>
          </a:xfrm>
          <a:prstGeom prst="rect">
            <a:avLst/>
          </a:prstGeom>
        </p:spPr>
        <p:txBody>
          <a:bodyPr lIns="91440" tIns="45720" rIns="91440" bIns="45720" anchor="b"/>
          <a:lstStyle>
            <a:lvl1pPr marL="0" indent="0" algn="l">
              <a:lnSpc>
                <a:spcPct val="100000"/>
              </a:lnSpc>
              <a:spcBef>
                <a:spcPts val="0"/>
              </a:spcBef>
              <a:buNone/>
              <a:defRPr sz="1400" cap="all" baseline="0">
                <a:solidFill>
                  <a:schemeClr val="tx1"/>
                </a:solidFill>
                <a:latin typeface="+mj-lt"/>
              </a:defRPr>
            </a:lvl1pPr>
          </a:lstStyle>
          <a:p>
            <a:pPr lvl="0"/>
            <a:r>
              <a:rPr lang="en-US"/>
              <a:t>Name</a:t>
            </a:r>
            <a:endParaRPr lang="de-CH"/>
          </a:p>
        </p:txBody>
      </p:sp>
      <p:sp>
        <p:nvSpPr>
          <p:cNvPr id="79" name="Text Placeholder 26">
            <a:extLst>
              <a:ext uri="{FF2B5EF4-FFF2-40B4-BE49-F238E27FC236}">
                <a16:creationId xmlns:a16="http://schemas.microsoft.com/office/drawing/2014/main" id="{A6AD68AF-C7F2-D628-61CB-2ABF4FB8581E}"/>
              </a:ext>
            </a:extLst>
          </p:cNvPr>
          <p:cNvSpPr>
            <a:spLocks noGrp="1"/>
          </p:cNvSpPr>
          <p:nvPr>
            <p:ph type="body" sz="quarter" idx="62" hasCustomPrompt="1"/>
          </p:nvPr>
        </p:nvSpPr>
        <p:spPr>
          <a:xfrm>
            <a:off x="5923750" y="6519303"/>
            <a:ext cx="1458048" cy="342262"/>
          </a:xfrm>
          <a:prstGeom prst="rect">
            <a:avLst/>
          </a:prstGeom>
        </p:spPr>
        <p:txBody>
          <a:bodyPr lIns="91440" tIns="45720" rIns="91440" bIns="45720" anchor="t"/>
          <a:lstStyle>
            <a:lvl1pPr marL="0" indent="0" algn="l">
              <a:lnSpc>
                <a:spcPct val="100000"/>
              </a:lnSpc>
              <a:spcBef>
                <a:spcPts val="0"/>
              </a:spcBef>
              <a:buNone/>
              <a:defRPr sz="1200" cap="all" baseline="0">
                <a:solidFill>
                  <a:schemeClr val="tx1"/>
                </a:solidFill>
                <a:latin typeface="+mj-lt"/>
              </a:defRPr>
            </a:lvl1pPr>
          </a:lstStyle>
          <a:p>
            <a:pPr lvl="0"/>
            <a:r>
              <a:rPr lang="en-US"/>
              <a:t>POSITION</a:t>
            </a:r>
            <a:endParaRPr lang="de-CH"/>
          </a:p>
        </p:txBody>
      </p:sp>
      <p:sp>
        <p:nvSpPr>
          <p:cNvPr id="80" name="Picture Placeholder 79">
            <a:extLst>
              <a:ext uri="{FF2B5EF4-FFF2-40B4-BE49-F238E27FC236}">
                <a16:creationId xmlns:a16="http://schemas.microsoft.com/office/drawing/2014/main" id="{54F4C53B-E793-E4E7-FC49-91F118747E2E}"/>
              </a:ext>
            </a:extLst>
          </p:cNvPr>
          <p:cNvSpPr>
            <a:spLocks noGrp="1"/>
          </p:cNvSpPr>
          <p:nvPr>
            <p:ph type="pic" sz="quarter" idx="63" hasCustomPrompt="1"/>
          </p:nvPr>
        </p:nvSpPr>
        <p:spPr>
          <a:xfrm>
            <a:off x="7894696" y="4625058"/>
            <a:ext cx="1699512" cy="1699512"/>
          </a:xfrm>
          <a:custGeom>
            <a:avLst/>
            <a:gdLst>
              <a:gd name="connsiteX0" fmla="*/ 1699512 w 1699512"/>
              <a:gd name="connsiteY0" fmla="*/ 0 h 1699512"/>
              <a:gd name="connsiteX1" fmla="*/ 1699512 w 1699512"/>
              <a:gd name="connsiteY1" fmla="*/ 1699512 h 1699512"/>
              <a:gd name="connsiteX2" fmla="*/ 0 w 1699512"/>
              <a:gd name="connsiteY2" fmla="*/ 1699512 h 1699512"/>
              <a:gd name="connsiteX3" fmla="*/ 1699512 w 1699512"/>
              <a:gd name="connsiteY3" fmla="*/ 0 h 1699512"/>
            </a:gdLst>
            <a:ahLst/>
            <a:cxnLst>
              <a:cxn ang="0">
                <a:pos x="connsiteX0" y="connsiteY0"/>
              </a:cxn>
              <a:cxn ang="0">
                <a:pos x="connsiteX1" y="connsiteY1"/>
              </a:cxn>
              <a:cxn ang="0">
                <a:pos x="connsiteX2" y="connsiteY2"/>
              </a:cxn>
              <a:cxn ang="0">
                <a:pos x="connsiteX3" y="connsiteY3"/>
              </a:cxn>
            </a:cxnLst>
            <a:rect l="l" t="t" r="r" b="b"/>
            <a:pathLst>
              <a:path w="1699512" h="1699512">
                <a:moveTo>
                  <a:pt x="1699512" y="0"/>
                </a:moveTo>
                <a:lnTo>
                  <a:pt x="1699512" y="1699512"/>
                </a:lnTo>
                <a:lnTo>
                  <a:pt x="0" y="1699512"/>
                </a:lnTo>
                <a:cubicBezTo>
                  <a:pt x="0" y="761381"/>
                  <a:pt x="761381" y="0"/>
                  <a:pt x="1699512" y="0"/>
                </a:cubicBezTo>
                <a:close/>
              </a:path>
            </a:pathLst>
          </a:custGeom>
          <a:solidFill>
            <a:schemeClr val="bg1"/>
          </a:solidFill>
        </p:spPr>
        <p:txBody>
          <a:bodyPr wrap="square" bIns="548640" anchor="ctr">
            <a:noAutofit/>
          </a:bodyPr>
          <a:lstStyle>
            <a:lvl1pPr marL="0" indent="0" algn="ctr">
              <a:buNone/>
              <a:defRPr sz="1200">
                <a:solidFill>
                  <a:schemeClr val="tx1"/>
                </a:solidFill>
                <a:latin typeface="+mj-lt"/>
              </a:defRPr>
            </a:lvl1pPr>
          </a:lstStyle>
          <a:p>
            <a:r>
              <a:rPr lang="de-CH"/>
              <a:t>Add image</a:t>
            </a:r>
          </a:p>
        </p:txBody>
      </p:sp>
      <p:sp>
        <p:nvSpPr>
          <p:cNvPr id="81" name="Text Placeholder 26">
            <a:extLst>
              <a:ext uri="{FF2B5EF4-FFF2-40B4-BE49-F238E27FC236}">
                <a16:creationId xmlns:a16="http://schemas.microsoft.com/office/drawing/2014/main" id="{D33769A0-20B7-290F-F5EA-96D1B10BAB69}"/>
              </a:ext>
            </a:extLst>
          </p:cNvPr>
          <p:cNvSpPr>
            <a:spLocks noGrp="1"/>
          </p:cNvSpPr>
          <p:nvPr>
            <p:ph type="body" sz="quarter" idx="64" hasCustomPrompt="1"/>
          </p:nvPr>
        </p:nvSpPr>
        <p:spPr>
          <a:xfrm>
            <a:off x="7817508" y="6290702"/>
            <a:ext cx="1458048" cy="342262"/>
          </a:xfrm>
          <a:prstGeom prst="rect">
            <a:avLst/>
          </a:prstGeom>
        </p:spPr>
        <p:txBody>
          <a:bodyPr lIns="91440" tIns="45720" rIns="91440" bIns="45720" anchor="b"/>
          <a:lstStyle>
            <a:lvl1pPr marL="0" indent="0" algn="l">
              <a:lnSpc>
                <a:spcPct val="100000"/>
              </a:lnSpc>
              <a:spcBef>
                <a:spcPts val="0"/>
              </a:spcBef>
              <a:buNone/>
              <a:defRPr sz="1400" cap="all" baseline="0">
                <a:solidFill>
                  <a:schemeClr val="tx1"/>
                </a:solidFill>
                <a:latin typeface="+mj-lt"/>
              </a:defRPr>
            </a:lvl1pPr>
          </a:lstStyle>
          <a:p>
            <a:pPr lvl="0"/>
            <a:r>
              <a:rPr lang="en-US"/>
              <a:t>Name</a:t>
            </a:r>
            <a:endParaRPr lang="de-CH"/>
          </a:p>
        </p:txBody>
      </p:sp>
      <p:sp>
        <p:nvSpPr>
          <p:cNvPr id="82" name="Text Placeholder 26">
            <a:extLst>
              <a:ext uri="{FF2B5EF4-FFF2-40B4-BE49-F238E27FC236}">
                <a16:creationId xmlns:a16="http://schemas.microsoft.com/office/drawing/2014/main" id="{62A81C25-A419-3184-7DA8-A1159A735A7B}"/>
              </a:ext>
            </a:extLst>
          </p:cNvPr>
          <p:cNvSpPr>
            <a:spLocks noGrp="1"/>
          </p:cNvSpPr>
          <p:nvPr>
            <p:ph type="body" sz="quarter" idx="65" hasCustomPrompt="1"/>
          </p:nvPr>
        </p:nvSpPr>
        <p:spPr>
          <a:xfrm>
            <a:off x="7817508" y="6519303"/>
            <a:ext cx="1458048" cy="342262"/>
          </a:xfrm>
          <a:prstGeom prst="rect">
            <a:avLst/>
          </a:prstGeom>
        </p:spPr>
        <p:txBody>
          <a:bodyPr lIns="91440" tIns="45720" rIns="91440" bIns="45720" anchor="t"/>
          <a:lstStyle>
            <a:lvl1pPr marL="0" indent="0" algn="l">
              <a:lnSpc>
                <a:spcPct val="100000"/>
              </a:lnSpc>
              <a:spcBef>
                <a:spcPts val="0"/>
              </a:spcBef>
              <a:buNone/>
              <a:defRPr sz="1200" cap="all" baseline="0">
                <a:solidFill>
                  <a:schemeClr val="tx1"/>
                </a:solidFill>
                <a:latin typeface="+mj-lt"/>
              </a:defRPr>
            </a:lvl1pPr>
          </a:lstStyle>
          <a:p>
            <a:pPr lvl="0"/>
            <a:r>
              <a:rPr lang="en-US"/>
              <a:t>POSITION</a:t>
            </a:r>
            <a:endParaRPr lang="de-CH"/>
          </a:p>
        </p:txBody>
      </p:sp>
      <p:sp>
        <p:nvSpPr>
          <p:cNvPr id="83" name="Picture Placeholder 82">
            <a:extLst>
              <a:ext uri="{FF2B5EF4-FFF2-40B4-BE49-F238E27FC236}">
                <a16:creationId xmlns:a16="http://schemas.microsoft.com/office/drawing/2014/main" id="{5C37CED6-F16E-E28A-C265-413647F23C50}"/>
              </a:ext>
            </a:extLst>
          </p:cNvPr>
          <p:cNvSpPr>
            <a:spLocks noGrp="1"/>
          </p:cNvSpPr>
          <p:nvPr>
            <p:ph type="pic" sz="quarter" idx="66" hasCustomPrompt="1"/>
          </p:nvPr>
        </p:nvSpPr>
        <p:spPr>
          <a:xfrm>
            <a:off x="9788453" y="4625058"/>
            <a:ext cx="1699512" cy="1699512"/>
          </a:xfrm>
          <a:custGeom>
            <a:avLst/>
            <a:gdLst>
              <a:gd name="connsiteX0" fmla="*/ 1699512 w 1699512"/>
              <a:gd name="connsiteY0" fmla="*/ 0 h 1699512"/>
              <a:gd name="connsiteX1" fmla="*/ 1699512 w 1699512"/>
              <a:gd name="connsiteY1" fmla="*/ 1699512 h 1699512"/>
              <a:gd name="connsiteX2" fmla="*/ 0 w 1699512"/>
              <a:gd name="connsiteY2" fmla="*/ 1699512 h 1699512"/>
              <a:gd name="connsiteX3" fmla="*/ 1699512 w 1699512"/>
              <a:gd name="connsiteY3" fmla="*/ 0 h 1699512"/>
            </a:gdLst>
            <a:ahLst/>
            <a:cxnLst>
              <a:cxn ang="0">
                <a:pos x="connsiteX0" y="connsiteY0"/>
              </a:cxn>
              <a:cxn ang="0">
                <a:pos x="connsiteX1" y="connsiteY1"/>
              </a:cxn>
              <a:cxn ang="0">
                <a:pos x="connsiteX2" y="connsiteY2"/>
              </a:cxn>
              <a:cxn ang="0">
                <a:pos x="connsiteX3" y="connsiteY3"/>
              </a:cxn>
            </a:cxnLst>
            <a:rect l="l" t="t" r="r" b="b"/>
            <a:pathLst>
              <a:path w="1699512" h="1699512">
                <a:moveTo>
                  <a:pt x="1699512" y="0"/>
                </a:moveTo>
                <a:lnTo>
                  <a:pt x="1699512" y="1699512"/>
                </a:lnTo>
                <a:lnTo>
                  <a:pt x="0" y="1699512"/>
                </a:lnTo>
                <a:cubicBezTo>
                  <a:pt x="0" y="761381"/>
                  <a:pt x="761381" y="0"/>
                  <a:pt x="1699512" y="0"/>
                </a:cubicBezTo>
                <a:close/>
              </a:path>
            </a:pathLst>
          </a:custGeom>
          <a:solidFill>
            <a:schemeClr val="bg1"/>
          </a:solidFill>
        </p:spPr>
        <p:txBody>
          <a:bodyPr wrap="square" bIns="548640" anchor="ctr">
            <a:noAutofit/>
          </a:bodyPr>
          <a:lstStyle>
            <a:lvl1pPr marL="0" indent="0" algn="ctr">
              <a:buNone/>
              <a:defRPr sz="1200">
                <a:solidFill>
                  <a:schemeClr val="tx1"/>
                </a:solidFill>
                <a:latin typeface="+mj-lt"/>
              </a:defRPr>
            </a:lvl1pPr>
          </a:lstStyle>
          <a:p>
            <a:r>
              <a:rPr lang="de-CH"/>
              <a:t>Add image</a:t>
            </a:r>
          </a:p>
        </p:txBody>
      </p:sp>
      <p:sp>
        <p:nvSpPr>
          <p:cNvPr id="84" name="Text Placeholder 26">
            <a:extLst>
              <a:ext uri="{FF2B5EF4-FFF2-40B4-BE49-F238E27FC236}">
                <a16:creationId xmlns:a16="http://schemas.microsoft.com/office/drawing/2014/main" id="{9FF4AA85-AD44-C80C-CA52-5C52F583BCEF}"/>
              </a:ext>
            </a:extLst>
          </p:cNvPr>
          <p:cNvSpPr>
            <a:spLocks noGrp="1"/>
          </p:cNvSpPr>
          <p:nvPr>
            <p:ph type="body" sz="quarter" idx="67" hasCustomPrompt="1"/>
          </p:nvPr>
        </p:nvSpPr>
        <p:spPr>
          <a:xfrm>
            <a:off x="9711265" y="6290702"/>
            <a:ext cx="1458048" cy="342262"/>
          </a:xfrm>
          <a:prstGeom prst="rect">
            <a:avLst/>
          </a:prstGeom>
        </p:spPr>
        <p:txBody>
          <a:bodyPr lIns="91440" tIns="45720" rIns="91440" bIns="45720" anchor="b"/>
          <a:lstStyle>
            <a:lvl1pPr marL="0" indent="0" algn="l">
              <a:lnSpc>
                <a:spcPct val="100000"/>
              </a:lnSpc>
              <a:spcBef>
                <a:spcPts val="0"/>
              </a:spcBef>
              <a:buNone/>
              <a:defRPr sz="1400" cap="all" baseline="0">
                <a:solidFill>
                  <a:schemeClr val="tx1"/>
                </a:solidFill>
                <a:latin typeface="+mj-lt"/>
              </a:defRPr>
            </a:lvl1pPr>
          </a:lstStyle>
          <a:p>
            <a:pPr lvl="0"/>
            <a:r>
              <a:rPr lang="en-US"/>
              <a:t>Name</a:t>
            </a:r>
            <a:endParaRPr lang="de-CH"/>
          </a:p>
        </p:txBody>
      </p:sp>
      <p:sp>
        <p:nvSpPr>
          <p:cNvPr id="85" name="Text Placeholder 26">
            <a:extLst>
              <a:ext uri="{FF2B5EF4-FFF2-40B4-BE49-F238E27FC236}">
                <a16:creationId xmlns:a16="http://schemas.microsoft.com/office/drawing/2014/main" id="{6BE1A584-2F1A-9F97-AEE7-66B72B972F5F}"/>
              </a:ext>
            </a:extLst>
          </p:cNvPr>
          <p:cNvSpPr>
            <a:spLocks noGrp="1"/>
          </p:cNvSpPr>
          <p:nvPr>
            <p:ph type="body" sz="quarter" idx="68" hasCustomPrompt="1"/>
          </p:nvPr>
        </p:nvSpPr>
        <p:spPr>
          <a:xfrm>
            <a:off x="9711265" y="6519303"/>
            <a:ext cx="1458048" cy="342262"/>
          </a:xfrm>
          <a:prstGeom prst="rect">
            <a:avLst/>
          </a:prstGeom>
        </p:spPr>
        <p:txBody>
          <a:bodyPr lIns="91440" tIns="45720" rIns="91440" bIns="45720" anchor="t"/>
          <a:lstStyle>
            <a:lvl1pPr marL="0" indent="0" algn="l">
              <a:lnSpc>
                <a:spcPct val="100000"/>
              </a:lnSpc>
              <a:spcBef>
                <a:spcPts val="0"/>
              </a:spcBef>
              <a:buNone/>
              <a:defRPr sz="1200" cap="all" baseline="0">
                <a:solidFill>
                  <a:schemeClr val="tx1"/>
                </a:solidFill>
                <a:latin typeface="+mj-lt"/>
              </a:defRPr>
            </a:lvl1pPr>
          </a:lstStyle>
          <a:p>
            <a:pPr lvl="0"/>
            <a:r>
              <a:rPr lang="en-US"/>
              <a:t>POSITION</a:t>
            </a:r>
            <a:endParaRPr lang="de-CH"/>
          </a:p>
        </p:txBody>
      </p:sp>
      <p:sp>
        <p:nvSpPr>
          <p:cNvPr id="51" name="Picture Placeholder 50">
            <a:extLst>
              <a:ext uri="{FF2B5EF4-FFF2-40B4-BE49-F238E27FC236}">
                <a16:creationId xmlns:a16="http://schemas.microsoft.com/office/drawing/2014/main" id="{3B5B62EC-AF86-7637-420B-B0BE0E9E4B23}"/>
              </a:ext>
            </a:extLst>
          </p:cNvPr>
          <p:cNvSpPr>
            <a:spLocks noGrp="1"/>
          </p:cNvSpPr>
          <p:nvPr>
            <p:ph type="pic" sz="quarter" idx="10" hasCustomPrompt="1"/>
          </p:nvPr>
        </p:nvSpPr>
        <p:spPr>
          <a:xfrm>
            <a:off x="4107180" y="340924"/>
            <a:ext cx="1699512" cy="1699512"/>
          </a:xfrm>
          <a:custGeom>
            <a:avLst/>
            <a:gdLst>
              <a:gd name="connsiteX0" fmla="*/ 1699512 w 1699512"/>
              <a:gd name="connsiteY0" fmla="*/ 0 h 1699512"/>
              <a:gd name="connsiteX1" fmla="*/ 1699512 w 1699512"/>
              <a:gd name="connsiteY1" fmla="*/ 1699512 h 1699512"/>
              <a:gd name="connsiteX2" fmla="*/ 0 w 1699512"/>
              <a:gd name="connsiteY2" fmla="*/ 1699512 h 1699512"/>
              <a:gd name="connsiteX3" fmla="*/ 1699512 w 1699512"/>
              <a:gd name="connsiteY3" fmla="*/ 0 h 1699512"/>
            </a:gdLst>
            <a:ahLst/>
            <a:cxnLst>
              <a:cxn ang="0">
                <a:pos x="connsiteX0" y="connsiteY0"/>
              </a:cxn>
              <a:cxn ang="0">
                <a:pos x="connsiteX1" y="connsiteY1"/>
              </a:cxn>
              <a:cxn ang="0">
                <a:pos x="connsiteX2" y="connsiteY2"/>
              </a:cxn>
              <a:cxn ang="0">
                <a:pos x="connsiteX3" y="connsiteY3"/>
              </a:cxn>
            </a:cxnLst>
            <a:rect l="l" t="t" r="r" b="b"/>
            <a:pathLst>
              <a:path w="1699512" h="1699512">
                <a:moveTo>
                  <a:pt x="1699512" y="0"/>
                </a:moveTo>
                <a:lnTo>
                  <a:pt x="1699512" y="1699512"/>
                </a:lnTo>
                <a:lnTo>
                  <a:pt x="0" y="1699512"/>
                </a:lnTo>
                <a:cubicBezTo>
                  <a:pt x="0" y="761381"/>
                  <a:pt x="761381" y="0"/>
                  <a:pt x="1699512" y="0"/>
                </a:cubicBezTo>
                <a:close/>
              </a:path>
            </a:pathLst>
          </a:custGeom>
          <a:solidFill>
            <a:schemeClr val="bg1"/>
          </a:solidFill>
        </p:spPr>
        <p:txBody>
          <a:bodyPr wrap="square" bIns="548640" anchor="ctr">
            <a:noAutofit/>
          </a:bodyPr>
          <a:lstStyle>
            <a:lvl1pPr marL="0" indent="0" algn="ctr">
              <a:buNone/>
              <a:defRPr sz="1200">
                <a:solidFill>
                  <a:schemeClr val="tx1"/>
                </a:solidFill>
                <a:latin typeface="+mj-lt"/>
              </a:defRPr>
            </a:lvl1pPr>
          </a:lstStyle>
          <a:p>
            <a:r>
              <a:rPr lang="de-CH"/>
              <a:t>Add image</a:t>
            </a:r>
          </a:p>
        </p:txBody>
      </p:sp>
      <p:sp>
        <p:nvSpPr>
          <p:cNvPr id="47" name="Text Placeholder 26">
            <a:extLst>
              <a:ext uri="{FF2B5EF4-FFF2-40B4-BE49-F238E27FC236}">
                <a16:creationId xmlns:a16="http://schemas.microsoft.com/office/drawing/2014/main" id="{29D6A657-ED03-9D93-744E-A672EBC0E353}"/>
              </a:ext>
            </a:extLst>
          </p:cNvPr>
          <p:cNvSpPr>
            <a:spLocks noGrp="1"/>
          </p:cNvSpPr>
          <p:nvPr>
            <p:ph type="body" sz="quarter" idx="11" hasCustomPrompt="1"/>
          </p:nvPr>
        </p:nvSpPr>
        <p:spPr>
          <a:xfrm>
            <a:off x="628062" y="2629935"/>
            <a:ext cx="3242820" cy="892586"/>
          </a:xfrm>
          <a:prstGeom prst="rect">
            <a:avLst/>
          </a:prstGeom>
        </p:spPr>
        <p:txBody>
          <a:bodyPr lIns="91440" tIns="45720" rIns="91440" bIns="45720" anchor="t"/>
          <a:lstStyle>
            <a:lvl1pPr marL="0" indent="0" algn="l">
              <a:lnSpc>
                <a:spcPct val="80000"/>
              </a:lnSpc>
              <a:spcBef>
                <a:spcPts val="0"/>
              </a:spcBef>
              <a:buNone/>
              <a:defRPr sz="3600" cap="all" baseline="0">
                <a:solidFill>
                  <a:schemeClr val="tx1"/>
                </a:solidFill>
                <a:latin typeface="Arial Black" panose="020B0A04020102020204" pitchFamily="34" charset="0"/>
              </a:defRPr>
            </a:lvl1pPr>
          </a:lstStyle>
          <a:p>
            <a:pPr lvl="0"/>
            <a:r>
              <a:rPr lang="en-US"/>
              <a:t>Title</a:t>
            </a:r>
            <a:endParaRPr lang="de-CH"/>
          </a:p>
        </p:txBody>
      </p:sp>
      <p:sp>
        <p:nvSpPr>
          <p:cNvPr id="49" name="Text Placeholder 26">
            <a:extLst>
              <a:ext uri="{FF2B5EF4-FFF2-40B4-BE49-F238E27FC236}">
                <a16:creationId xmlns:a16="http://schemas.microsoft.com/office/drawing/2014/main" id="{7AF80C72-DE2E-B2FB-EAAA-E8D185F9DB5B}"/>
              </a:ext>
            </a:extLst>
          </p:cNvPr>
          <p:cNvSpPr>
            <a:spLocks noGrp="1"/>
          </p:cNvSpPr>
          <p:nvPr>
            <p:ph type="body" sz="quarter" idx="34" hasCustomPrompt="1"/>
          </p:nvPr>
        </p:nvSpPr>
        <p:spPr>
          <a:xfrm>
            <a:off x="4029992" y="2006568"/>
            <a:ext cx="1458048" cy="342262"/>
          </a:xfrm>
          <a:prstGeom prst="rect">
            <a:avLst/>
          </a:prstGeom>
        </p:spPr>
        <p:txBody>
          <a:bodyPr lIns="91440" tIns="45720" rIns="91440" bIns="45720" anchor="b"/>
          <a:lstStyle>
            <a:lvl1pPr marL="0" indent="0" algn="l">
              <a:lnSpc>
                <a:spcPct val="100000"/>
              </a:lnSpc>
              <a:spcBef>
                <a:spcPts val="0"/>
              </a:spcBef>
              <a:buNone/>
              <a:defRPr sz="1400" cap="all" baseline="0">
                <a:solidFill>
                  <a:schemeClr val="tx1"/>
                </a:solidFill>
                <a:latin typeface="+mj-lt"/>
              </a:defRPr>
            </a:lvl1pPr>
          </a:lstStyle>
          <a:p>
            <a:pPr lvl="0"/>
            <a:r>
              <a:rPr lang="en-US"/>
              <a:t>Name</a:t>
            </a:r>
            <a:endParaRPr lang="de-CH"/>
          </a:p>
        </p:txBody>
      </p:sp>
      <p:sp>
        <p:nvSpPr>
          <p:cNvPr id="50" name="Text Placeholder 26">
            <a:extLst>
              <a:ext uri="{FF2B5EF4-FFF2-40B4-BE49-F238E27FC236}">
                <a16:creationId xmlns:a16="http://schemas.microsoft.com/office/drawing/2014/main" id="{C278DF27-6015-CDB6-B423-01DDB6F70B70}"/>
              </a:ext>
            </a:extLst>
          </p:cNvPr>
          <p:cNvSpPr>
            <a:spLocks noGrp="1"/>
          </p:cNvSpPr>
          <p:nvPr>
            <p:ph type="body" sz="quarter" idx="35" hasCustomPrompt="1"/>
          </p:nvPr>
        </p:nvSpPr>
        <p:spPr>
          <a:xfrm>
            <a:off x="4029992" y="2235169"/>
            <a:ext cx="1458048" cy="342262"/>
          </a:xfrm>
          <a:prstGeom prst="rect">
            <a:avLst/>
          </a:prstGeom>
        </p:spPr>
        <p:txBody>
          <a:bodyPr lIns="91440" tIns="45720" rIns="91440" bIns="45720" anchor="t"/>
          <a:lstStyle>
            <a:lvl1pPr marL="0" indent="0" algn="l">
              <a:lnSpc>
                <a:spcPct val="100000"/>
              </a:lnSpc>
              <a:spcBef>
                <a:spcPts val="0"/>
              </a:spcBef>
              <a:buNone/>
              <a:defRPr sz="1200" cap="all" baseline="0">
                <a:solidFill>
                  <a:schemeClr val="tx1"/>
                </a:solidFill>
                <a:latin typeface="+mj-lt"/>
              </a:defRPr>
            </a:lvl1pPr>
          </a:lstStyle>
          <a:p>
            <a:pPr lvl="0"/>
            <a:r>
              <a:rPr lang="en-US"/>
              <a:t>POSITION</a:t>
            </a:r>
            <a:endParaRPr lang="de-CH"/>
          </a:p>
        </p:txBody>
      </p:sp>
      <p:sp>
        <p:nvSpPr>
          <p:cNvPr id="53" name="Picture Placeholder 52">
            <a:extLst>
              <a:ext uri="{FF2B5EF4-FFF2-40B4-BE49-F238E27FC236}">
                <a16:creationId xmlns:a16="http://schemas.microsoft.com/office/drawing/2014/main" id="{6D715E31-29D1-0ED2-6815-413618D69484}"/>
              </a:ext>
            </a:extLst>
          </p:cNvPr>
          <p:cNvSpPr>
            <a:spLocks noGrp="1"/>
          </p:cNvSpPr>
          <p:nvPr>
            <p:ph type="pic" sz="quarter" idx="36" hasCustomPrompt="1"/>
          </p:nvPr>
        </p:nvSpPr>
        <p:spPr>
          <a:xfrm>
            <a:off x="6000938" y="340924"/>
            <a:ext cx="1699512" cy="1699512"/>
          </a:xfrm>
          <a:custGeom>
            <a:avLst/>
            <a:gdLst>
              <a:gd name="connsiteX0" fmla="*/ 1699512 w 1699512"/>
              <a:gd name="connsiteY0" fmla="*/ 0 h 1699512"/>
              <a:gd name="connsiteX1" fmla="*/ 1699512 w 1699512"/>
              <a:gd name="connsiteY1" fmla="*/ 1699512 h 1699512"/>
              <a:gd name="connsiteX2" fmla="*/ 0 w 1699512"/>
              <a:gd name="connsiteY2" fmla="*/ 1699512 h 1699512"/>
              <a:gd name="connsiteX3" fmla="*/ 1699512 w 1699512"/>
              <a:gd name="connsiteY3" fmla="*/ 0 h 1699512"/>
            </a:gdLst>
            <a:ahLst/>
            <a:cxnLst>
              <a:cxn ang="0">
                <a:pos x="connsiteX0" y="connsiteY0"/>
              </a:cxn>
              <a:cxn ang="0">
                <a:pos x="connsiteX1" y="connsiteY1"/>
              </a:cxn>
              <a:cxn ang="0">
                <a:pos x="connsiteX2" y="connsiteY2"/>
              </a:cxn>
              <a:cxn ang="0">
                <a:pos x="connsiteX3" y="connsiteY3"/>
              </a:cxn>
            </a:cxnLst>
            <a:rect l="l" t="t" r="r" b="b"/>
            <a:pathLst>
              <a:path w="1699512" h="1699512">
                <a:moveTo>
                  <a:pt x="1699512" y="0"/>
                </a:moveTo>
                <a:lnTo>
                  <a:pt x="1699512" y="1699512"/>
                </a:lnTo>
                <a:lnTo>
                  <a:pt x="0" y="1699512"/>
                </a:lnTo>
                <a:cubicBezTo>
                  <a:pt x="0" y="761381"/>
                  <a:pt x="761381" y="0"/>
                  <a:pt x="1699512" y="0"/>
                </a:cubicBezTo>
                <a:close/>
              </a:path>
            </a:pathLst>
          </a:custGeom>
          <a:solidFill>
            <a:schemeClr val="bg1"/>
          </a:solidFill>
        </p:spPr>
        <p:txBody>
          <a:bodyPr wrap="square" bIns="548640" anchor="ctr">
            <a:noAutofit/>
          </a:bodyPr>
          <a:lstStyle>
            <a:lvl1pPr marL="0" indent="0" algn="ctr">
              <a:buNone/>
              <a:defRPr sz="1200">
                <a:solidFill>
                  <a:schemeClr val="tx1"/>
                </a:solidFill>
                <a:latin typeface="+mj-lt"/>
              </a:defRPr>
            </a:lvl1pPr>
          </a:lstStyle>
          <a:p>
            <a:r>
              <a:rPr lang="de-CH"/>
              <a:t>Add image</a:t>
            </a:r>
          </a:p>
        </p:txBody>
      </p:sp>
      <p:sp>
        <p:nvSpPr>
          <p:cNvPr id="54" name="Text Placeholder 26">
            <a:extLst>
              <a:ext uri="{FF2B5EF4-FFF2-40B4-BE49-F238E27FC236}">
                <a16:creationId xmlns:a16="http://schemas.microsoft.com/office/drawing/2014/main" id="{42C145F5-7F24-A92B-8A85-3208BCA6ACD1}"/>
              </a:ext>
            </a:extLst>
          </p:cNvPr>
          <p:cNvSpPr>
            <a:spLocks noGrp="1"/>
          </p:cNvSpPr>
          <p:nvPr>
            <p:ph type="body" sz="quarter" idx="37" hasCustomPrompt="1"/>
          </p:nvPr>
        </p:nvSpPr>
        <p:spPr>
          <a:xfrm>
            <a:off x="5923750" y="2006568"/>
            <a:ext cx="1458048" cy="342262"/>
          </a:xfrm>
          <a:prstGeom prst="rect">
            <a:avLst/>
          </a:prstGeom>
        </p:spPr>
        <p:txBody>
          <a:bodyPr lIns="91440" tIns="45720" rIns="91440" bIns="45720" anchor="b"/>
          <a:lstStyle>
            <a:lvl1pPr marL="0" indent="0" algn="l">
              <a:lnSpc>
                <a:spcPct val="100000"/>
              </a:lnSpc>
              <a:spcBef>
                <a:spcPts val="0"/>
              </a:spcBef>
              <a:buNone/>
              <a:defRPr sz="1400" cap="all" baseline="0">
                <a:solidFill>
                  <a:schemeClr val="tx1"/>
                </a:solidFill>
                <a:latin typeface="+mj-lt"/>
              </a:defRPr>
            </a:lvl1pPr>
          </a:lstStyle>
          <a:p>
            <a:pPr lvl="0"/>
            <a:r>
              <a:rPr lang="en-US"/>
              <a:t>Name</a:t>
            </a:r>
            <a:endParaRPr lang="de-CH"/>
          </a:p>
        </p:txBody>
      </p:sp>
      <p:sp>
        <p:nvSpPr>
          <p:cNvPr id="55" name="Text Placeholder 26">
            <a:extLst>
              <a:ext uri="{FF2B5EF4-FFF2-40B4-BE49-F238E27FC236}">
                <a16:creationId xmlns:a16="http://schemas.microsoft.com/office/drawing/2014/main" id="{4D5D6312-8E2E-B6BE-7095-91163EBF9795}"/>
              </a:ext>
            </a:extLst>
          </p:cNvPr>
          <p:cNvSpPr>
            <a:spLocks noGrp="1"/>
          </p:cNvSpPr>
          <p:nvPr>
            <p:ph type="body" sz="quarter" idx="38" hasCustomPrompt="1"/>
          </p:nvPr>
        </p:nvSpPr>
        <p:spPr>
          <a:xfrm>
            <a:off x="5923750" y="2235169"/>
            <a:ext cx="1458048" cy="342262"/>
          </a:xfrm>
          <a:prstGeom prst="rect">
            <a:avLst/>
          </a:prstGeom>
        </p:spPr>
        <p:txBody>
          <a:bodyPr lIns="91440" tIns="45720" rIns="91440" bIns="45720" anchor="t"/>
          <a:lstStyle>
            <a:lvl1pPr marL="0" indent="0" algn="l">
              <a:lnSpc>
                <a:spcPct val="100000"/>
              </a:lnSpc>
              <a:spcBef>
                <a:spcPts val="0"/>
              </a:spcBef>
              <a:buNone/>
              <a:defRPr sz="1200" cap="all" baseline="0">
                <a:solidFill>
                  <a:schemeClr val="tx1"/>
                </a:solidFill>
                <a:latin typeface="+mj-lt"/>
              </a:defRPr>
            </a:lvl1pPr>
          </a:lstStyle>
          <a:p>
            <a:pPr lvl="0"/>
            <a:r>
              <a:rPr lang="en-US"/>
              <a:t>POSITION</a:t>
            </a:r>
            <a:endParaRPr lang="de-CH"/>
          </a:p>
        </p:txBody>
      </p:sp>
      <p:sp>
        <p:nvSpPr>
          <p:cNvPr id="56" name="Picture Placeholder 55">
            <a:extLst>
              <a:ext uri="{FF2B5EF4-FFF2-40B4-BE49-F238E27FC236}">
                <a16:creationId xmlns:a16="http://schemas.microsoft.com/office/drawing/2014/main" id="{F5F9C3F2-EB26-D83D-AC9D-D7A6712C9AE8}"/>
              </a:ext>
            </a:extLst>
          </p:cNvPr>
          <p:cNvSpPr>
            <a:spLocks noGrp="1"/>
          </p:cNvSpPr>
          <p:nvPr>
            <p:ph type="pic" sz="quarter" idx="39" hasCustomPrompt="1"/>
          </p:nvPr>
        </p:nvSpPr>
        <p:spPr>
          <a:xfrm>
            <a:off x="7894696" y="340924"/>
            <a:ext cx="1699512" cy="1699512"/>
          </a:xfrm>
          <a:custGeom>
            <a:avLst/>
            <a:gdLst>
              <a:gd name="connsiteX0" fmla="*/ 1699512 w 1699512"/>
              <a:gd name="connsiteY0" fmla="*/ 0 h 1699512"/>
              <a:gd name="connsiteX1" fmla="*/ 1699512 w 1699512"/>
              <a:gd name="connsiteY1" fmla="*/ 1699512 h 1699512"/>
              <a:gd name="connsiteX2" fmla="*/ 0 w 1699512"/>
              <a:gd name="connsiteY2" fmla="*/ 1699512 h 1699512"/>
              <a:gd name="connsiteX3" fmla="*/ 1699512 w 1699512"/>
              <a:gd name="connsiteY3" fmla="*/ 0 h 1699512"/>
            </a:gdLst>
            <a:ahLst/>
            <a:cxnLst>
              <a:cxn ang="0">
                <a:pos x="connsiteX0" y="connsiteY0"/>
              </a:cxn>
              <a:cxn ang="0">
                <a:pos x="connsiteX1" y="connsiteY1"/>
              </a:cxn>
              <a:cxn ang="0">
                <a:pos x="connsiteX2" y="connsiteY2"/>
              </a:cxn>
              <a:cxn ang="0">
                <a:pos x="connsiteX3" y="connsiteY3"/>
              </a:cxn>
            </a:cxnLst>
            <a:rect l="l" t="t" r="r" b="b"/>
            <a:pathLst>
              <a:path w="1699512" h="1699512">
                <a:moveTo>
                  <a:pt x="1699512" y="0"/>
                </a:moveTo>
                <a:lnTo>
                  <a:pt x="1699512" y="1699512"/>
                </a:lnTo>
                <a:lnTo>
                  <a:pt x="0" y="1699512"/>
                </a:lnTo>
                <a:cubicBezTo>
                  <a:pt x="0" y="761381"/>
                  <a:pt x="761381" y="0"/>
                  <a:pt x="1699512" y="0"/>
                </a:cubicBezTo>
                <a:close/>
              </a:path>
            </a:pathLst>
          </a:custGeom>
          <a:solidFill>
            <a:schemeClr val="bg1"/>
          </a:solidFill>
        </p:spPr>
        <p:txBody>
          <a:bodyPr wrap="square" bIns="548640" anchor="ctr">
            <a:noAutofit/>
          </a:bodyPr>
          <a:lstStyle>
            <a:lvl1pPr marL="0" indent="0" algn="ctr">
              <a:buNone/>
              <a:defRPr sz="1200">
                <a:solidFill>
                  <a:schemeClr val="tx1"/>
                </a:solidFill>
                <a:latin typeface="+mj-lt"/>
              </a:defRPr>
            </a:lvl1pPr>
          </a:lstStyle>
          <a:p>
            <a:r>
              <a:rPr lang="de-CH"/>
              <a:t>Add image</a:t>
            </a:r>
          </a:p>
        </p:txBody>
      </p:sp>
      <p:sp>
        <p:nvSpPr>
          <p:cNvPr id="57" name="Text Placeholder 26">
            <a:extLst>
              <a:ext uri="{FF2B5EF4-FFF2-40B4-BE49-F238E27FC236}">
                <a16:creationId xmlns:a16="http://schemas.microsoft.com/office/drawing/2014/main" id="{9CD9154A-6B84-4A5A-F171-994E1F76BF5D}"/>
              </a:ext>
            </a:extLst>
          </p:cNvPr>
          <p:cNvSpPr>
            <a:spLocks noGrp="1"/>
          </p:cNvSpPr>
          <p:nvPr>
            <p:ph type="body" sz="quarter" idx="40" hasCustomPrompt="1"/>
          </p:nvPr>
        </p:nvSpPr>
        <p:spPr>
          <a:xfrm>
            <a:off x="7817508" y="2006568"/>
            <a:ext cx="1458048" cy="342262"/>
          </a:xfrm>
          <a:prstGeom prst="rect">
            <a:avLst/>
          </a:prstGeom>
        </p:spPr>
        <p:txBody>
          <a:bodyPr lIns="91440" tIns="45720" rIns="91440" bIns="45720" anchor="b"/>
          <a:lstStyle>
            <a:lvl1pPr marL="0" indent="0" algn="l">
              <a:lnSpc>
                <a:spcPct val="100000"/>
              </a:lnSpc>
              <a:spcBef>
                <a:spcPts val="0"/>
              </a:spcBef>
              <a:buNone/>
              <a:defRPr sz="1400" cap="all" baseline="0">
                <a:solidFill>
                  <a:schemeClr val="tx1"/>
                </a:solidFill>
                <a:latin typeface="+mj-lt"/>
              </a:defRPr>
            </a:lvl1pPr>
          </a:lstStyle>
          <a:p>
            <a:pPr lvl="0"/>
            <a:r>
              <a:rPr lang="en-US"/>
              <a:t>Name</a:t>
            </a:r>
            <a:endParaRPr lang="de-CH"/>
          </a:p>
        </p:txBody>
      </p:sp>
      <p:sp>
        <p:nvSpPr>
          <p:cNvPr id="58" name="Text Placeholder 26">
            <a:extLst>
              <a:ext uri="{FF2B5EF4-FFF2-40B4-BE49-F238E27FC236}">
                <a16:creationId xmlns:a16="http://schemas.microsoft.com/office/drawing/2014/main" id="{51CCFF53-604B-1CCE-A0C9-D41170CF1E96}"/>
              </a:ext>
            </a:extLst>
          </p:cNvPr>
          <p:cNvSpPr>
            <a:spLocks noGrp="1"/>
          </p:cNvSpPr>
          <p:nvPr>
            <p:ph type="body" sz="quarter" idx="41" hasCustomPrompt="1"/>
          </p:nvPr>
        </p:nvSpPr>
        <p:spPr>
          <a:xfrm>
            <a:off x="7817508" y="2235169"/>
            <a:ext cx="1458048" cy="342262"/>
          </a:xfrm>
          <a:prstGeom prst="rect">
            <a:avLst/>
          </a:prstGeom>
        </p:spPr>
        <p:txBody>
          <a:bodyPr lIns="91440" tIns="45720" rIns="91440" bIns="45720" anchor="t"/>
          <a:lstStyle>
            <a:lvl1pPr marL="0" indent="0" algn="l">
              <a:lnSpc>
                <a:spcPct val="100000"/>
              </a:lnSpc>
              <a:spcBef>
                <a:spcPts val="0"/>
              </a:spcBef>
              <a:buNone/>
              <a:defRPr sz="1200" cap="all" baseline="0">
                <a:solidFill>
                  <a:schemeClr val="tx1"/>
                </a:solidFill>
                <a:latin typeface="+mj-lt"/>
              </a:defRPr>
            </a:lvl1pPr>
          </a:lstStyle>
          <a:p>
            <a:pPr lvl="0"/>
            <a:r>
              <a:rPr lang="en-US"/>
              <a:t>POSITION</a:t>
            </a:r>
            <a:endParaRPr lang="de-CH"/>
          </a:p>
        </p:txBody>
      </p:sp>
      <p:sp>
        <p:nvSpPr>
          <p:cNvPr id="59" name="Picture Placeholder 58">
            <a:extLst>
              <a:ext uri="{FF2B5EF4-FFF2-40B4-BE49-F238E27FC236}">
                <a16:creationId xmlns:a16="http://schemas.microsoft.com/office/drawing/2014/main" id="{AC6E4A01-B381-12EF-3E0E-7AA42CE82918}"/>
              </a:ext>
            </a:extLst>
          </p:cNvPr>
          <p:cNvSpPr>
            <a:spLocks noGrp="1"/>
          </p:cNvSpPr>
          <p:nvPr>
            <p:ph type="pic" sz="quarter" idx="42" hasCustomPrompt="1"/>
          </p:nvPr>
        </p:nvSpPr>
        <p:spPr>
          <a:xfrm>
            <a:off x="9788453" y="340924"/>
            <a:ext cx="1699512" cy="1699512"/>
          </a:xfrm>
          <a:custGeom>
            <a:avLst/>
            <a:gdLst>
              <a:gd name="connsiteX0" fmla="*/ 1699512 w 1699512"/>
              <a:gd name="connsiteY0" fmla="*/ 0 h 1699512"/>
              <a:gd name="connsiteX1" fmla="*/ 1699512 w 1699512"/>
              <a:gd name="connsiteY1" fmla="*/ 1699512 h 1699512"/>
              <a:gd name="connsiteX2" fmla="*/ 0 w 1699512"/>
              <a:gd name="connsiteY2" fmla="*/ 1699512 h 1699512"/>
              <a:gd name="connsiteX3" fmla="*/ 1699512 w 1699512"/>
              <a:gd name="connsiteY3" fmla="*/ 0 h 1699512"/>
            </a:gdLst>
            <a:ahLst/>
            <a:cxnLst>
              <a:cxn ang="0">
                <a:pos x="connsiteX0" y="connsiteY0"/>
              </a:cxn>
              <a:cxn ang="0">
                <a:pos x="connsiteX1" y="connsiteY1"/>
              </a:cxn>
              <a:cxn ang="0">
                <a:pos x="connsiteX2" y="connsiteY2"/>
              </a:cxn>
              <a:cxn ang="0">
                <a:pos x="connsiteX3" y="connsiteY3"/>
              </a:cxn>
            </a:cxnLst>
            <a:rect l="l" t="t" r="r" b="b"/>
            <a:pathLst>
              <a:path w="1699512" h="1699512">
                <a:moveTo>
                  <a:pt x="1699512" y="0"/>
                </a:moveTo>
                <a:lnTo>
                  <a:pt x="1699512" y="1699512"/>
                </a:lnTo>
                <a:lnTo>
                  <a:pt x="0" y="1699512"/>
                </a:lnTo>
                <a:cubicBezTo>
                  <a:pt x="0" y="761381"/>
                  <a:pt x="761381" y="0"/>
                  <a:pt x="1699512" y="0"/>
                </a:cubicBezTo>
                <a:close/>
              </a:path>
            </a:pathLst>
          </a:custGeom>
          <a:solidFill>
            <a:schemeClr val="bg1"/>
          </a:solidFill>
        </p:spPr>
        <p:txBody>
          <a:bodyPr wrap="square" bIns="548640" anchor="ctr">
            <a:noAutofit/>
          </a:bodyPr>
          <a:lstStyle>
            <a:lvl1pPr marL="0" indent="0" algn="ctr">
              <a:buNone/>
              <a:defRPr sz="1200">
                <a:solidFill>
                  <a:schemeClr val="tx1"/>
                </a:solidFill>
                <a:latin typeface="+mj-lt"/>
              </a:defRPr>
            </a:lvl1pPr>
          </a:lstStyle>
          <a:p>
            <a:r>
              <a:rPr lang="de-CH"/>
              <a:t>Add image</a:t>
            </a:r>
          </a:p>
        </p:txBody>
      </p:sp>
      <p:sp>
        <p:nvSpPr>
          <p:cNvPr id="60" name="Text Placeholder 26">
            <a:extLst>
              <a:ext uri="{FF2B5EF4-FFF2-40B4-BE49-F238E27FC236}">
                <a16:creationId xmlns:a16="http://schemas.microsoft.com/office/drawing/2014/main" id="{6717B34A-1BCF-4A54-A819-F8459ED60AA3}"/>
              </a:ext>
            </a:extLst>
          </p:cNvPr>
          <p:cNvSpPr>
            <a:spLocks noGrp="1"/>
          </p:cNvSpPr>
          <p:nvPr>
            <p:ph type="body" sz="quarter" idx="43" hasCustomPrompt="1"/>
          </p:nvPr>
        </p:nvSpPr>
        <p:spPr>
          <a:xfrm>
            <a:off x="9711265" y="2006568"/>
            <a:ext cx="1458048" cy="342262"/>
          </a:xfrm>
          <a:prstGeom prst="rect">
            <a:avLst/>
          </a:prstGeom>
        </p:spPr>
        <p:txBody>
          <a:bodyPr lIns="91440" tIns="45720" rIns="91440" bIns="45720" anchor="b"/>
          <a:lstStyle>
            <a:lvl1pPr marL="0" indent="0" algn="l">
              <a:lnSpc>
                <a:spcPct val="100000"/>
              </a:lnSpc>
              <a:spcBef>
                <a:spcPts val="0"/>
              </a:spcBef>
              <a:buNone/>
              <a:defRPr sz="1400" cap="all" baseline="0">
                <a:solidFill>
                  <a:schemeClr val="tx1"/>
                </a:solidFill>
                <a:latin typeface="+mj-lt"/>
              </a:defRPr>
            </a:lvl1pPr>
          </a:lstStyle>
          <a:p>
            <a:pPr lvl="0"/>
            <a:r>
              <a:rPr lang="en-US"/>
              <a:t>Name</a:t>
            </a:r>
            <a:endParaRPr lang="de-CH"/>
          </a:p>
        </p:txBody>
      </p:sp>
      <p:sp>
        <p:nvSpPr>
          <p:cNvPr id="61" name="Text Placeholder 26">
            <a:extLst>
              <a:ext uri="{FF2B5EF4-FFF2-40B4-BE49-F238E27FC236}">
                <a16:creationId xmlns:a16="http://schemas.microsoft.com/office/drawing/2014/main" id="{71676FB6-8BB1-CBF1-ADA7-E8D5C2BF35E5}"/>
              </a:ext>
            </a:extLst>
          </p:cNvPr>
          <p:cNvSpPr>
            <a:spLocks noGrp="1"/>
          </p:cNvSpPr>
          <p:nvPr>
            <p:ph type="body" sz="quarter" idx="44" hasCustomPrompt="1"/>
          </p:nvPr>
        </p:nvSpPr>
        <p:spPr>
          <a:xfrm>
            <a:off x="9711265" y="2235169"/>
            <a:ext cx="1458048" cy="342262"/>
          </a:xfrm>
          <a:prstGeom prst="rect">
            <a:avLst/>
          </a:prstGeom>
        </p:spPr>
        <p:txBody>
          <a:bodyPr lIns="91440" tIns="45720" rIns="91440" bIns="45720" anchor="t"/>
          <a:lstStyle>
            <a:lvl1pPr marL="0" indent="0" algn="l">
              <a:lnSpc>
                <a:spcPct val="100000"/>
              </a:lnSpc>
              <a:spcBef>
                <a:spcPts val="0"/>
              </a:spcBef>
              <a:buNone/>
              <a:defRPr sz="1200" cap="all" baseline="0">
                <a:solidFill>
                  <a:schemeClr val="tx1"/>
                </a:solidFill>
                <a:latin typeface="+mj-lt"/>
              </a:defRPr>
            </a:lvl1pPr>
          </a:lstStyle>
          <a:p>
            <a:pPr lvl="0"/>
            <a:r>
              <a:rPr lang="en-US"/>
              <a:t>POSITION</a:t>
            </a:r>
            <a:endParaRPr lang="de-CH"/>
          </a:p>
        </p:txBody>
      </p:sp>
      <p:sp>
        <p:nvSpPr>
          <p:cNvPr id="62" name="Picture Placeholder 61">
            <a:extLst>
              <a:ext uri="{FF2B5EF4-FFF2-40B4-BE49-F238E27FC236}">
                <a16:creationId xmlns:a16="http://schemas.microsoft.com/office/drawing/2014/main" id="{69474910-BE84-C342-2929-3FAC1171A04E}"/>
              </a:ext>
            </a:extLst>
          </p:cNvPr>
          <p:cNvSpPr>
            <a:spLocks noGrp="1"/>
          </p:cNvSpPr>
          <p:nvPr>
            <p:ph type="pic" sz="quarter" idx="45" hasCustomPrompt="1"/>
          </p:nvPr>
        </p:nvSpPr>
        <p:spPr>
          <a:xfrm>
            <a:off x="4107180" y="2482991"/>
            <a:ext cx="1699512" cy="1699512"/>
          </a:xfrm>
          <a:custGeom>
            <a:avLst/>
            <a:gdLst>
              <a:gd name="connsiteX0" fmla="*/ 1699512 w 1699512"/>
              <a:gd name="connsiteY0" fmla="*/ 0 h 1699512"/>
              <a:gd name="connsiteX1" fmla="*/ 1699512 w 1699512"/>
              <a:gd name="connsiteY1" fmla="*/ 1699512 h 1699512"/>
              <a:gd name="connsiteX2" fmla="*/ 0 w 1699512"/>
              <a:gd name="connsiteY2" fmla="*/ 1699512 h 1699512"/>
              <a:gd name="connsiteX3" fmla="*/ 1699512 w 1699512"/>
              <a:gd name="connsiteY3" fmla="*/ 0 h 1699512"/>
            </a:gdLst>
            <a:ahLst/>
            <a:cxnLst>
              <a:cxn ang="0">
                <a:pos x="connsiteX0" y="connsiteY0"/>
              </a:cxn>
              <a:cxn ang="0">
                <a:pos x="connsiteX1" y="connsiteY1"/>
              </a:cxn>
              <a:cxn ang="0">
                <a:pos x="connsiteX2" y="connsiteY2"/>
              </a:cxn>
              <a:cxn ang="0">
                <a:pos x="connsiteX3" y="connsiteY3"/>
              </a:cxn>
            </a:cxnLst>
            <a:rect l="l" t="t" r="r" b="b"/>
            <a:pathLst>
              <a:path w="1699512" h="1699512">
                <a:moveTo>
                  <a:pt x="1699512" y="0"/>
                </a:moveTo>
                <a:lnTo>
                  <a:pt x="1699512" y="1699512"/>
                </a:lnTo>
                <a:lnTo>
                  <a:pt x="0" y="1699512"/>
                </a:lnTo>
                <a:cubicBezTo>
                  <a:pt x="0" y="761381"/>
                  <a:pt x="761381" y="0"/>
                  <a:pt x="1699512" y="0"/>
                </a:cubicBezTo>
                <a:close/>
              </a:path>
            </a:pathLst>
          </a:custGeom>
          <a:solidFill>
            <a:schemeClr val="bg1"/>
          </a:solidFill>
        </p:spPr>
        <p:txBody>
          <a:bodyPr wrap="square" bIns="548640" anchor="ctr">
            <a:noAutofit/>
          </a:bodyPr>
          <a:lstStyle>
            <a:lvl1pPr marL="0" indent="0" algn="ctr">
              <a:buNone/>
              <a:defRPr sz="1200">
                <a:solidFill>
                  <a:schemeClr val="tx1"/>
                </a:solidFill>
                <a:latin typeface="+mj-lt"/>
              </a:defRPr>
            </a:lvl1pPr>
          </a:lstStyle>
          <a:p>
            <a:r>
              <a:rPr lang="de-CH"/>
              <a:t>Add image</a:t>
            </a:r>
          </a:p>
        </p:txBody>
      </p:sp>
      <p:sp>
        <p:nvSpPr>
          <p:cNvPr id="63" name="Text Placeholder 26">
            <a:extLst>
              <a:ext uri="{FF2B5EF4-FFF2-40B4-BE49-F238E27FC236}">
                <a16:creationId xmlns:a16="http://schemas.microsoft.com/office/drawing/2014/main" id="{3B067CD9-F45E-FF06-441B-A0DA1F577AE6}"/>
              </a:ext>
            </a:extLst>
          </p:cNvPr>
          <p:cNvSpPr>
            <a:spLocks noGrp="1"/>
          </p:cNvSpPr>
          <p:nvPr>
            <p:ph type="body" sz="quarter" idx="46" hasCustomPrompt="1"/>
          </p:nvPr>
        </p:nvSpPr>
        <p:spPr>
          <a:xfrm>
            <a:off x="4029992" y="4148635"/>
            <a:ext cx="1458048" cy="342262"/>
          </a:xfrm>
          <a:prstGeom prst="rect">
            <a:avLst/>
          </a:prstGeom>
        </p:spPr>
        <p:txBody>
          <a:bodyPr lIns="91440" tIns="45720" rIns="91440" bIns="45720" anchor="b"/>
          <a:lstStyle>
            <a:lvl1pPr marL="0" indent="0" algn="l">
              <a:lnSpc>
                <a:spcPct val="100000"/>
              </a:lnSpc>
              <a:spcBef>
                <a:spcPts val="0"/>
              </a:spcBef>
              <a:buNone/>
              <a:defRPr sz="1400" cap="all" baseline="0">
                <a:solidFill>
                  <a:schemeClr val="tx1"/>
                </a:solidFill>
                <a:latin typeface="+mj-lt"/>
              </a:defRPr>
            </a:lvl1pPr>
          </a:lstStyle>
          <a:p>
            <a:pPr lvl="0"/>
            <a:r>
              <a:rPr lang="en-US"/>
              <a:t>Name</a:t>
            </a:r>
            <a:endParaRPr lang="de-CH"/>
          </a:p>
        </p:txBody>
      </p:sp>
      <p:sp>
        <p:nvSpPr>
          <p:cNvPr id="64" name="Text Placeholder 26">
            <a:extLst>
              <a:ext uri="{FF2B5EF4-FFF2-40B4-BE49-F238E27FC236}">
                <a16:creationId xmlns:a16="http://schemas.microsoft.com/office/drawing/2014/main" id="{B94AF05B-3E03-118A-6090-5E6D8E91672F}"/>
              </a:ext>
            </a:extLst>
          </p:cNvPr>
          <p:cNvSpPr>
            <a:spLocks noGrp="1"/>
          </p:cNvSpPr>
          <p:nvPr>
            <p:ph type="body" sz="quarter" idx="47" hasCustomPrompt="1"/>
          </p:nvPr>
        </p:nvSpPr>
        <p:spPr>
          <a:xfrm>
            <a:off x="4029992" y="4377236"/>
            <a:ext cx="1458048" cy="342262"/>
          </a:xfrm>
          <a:prstGeom prst="rect">
            <a:avLst/>
          </a:prstGeom>
        </p:spPr>
        <p:txBody>
          <a:bodyPr lIns="91440" tIns="45720" rIns="91440" bIns="45720" anchor="t"/>
          <a:lstStyle>
            <a:lvl1pPr marL="0" indent="0" algn="l">
              <a:lnSpc>
                <a:spcPct val="100000"/>
              </a:lnSpc>
              <a:spcBef>
                <a:spcPts val="0"/>
              </a:spcBef>
              <a:buNone/>
              <a:defRPr sz="1200" cap="all" baseline="0">
                <a:solidFill>
                  <a:schemeClr val="tx1"/>
                </a:solidFill>
                <a:latin typeface="+mj-lt"/>
              </a:defRPr>
            </a:lvl1pPr>
          </a:lstStyle>
          <a:p>
            <a:pPr lvl="0"/>
            <a:r>
              <a:rPr lang="en-US"/>
              <a:t>POSITION</a:t>
            </a:r>
            <a:endParaRPr lang="de-CH"/>
          </a:p>
        </p:txBody>
      </p:sp>
      <p:sp>
        <p:nvSpPr>
          <p:cNvPr id="65" name="Picture Placeholder 64">
            <a:extLst>
              <a:ext uri="{FF2B5EF4-FFF2-40B4-BE49-F238E27FC236}">
                <a16:creationId xmlns:a16="http://schemas.microsoft.com/office/drawing/2014/main" id="{913DFE91-8143-BD50-F765-CA53127B358D}"/>
              </a:ext>
            </a:extLst>
          </p:cNvPr>
          <p:cNvSpPr>
            <a:spLocks noGrp="1"/>
          </p:cNvSpPr>
          <p:nvPr>
            <p:ph type="pic" sz="quarter" idx="48" hasCustomPrompt="1"/>
          </p:nvPr>
        </p:nvSpPr>
        <p:spPr>
          <a:xfrm>
            <a:off x="6000938" y="2482991"/>
            <a:ext cx="1699512" cy="1699512"/>
          </a:xfrm>
          <a:custGeom>
            <a:avLst/>
            <a:gdLst>
              <a:gd name="connsiteX0" fmla="*/ 1699512 w 1699512"/>
              <a:gd name="connsiteY0" fmla="*/ 0 h 1699512"/>
              <a:gd name="connsiteX1" fmla="*/ 1699512 w 1699512"/>
              <a:gd name="connsiteY1" fmla="*/ 1699512 h 1699512"/>
              <a:gd name="connsiteX2" fmla="*/ 0 w 1699512"/>
              <a:gd name="connsiteY2" fmla="*/ 1699512 h 1699512"/>
              <a:gd name="connsiteX3" fmla="*/ 1699512 w 1699512"/>
              <a:gd name="connsiteY3" fmla="*/ 0 h 1699512"/>
            </a:gdLst>
            <a:ahLst/>
            <a:cxnLst>
              <a:cxn ang="0">
                <a:pos x="connsiteX0" y="connsiteY0"/>
              </a:cxn>
              <a:cxn ang="0">
                <a:pos x="connsiteX1" y="connsiteY1"/>
              </a:cxn>
              <a:cxn ang="0">
                <a:pos x="connsiteX2" y="connsiteY2"/>
              </a:cxn>
              <a:cxn ang="0">
                <a:pos x="connsiteX3" y="connsiteY3"/>
              </a:cxn>
            </a:cxnLst>
            <a:rect l="l" t="t" r="r" b="b"/>
            <a:pathLst>
              <a:path w="1699512" h="1699512">
                <a:moveTo>
                  <a:pt x="1699512" y="0"/>
                </a:moveTo>
                <a:lnTo>
                  <a:pt x="1699512" y="1699512"/>
                </a:lnTo>
                <a:lnTo>
                  <a:pt x="0" y="1699512"/>
                </a:lnTo>
                <a:cubicBezTo>
                  <a:pt x="0" y="761381"/>
                  <a:pt x="761381" y="0"/>
                  <a:pt x="1699512" y="0"/>
                </a:cubicBezTo>
                <a:close/>
              </a:path>
            </a:pathLst>
          </a:custGeom>
          <a:solidFill>
            <a:schemeClr val="bg1"/>
          </a:solidFill>
        </p:spPr>
        <p:txBody>
          <a:bodyPr wrap="square" bIns="548640" anchor="ctr">
            <a:noAutofit/>
          </a:bodyPr>
          <a:lstStyle>
            <a:lvl1pPr marL="0" indent="0" algn="ctr">
              <a:buNone/>
              <a:defRPr sz="1200">
                <a:solidFill>
                  <a:schemeClr val="tx1"/>
                </a:solidFill>
                <a:latin typeface="+mj-lt"/>
              </a:defRPr>
            </a:lvl1pPr>
          </a:lstStyle>
          <a:p>
            <a:r>
              <a:rPr lang="de-CH"/>
              <a:t>Add image</a:t>
            </a:r>
          </a:p>
        </p:txBody>
      </p:sp>
      <p:sp>
        <p:nvSpPr>
          <p:cNvPr id="66" name="Text Placeholder 26">
            <a:extLst>
              <a:ext uri="{FF2B5EF4-FFF2-40B4-BE49-F238E27FC236}">
                <a16:creationId xmlns:a16="http://schemas.microsoft.com/office/drawing/2014/main" id="{D9C63742-25E5-002F-4E4E-4B6406E351D9}"/>
              </a:ext>
            </a:extLst>
          </p:cNvPr>
          <p:cNvSpPr>
            <a:spLocks noGrp="1"/>
          </p:cNvSpPr>
          <p:nvPr>
            <p:ph type="body" sz="quarter" idx="49" hasCustomPrompt="1"/>
          </p:nvPr>
        </p:nvSpPr>
        <p:spPr>
          <a:xfrm>
            <a:off x="5923750" y="4148635"/>
            <a:ext cx="1458048" cy="342262"/>
          </a:xfrm>
          <a:prstGeom prst="rect">
            <a:avLst/>
          </a:prstGeom>
        </p:spPr>
        <p:txBody>
          <a:bodyPr lIns="91440" tIns="45720" rIns="91440" bIns="45720" anchor="b"/>
          <a:lstStyle>
            <a:lvl1pPr marL="0" indent="0" algn="l">
              <a:lnSpc>
                <a:spcPct val="100000"/>
              </a:lnSpc>
              <a:spcBef>
                <a:spcPts val="0"/>
              </a:spcBef>
              <a:buNone/>
              <a:defRPr sz="1400" cap="all" baseline="0">
                <a:solidFill>
                  <a:schemeClr val="tx1"/>
                </a:solidFill>
                <a:latin typeface="+mj-lt"/>
              </a:defRPr>
            </a:lvl1pPr>
          </a:lstStyle>
          <a:p>
            <a:pPr lvl="0"/>
            <a:r>
              <a:rPr lang="en-US"/>
              <a:t>Name</a:t>
            </a:r>
            <a:endParaRPr lang="de-CH"/>
          </a:p>
        </p:txBody>
      </p:sp>
      <p:sp>
        <p:nvSpPr>
          <p:cNvPr id="67" name="Text Placeholder 26">
            <a:extLst>
              <a:ext uri="{FF2B5EF4-FFF2-40B4-BE49-F238E27FC236}">
                <a16:creationId xmlns:a16="http://schemas.microsoft.com/office/drawing/2014/main" id="{15DD5A5E-E8FF-AA78-AAC9-D209BEB90D68}"/>
              </a:ext>
            </a:extLst>
          </p:cNvPr>
          <p:cNvSpPr>
            <a:spLocks noGrp="1"/>
          </p:cNvSpPr>
          <p:nvPr>
            <p:ph type="body" sz="quarter" idx="50" hasCustomPrompt="1"/>
          </p:nvPr>
        </p:nvSpPr>
        <p:spPr>
          <a:xfrm>
            <a:off x="5923750" y="4377236"/>
            <a:ext cx="1458048" cy="342262"/>
          </a:xfrm>
          <a:prstGeom prst="rect">
            <a:avLst/>
          </a:prstGeom>
        </p:spPr>
        <p:txBody>
          <a:bodyPr lIns="91440" tIns="45720" rIns="91440" bIns="45720" anchor="t"/>
          <a:lstStyle>
            <a:lvl1pPr marL="0" indent="0" algn="l">
              <a:lnSpc>
                <a:spcPct val="100000"/>
              </a:lnSpc>
              <a:spcBef>
                <a:spcPts val="0"/>
              </a:spcBef>
              <a:buNone/>
              <a:defRPr sz="1200" cap="all" baseline="0">
                <a:solidFill>
                  <a:schemeClr val="tx1"/>
                </a:solidFill>
                <a:latin typeface="+mj-lt"/>
              </a:defRPr>
            </a:lvl1pPr>
          </a:lstStyle>
          <a:p>
            <a:pPr lvl="0"/>
            <a:r>
              <a:rPr lang="en-US"/>
              <a:t>POSITION</a:t>
            </a:r>
            <a:endParaRPr lang="de-CH"/>
          </a:p>
        </p:txBody>
      </p:sp>
      <p:sp>
        <p:nvSpPr>
          <p:cNvPr id="68" name="Picture Placeholder 67">
            <a:extLst>
              <a:ext uri="{FF2B5EF4-FFF2-40B4-BE49-F238E27FC236}">
                <a16:creationId xmlns:a16="http://schemas.microsoft.com/office/drawing/2014/main" id="{4C355AE8-92FA-7ACA-4669-B3C746393ED6}"/>
              </a:ext>
            </a:extLst>
          </p:cNvPr>
          <p:cNvSpPr>
            <a:spLocks noGrp="1"/>
          </p:cNvSpPr>
          <p:nvPr>
            <p:ph type="pic" sz="quarter" idx="51" hasCustomPrompt="1"/>
          </p:nvPr>
        </p:nvSpPr>
        <p:spPr>
          <a:xfrm>
            <a:off x="7894696" y="2482991"/>
            <a:ext cx="1699512" cy="1699512"/>
          </a:xfrm>
          <a:custGeom>
            <a:avLst/>
            <a:gdLst>
              <a:gd name="connsiteX0" fmla="*/ 1699512 w 1699512"/>
              <a:gd name="connsiteY0" fmla="*/ 0 h 1699512"/>
              <a:gd name="connsiteX1" fmla="*/ 1699512 w 1699512"/>
              <a:gd name="connsiteY1" fmla="*/ 1699512 h 1699512"/>
              <a:gd name="connsiteX2" fmla="*/ 0 w 1699512"/>
              <a:gd name="connsiteY2" fmla="*/ 1699512 h 1699512"/>
              <a:gd name="connsiteX3" fmla="*/ 1699512 w 1699512"/>
              <a:gd name="connsiteY3" fmla="*/ 0 h 1699512"/>
            </a:gdLst>
            <a:ahLst/>
            <a:cxnLst>
              <a:cxn ang="0">
                <a:pos x="connsiteX0" y="connsiteY0"/>
              </a:cxn>
              <a:cxn ang="0">
                <a:pos x="connsiteX1" y="connsiteY1"/>
              </a:cxn>
              <a:cxn ang="0">
                <a:pos x="connsiteX2" y="connsiteY2"/>
              </a:cxn>
              <a:cxn ang="0">
                <a:pos x="connsiteX3" y="connsiteY3"/>
              </a:cxn>
            </a:cxnLst>
            <a:rect l="l" t="t" r="r" b="b"/>
            <a:pathLst>
              <a:path w="1699512" h="1699512">
                <a:moveTo>
                  <a:pt x="1699512" y="0"/>
                </a:moveTo>
                <a:lnTo>
                  <a:pt x="1699512" y="1699512"/>
                </a:lnTo>
                <a:lnTo>
                  <a:pt x="0" y="1699512"/>
                </a:lnTo>
                <a:cubicBezTo>
                  <a:pt x="0" y="761381"/>
                  <a:pt x="761381" y="0"/>
                  <a:pt x="1699512" y="0"/>
                </a:cubicBezTo>
                <a:close/>
              </a:path>
            </a:pathLst>
          </a:custGeom>
          <a:solidFill>
            <a:schemeClr val="bg1"/>
          </a:solidFill>
        </p:spPr>
        <p:txBody>
          <a:bodyPr wrap="square" bIns="548640" anchor="ctr">
            <a:noAutofit/>
          </a:bodyPr>
          <a:lstStyle>
            <a:lvl1pPr marL="0" indent="0" algn="ctr">
              <a:buNone/>
              <a:defRPr sz="1200">
                <a:solidFill>
                  <a:schemeClr val="tx1"/>
                </a:solidFill>
                <a:latin typeface="+mj-lt"/>
              </a:defRPr>
            </a:lvl1pPr>
          </a:lstStyle>
          <a:p>
            <a:r>
              <a:rPr lang="de-CH"/>
              <a:t>Add image</a:t>
            </a:r>
          </a:p>
        </p:txBody>
      </p:sp>
      <p:sp>
        <p:nvSpPr>
          <p:cNvPr id="69" name="Text Placeholder 26">
            <a:extLst>
              <a:ext uri="{FF2B5EF4-FFF2-40B4-BE49-F238E27FC236}">
                <a16:creationId xmlns:a16="http://schemas.microsoft.com/office/drawing/2014/main" id="{9BAB40ED-580D-ACC7-5A7C-4F97F268F7FB}"/>
              </a:ext>
            </a:extLst>
          </p:cNvPr>
          <p:cNvSpPr>
            <a:spLocks noGrp="1"/>
          </p:cNvSpPr>
          <p:nvPr>
            <p:ph type="body" sz="quarter" idx="52" hasCustomPrompt="1"/>
          </p:nvPr>
        </p:nvSpPr>
        <p:spPr>
          <a:xfrm>
            <a:off x="7817508" y="4148635"/>
            <a:ext cx="1458048" cy="342262"/>
          </a:xfrm>
          <a:prstGeom prst="rect">
            <a:avLst/>
          </a:prstGeom>
        </p:spPr>
        <p:txBody>
          <a:bodyPr lIns="91440" tIns="45720" rIns="91440" bIns="45720" anchor="b"/>
          <a:lstStyle>
            <a:lvl1pPr marL="0" indent="0" algn="l">
              <a:lnSpc>
                <a:spcPct val="100000"/>
              </a:lnSpc>
              <a:spcBef>
                <a:spcPts val="0"/>
              </a:spcBef>
              <a:buNone/>
              <a:defRPr sz="1400" cap="all" baseline="0">
                <a:solidFill>
                  <a:schemeClr val="tx1"/>
                </a:solidFill>
                <a:latin typeface="+mj-lt"/>
              </a:defRPr>
            </a:lvl1pPr>
          </a:lstStyle>
          <a:p>
            <a:pPr lvl="0"/>
            <a:r>
              <a:rPr lang="en-US"/>
              <a:t>Name</a:t>
            </a:r>
            <a:endParaRPr lang="de-CH"/>
          </a:p>
        </p:txBody>
      </p:sp>
      <p:sp>
        <p:nvSpPr>
          <p:cNvPr id="70" name="Text Placeholder 26">
            <a:extLst>
              <a:ext uri="{FF2B5EF4-FFF2-40B4-BE49-F238E27FC236}">
                <a16:creationId xmlns:a16="http://schemas.microsoft.com/office/drawing/2014/main" id="{2992218A-E71B-1C8A-17EF-80F1E5AB44A4}"/>
              </a:ext>
            </a:extLst>
          </p:cNvPr>
          <p:cNvSpPr>
            <a:spLocks noGrp="1"/>
          </p:cNvSpPr>
          <p:nvPr>
            <p:ph type="body" sz="quarter" idx="53" hasCustomPrompt="1"/>
          </p:nvPr>
        </p:nvSpPr>
        <p:spPr>
          <a:xfrm>
            <a:off x="7817508" y="4377236"/>
            <a:ext cx="1458048" cy="342262"/>
          </a:xfrm>
          <a:prstGeom prst="rect">
            <a:avLst/>
          </a:prstGeom>
        </p:spPr>
        <p:txBody>
          <a:bodyPr lIns="91440" tIns="45720" rIns="91440" bIns="45720" anchor="t"/>
          <a:lstStyle>
            <a:lvl1pPr marL="0" indent="0" algn="l">
              <a:lnSpc>
                <a:spcPct val="100000"/>
              </a:lnSpc>
              <a:spcBef>
                <a:spcPts val="0"/>
              </a:spcBef>
              <a:buNone/>
              <a:defRPr sz="1200" cap="all" baseline="0">
                <a:solidFill>
                  <a:schemeClr val="tx1"/>
                </a:solidFill>
                <a:latin typeface="+mj-lt"/>
              </a:defRPr>
            </a:lvl1pPr>
          </a:lstStyle>
          <a:p>
            <a:pPr lvl="0"/>
            <a:r>
              <a:rPr lang="en-US"/>
              <a:t>POSITION</a:t>
            </a:r>
            <a:endParaRPr lang="de-CH"/>
          </a:p>
        </p:txBody>
      </p:sp>
      <p:sp>
        <p:nvSpPr>
          <p:cNvPr id="71" name="Picture Placeholder 70">
            <a:extLst>
              <a:ext uri="{FF2B5EF4-FFF2-40B4-BE49-F238E27FC236}">
                <a16:creationId xmlns:a16="http://schemas.microsoft.com/office/drawing/2014/main" id="{1158073D-8751-492F-0AFC-B31996C57827}"/>
              </a:ext>
            </a:extLst>
          </p:cNvPr>
          <p:cNvSpPr>
            <a:spLocks noGrp="1"/>
          </p:cNvSpPr>
          <p:nvPr>
            <p:ph type="pic" sz="quarter" idx="54" hasCustomPrompt="1"/>
          </p:nvPr>
        </p:nvSpPr>
        <p:spPr>
          <a:xfrm>
            <a:off x="9788453" y="2482991"/>
            <a:ext cx="1699512" cy="1699512"/>
          </a:xfrm>
          <a:custGeom>
            <a:avLst/>
            <a:gdLst>
              <a:gd name="connsiteX0" fmla="*/ 1699512 w 1699512"/>
              <a:gd name="connsiteY0" fmla="*/ 0 h 1699512"/>
              <a:gd name="connsiteX1" fmla="*/ 1699512 w 1699512"/>
              <a:gd name="connsiteY1" fmla="*/ 1699512 h 1699512"/>
              <a:gd name="connsiteX2" fmla="*/ 0 w 1699512"/>
              <a:gd name="connsiteY2" fmla="*/ 1699512 h 1699512"/>
              <a:gd name="connsiteX3" fmla="*/ 1699512 w 1699512"/>
              <a:gd name="connsiteY3" fmla="*/ 0 h 1699512"/>
            </a:gdLst>
            <a:ahLst/>
            <a:cxnLst>
              <a:cxn ang="0">
                <a:pos x="connsiteX0" y="connsiteY0"/>
              </a:cxn>
              <a:cxn ang="0">
                <a:pos x="connsiteX1" y="connsiteY1"/>
              </a:cxn>
              <a:cxn ang="0">
                <a:pos x="connsiteX2" y="connsiteY2"/>
              </a:cxn>
              <a:cxn ang="0">
                <a:pos x="connsiteX3" y="connsiteY3"/>
              </a:cxn>
            </a:cxnLst>
            <a:rect l="l" t="t" r="r" b="b"/>
            <a:pathLst>
              <a:path w="1699512" h="1699512">
                <a:moveTo>
                  <a:pt x="1699512" y="0"/>
                </a:moveTo>
                <a:lnTo>
                  <a:pt x="1699512" y="1699512"/>
                </a:lnTo>
                <a:lnTo>
                  <a:pt x="0" y="1699512"/>
                </a:lnTo>
                <a:cubicBezTo>
                  <a:pt x="0" y="761381"/>
                  <a:pt x="761381" y="0"/>
                  <a:pt x="1699512" y="0"/>
                </a:cubicBezTo>
                <a:close/>
              </a:path>
            </a:pathLst>
          </a:custGeom>
          <a:solidFill>
            <a:schemeClr val="bg1"/>
          </a:solidFill>
        </p:spPr>
        <p:txBody>
          <a:bodyPr wrap="square" bIns="548640" anchor="ctr">
            <a:noAutofit/>
          </a:bodyPr>
          <a:lstStyle>
            <a:lvl1pPr marL="0" indent="0" algn="ctr">
              <a:buNone/>
              <a:defRPr sz="1200">
                <a:solidFill>
                  <a:schemeClr val="tx1"/>
                </a:solidFill>
                <a:latin typeface="+mj-lt"/>
              </a:defRPr>
            </a:lvl1pPr>
          </a:lstStyle>
          <a:p>
            <a:r>
              <a:rPr lang="de-CH"/>
              <a:t>Add image</a:t>
            </a:r>
          </a:p>
        </p:txBody>
      </p:sp>
      <p:sp>
        <p:nvSpPr>
          <p:cNvPr id="72" name="Text Placeholder 26">
            <a:extLst>
              <a:ext uri="{FF2B5EF4-FFF2-40B4-BE49-F238E27FC236}">
                <a16:creationId xmlns:a16="http://schemas.microsoft.com/office/drawing/2014/main" id="{36803D00-8C53-7AE8-3A41-25480B1359E9}"/>
              </a:ext>
            </a:extLst>
          </p:cNvPr>
          <p:cNvSpPr>
            <a:spLocks noGrp="1"/>
          </p:cNvSpPr>
          <p:nvPr>
            <p:ph type="body" sz="quarter" idx="55" hasCustomPrompt="1"/>
          </p:nvPr>
        </p:nvSpPr>
        <p:spPr>
          <a:xfrm>
            <a:off x="9711265" y="4148635"/>
            <a:ext cx="1458048" cy="342262"/>
          </a:xfrm>
          <a:prstGeom prst="rect">
            <a:avLst/>
          </a:prstGeom>
        </p:spPr>
        <p:txBody>
          <a:bodyPr lIns="91440" tIns="45720" rIns="91440" bIns="45720" anchor="b"/>
          <a:lstStyle>
            <a:lvl1pPr marL="0" indent="0" algn="l">
              <a:lnSpc>
                <a:spcPct val="100000"/>
              </a:lnSpc>
              <a:spcBef>
                <a:spcPts val="0"/>
              </a:spcBef>
              <a:buNone/>
              <a:defRPr sz="1400" cap="all" baseline="0">
                <a:solidFill>
                  <a:schemeClr val="tx1"/>
                </a:solidFill>
                <a:latin typeface="+mj-lt"/>
              </a:defRPr>
            </a:lvl1pPr>
          </a:lstStyle>
          <a:p>
            <a:pPr lvl="0"/>
            <a:r>
              <a:rPr lang="en-US"/>
              <a:t>Name</a:t>
            </a:r>
            <a:endParaRPr lang="de-CH"/>
          </a:p>
        </p:txBody>
      </p:sp>
      <p:sp>
        <p:nvSpPr>
          <p:cNvPr id="73" name="Text Placeholder 26">
            <a:extLst>
              <a:ext uri="{FF2B5EF4-FFF2-40B4-BE49-F238E27FC236}">
                <a16:creationId xmlns:a16="http://schemas.microsoft.com/office/drawing/2014/main" id="{869109B1-F8BD-9358-CADE-3167C2913C25}"/>
              </a:ext>
            </a:extLst>
          </p:cNvPr>
          <p:cNvSpPr>
            <a:spLocks noGrp="1"/>
          </p:cNvSpPr>
          <p:nvPr>
            <p:ph type="body" sz="quarter" idx="56" hasCustomPrompt="1"/>
          </p:nvPr>
        </p:nvSpPr>
        <p:spPr>
          <a:xfrm>
            <a:off x="9711265" y="4377236"/>
            <a:ext cx="1458048" cy="342262"/>
          </a:xfrm>
          <a:prstGeom prst="rect">
            <a:avLst/>
          </a:prstGeom>
        </p:spPr>
        <p:txBody>
          <a:bodyPr lIns="91440" tIns="45720" rIns="91440" bIns="45720" anchor="t"/>
          <a:lstStyle>
            <a:lvl1pPr marL="0" indent="0" algn="l">
              <a:lnSpc>
                <a:spcPct val="100000"/>
              </a:lnSpc>
              <a:spcBef>
                <a:spcPts val="0"/>
              </a:spcBef>
              <a:buNone/>
              <a:defRPr sz="1200" cap="all" baseline="0">
                <a:solidFill>
                  <a:schemeClr val="tx1"/>
                </a:solidFill>
                <a:latin typeface="+mj-lt"/>
              </a:defRPr>
            </a:lvl1pPr>
          </a:lstStyle>
          <a:p>
            <a:pPr lvl="0"/>
            <a:r>
              <a:rPr lang="en-US"/>
              <a:t>POSITION</a:t>
            </a:r>
            <a:endParaRPr lang="de-CH"/>
          </a:p>
        </p:txBody>
      </p:sp>
      <p:pic>
        <p:nvPicPr>
          <p:cNvPr id="2" name="Picture 1" descr="A gold trophy with a blue background&#10;&#10;Description automatically generated">
            <a:extLst>
              <a:ext uri="{FF2B5EF4-FFF2-40B4-BE49-F238E27FC236}">
                <a16:creationId xmlns:a16="http://schemas.microsoft.com/office/drawing/2014/main" id="{16C5A246-AE9E-A08A-C7A4-617A3FFEC9CB}"/>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1581176" y="302248"/>
            <a:ext cx="349155" cy="612154"/>
          </a:xfrm>
          <a:prstGeom prst="rect">
            <a:avLst/>
          </a:prstGeom>
        </p:spPr>
      </p:pic>
    </p:spTree>
    <p:extLst>
      <p:ext uri="{BB962C8B-B14F-4D97-AF65-F5344CB8AC3E}">
        <p14:creationId xmlns:p14="http://schemas.microsoft.com/office/powerpoint/2010/main" val="251093918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Team slide_2_black">
    <p:spTree>
      <p:nvGrpSpPr>
        <p:cNvPr id="1" name=""/>
        <p:cNvGrpSpPr/>
        <p:nvPr/>
      </p:nvGrpSpPr>
      <p:grpSpPr>
        <a:xfrm>
          <a:off x="0" y="0"/>
          <a:ext cx="0" cy="0"/>
          <a:chOff x="0" y="0"/>
          <a:chExt cx="0" cy="0"/>
        </a:xfrm>
      </p:grpSpPr>
      <p:sp>
        <p:nvSpPr>
          <p:cNvPr id="8" name="Text Placeholder 14">
            <a:extLst>
              <a:ext uri="{FF2B5EF4-FFF2-40B4-BE49-F238E27FC236}">
                <a16:creationId xmlns:a16="http://schemas.microsoft.com/office/drawing/2014/main" id="{AAA24F45-A6DD-F33C-3279-B773901C8A51}"/>
              </a:ext>
            </a:extLst>
          </p:cNvPr>
          <p:cNvSpPr>
            <a:spLocks noGrp="1"/>
          </p:cNvSpPr>
          <p:nvPr>
            <p:ph type="body" sz="quarter" idx="20" hasCustomPrompt="1"/>
          </p:nvPr>
        </p:nvSpPr>
        <p:spPr>
          <a:xfrm>
            <a:off x="0" y="0"/>
            <a:ext cx="3870882" cy="6858000"/>
          </a:xfrm>
          <a:prstGeom prst="rect">
            <a:avLst/>
          </a:prstGeom>
          <a:solidFill>
            <a:schemeClr val="tx1"/>
          </a:solidFill>
        </p:spPr>
        <p:txBody>
          <a:bodyPr wrap="square" bIns="0" anchor="t">
            <a:noAutofit/>
          </a:bodyPr>
          <a:lstStyle>
            <a:lvl1pPr marL="0" indent="0" algn="l">
              <a:lnSpc>
                <a:spcPct val="80000"/>
              </a:lnSpc>
              <a:buNone/>
              <a:defRPr sz="100" cap="none" baseline="0">
                <a:solidFill>
                  <a:schemeClr val="tx1"/>
                </a:solidFill>
                <a:latin typeface="+mn-lt"/>
              </a:defRPr>
            </a:lvl1pPr>
          </a:lstStyle>
          <a:p>
            <a:pPr lvl="0"/>
            <a:r>
              <a:rPr lang="en-US"/>
              <a:t>.</a:t>
            </a:r>
            <a:endParaRPr lang="de-CH"/>
          </a:p>
        </p:txBody>
      </p:sp>
      <p:sp>
        <p:nvSpPr>
          <p:cNvPr id="74" name="Picture Placeholder 73">
            <a:extLst>
              <a:ext uri="{FF2B5EF4-FFF2-40B4-BE49-F238E27FC236}">
                <a16:creationId xmlns:a16="http://schemas.microsoft.com/office/drawing/2014/main" id="{52E2D93D-9E60-A41E-B14C-1CA00B1D75E0}"/>
              </a:ext>
            </a:extLst>
          </p:cNvPr>
          <p:cNvSpPr>
            <a:spLocks noGrp="1"/>
          </p:cNvSpPr>
          <p:nvPr>
            <p:ph type="pic" sz="quarter" idx="57" hasCustomPrompt="1"/>
          </p:nvPr>
        </p:nvSpPr>
        <p:spPr>
          <a:xfrm>
            <a:off x="4107180" y="4625058"/>
            <a:ext cx="1699512" cy="1699512"/>
          </a:xfrm>
          <a:custGeom>
            <a:avLst/>
            <a:gdLst>
              <a:gd name="connsiteX0" fmla="*/ 1699512 w 1699512"/>
              <a:gd name="connsiteY0" fmla="*/ 0 h 1699512"/>
              <a:gd name="connsiteX1" fmla="*/ 1699512 w 1699512"/>
              <a:gd name="connsiteY1" fmla="*/ 1699512 h 1699512"/>
              <a:gd name="connsiteX2" fmla="*/ 0 w 1699512"/>
              <a:gd name="connsiteY2" fmla="*/ 1699512 h 1699512"/>
              <a:gd name="connsiteX3" fmla="*/ 1699512 w 1699512"/>
              <a:gd name="connsiteY3" fmla="*/ 0 h 1699512"/>
            </a:gdLst>
            <a:ahLst/>
            <a:cxnLst>
              <a:cxn ang="0">
                <a:pos x="connsiteX0" y="connsiteY0"/>
              </a:cxn>
              <a:cxn ang="0">
                <a:pos x="connsiteX1" y="connsiteY1"/>
              </a:cxn>
              <a:cxn ang="0">
                <a:pos x="connsiteX2" y="connsiteY2"/>
              </a:cxn>
              <a:cxn ang="0">
                <a:pos x="connsiteX3" y="connsiteY3"/>
              </a:cxn>
            </a:cxnLst>
            <a:rect l="l" t="t" r="r" b="b"/>
            <a:pathLst>
              <a:path w="1699512" h="1699512">
                <a:moveTo>
                  <a:pt x="1699512" y="0"/>
                </a:moveTo>
                <a:lnTo>
                  <a:pt x="1699512" y="1699512"/>
                </a:lnTo>
                <a:lnTo>
                  <a:pt x="0" y="1699512"/>
                </a:lnTo>
                <a:cubicBezTo>
                  <a:pt x="0" y="761381"/>
                  <a:pt x="761381" y="0"/>
                  <a:pt x="1699512" y="0"/>
                </a:cubicBezTo>
                <a:close/>
              </a:path>
            </a:pathLst>
          </a:custGeom>
          <a:solidFill>
            <a:schemeClr val="bg1"/>
          </a:solidFill>
        </p:spPr>
        <p:txBody>
          <a:bodyPr wrap="square" bIns="548640" anchor="ctr">
            <a:noAutofit/>
          </a:bodyPr>
          <a:lstStyle>
            <a:lvl1pPr marL="0" indent="0" algn="ctr">
              <a:buNone/>
              <a:defRPr sz="1200">
                <a:solidFill>
                  <a:schemeClr val="tx1"/>
                </a:solidFill>
                <a:latin typeface="+mj-lt"/>
              </a:defRPr>
            </a:lvl1pPr>
          </a:lstStyle>
          <a:p>
            <a:r>
              <a:rPr lang="de-CH"/>
              <a:t>Add image</a:t>
            </a:r>
          </a:p>
        </p:txBody>
      </p:sp>
      <p:sp>
        <p:nvSpPr>
          <p:cNvPr id="75" name="Text Placeholder 26">
            <a:extLst>
              <a:ext uri="{FF2B5EF4-FFF2-40B4-BE49-F238E27FC236}">
                <a16:creationId xmlns:a16="http://schemas.microsoft.com/office/drawing/2014/main" id="{08677604-0545-42E0-CAA2-ECA32CB24B2F}"/>
              </a:ext>
            </a:extLst>
          </p:cNvPr>
          <p:cNvSpPr>
            <a:spLocks noGrp="1"/>
          </p:cNvSpPr>
          <p:nvPr>
            <p:ph type="body" sz="quarter" idx="58" hasCustomPrompt="1"/>
          </p:nvPr>
        </p:nvSpPr>
        <p:spPr>
          <a:xfrm>
            <a:off x="4029992" y="6290702"/>
            <a:ext cx="1458048" cy="342262"/>
          </a:xfrm>
          <a:prstGeom prst="rect">
            <a:avLst/>
          </a:prstGeom>
        </p:spPr>
        <p:txBody>
          <a:bodyPr lIns="91440" tIns="45720" rIns="91440" bIns="45720" anchor="b"/>
          <a:lstStyle>
            <a:lvl1pPr marL="0" indent="0" algn="l">
              <a:lnSpc>
                <a:spcPct val="100000"/>
              </a:lnSpc>
              <a:spcBef>
                <a:spcPts val="0"/>
              </a:spcBef>
              <a:buNone/>
              <a:defRPr sz="1400" cap="all" baseline="0">
                <a:solidFill>
                  <a:schemeClr val="tx1"/>
                </a:solidFill>
                <a:latin typeface="+mj-lt"/>
              </a:defRPr>
            </a:lvl1pPr>
          </a:lstStyle>
          <a:p>
            <a:pPr lvl="0"/>
            <a:r>
              <a:rPr lang="en-US"/>
              <a:t>Name</a:t>
            </a:r>
            <a:endParaRPr lang="de-CH"/>
          </a:p>
        </p:txBody>
      </p:sp>
      <p:sp>
        <p:nvSpPr>
          <p:cNvPr id="76" name="Text Placeholder 26">
            <a:extLst>
              <a:ext uri="{FF2B5EF4-FFF2-40B4-BE49-F238E27FC236}">
                <a16:creationId xmlns:a16="http://schemas.microsoft.com/office/drawing/2014/main" id="{9135B3C0-82ED-EF5C-6FFF-939B838E866B}"/>
              </a:ext>
            </a:extLst>
          </p:cNvPr>
          <p:cNvSpPr>
            <a:spLocks noGrp="1"/>
          </p:cNvSpPr>
          <p:nvPr>
            <p:ph type="body" sz="quarter" idx="59" hasCustomPrompt="1"/>
          </p:nvPr>
        </p:nvSpPr>
        <p:spPr>
          <a:xfrm>
            <a:off x="4029992" y="6519303"/>
            <a:ext cx="1458048" cy="342262"/>
          </a:xfrm>
          <a:prstGeom prst="rect">
            <a:avLst/>
          </a:prstGeom>
        </p:spPr>
        <p:txBody>
          <a:bodyPr lIns="91440" tIns="45720" rIns="91440" bIns="45720" anchor="t"/>
          <a:lstStyle>
            <a:lvl1pPr marL="0" indent="0" algn="l">
              <a:lnSpc>
                <a:spcPct val="100000"/>
              </a:lnSpc>
              <a:spcBef>
                <a:spcPts val="0"/>
              </a:spcBef>
              <a:buNone/>
              <a:defRPr sz="1200" cap="all" baseline="0">
                <a:solidFill>
                  <a:schemeClr val="tx1"/>
                </a:solidFill>
                <a:latin typeface="+mj-lt"/>
              </a:defRPr>
            </a:lvl1pPr>
          </a:lstStyle>
          <a:p>
            <a:pPr lvl="0"/>
            <a:r>
              <a:rPr lang="en-US"/>
              <a:t>POSITION</a:t>
            </a:r>
            <a:endParaRPr lang="de-CH"/>
          </a:p>
        </p:txBody>
      </p:sp>
      <p:sp>
        <p:nvSpPr>
          <p:cNvPr id="77" name="Picture Placeholder 76">
            <a:extLst>
              <a:ext uri="{FF2B5EF4-FFF2-40B4-BE49-F238E27FC236}">
                <a16:creationId xmlns:a16="http://schemas.microsoft.com/office/drawing/2014/main" id="{DC2B8139-8986-5DFA-00AE-D976ED9A69AF}"/>
              </a:ext>
            </a:extLst>
          </p:cNvPr>
          <p:cNvSpPr>
            <a:spLocks noGrp="1"/>
          </p:cNvSpPr>
          <p:nvPr>
            <p:ph type="pic" sz="quarter" idx="60" hasCustomPrompt="1"/>
          </p:nvPr>
        </p:nvSpPr>
        <p:spPr>
          <a:xfrm>
            <a:off x="6000938" y="4625058"/>
            <a:ext cx="1699512" cy="1699512"/>
          </a:xfrm>
          <a:custGeom>
            <a:avLst/>
            <a:gdLst>
              <a:gd name="connsiteX0" fmla="*/ 1699512 w 1699512"/>
              <a:gd name="connsiteY0" fmla="*/ 0 h 1699512"/>
              <a:gd name="connsiteX1" fmla="*/ 1699512 w 1699512"/>
              <a:gd name="connsiteY1" fmla="*/ 1699512 h 1699512"/>
              <a:gd name="connsiteX2" fmla="*/ 0 w 1699512"/>
              <a:gd name="connsiteY2" fmla="*/ 1699512 h 1699512"/>
              <a:gd name="connsiteX3" fmla="*/ 1699512 w 1699512"/>
              <a:gd name="connsiteY3" fmla="*/ 0 h 1699512"/>
            </a:gdLst>
            <a:ahLst/>
            <a:cxnLst>
              <a:cxn ang="0">
                <a:pos x="connsiteX0" y="connsiteY0"/>
              </a:cxn>
              <a:cxn ang="0">
                <a:pos x="connsiteX1" y="connsiteY1"/>
              </a:cxn>
              <a:cxn ang="0">
                <a:pos x="connsiteX2" y="connsiteY2"/>
              </a:cxn>
              <a:cxn ang="0">
                <a:pos x="connsiteX3" y="connsiteY3"/>
              </a:cxn>
            </a:cxnLst>
            <a:rect l="l" t="t" r="r" b="b"/>
            <a:pathLst>
              <a:path w="1699512" h="1699512">
                <a:moveTo>
                  <a:pt x="1699512" y="0"/>
                </a:moveTo>
                <a:lnTo>
                  <a:pt x="1699512" y="1699512"/>
                </a:lnTo>
                <a:lnTo>
                  <a:pt x="0" y="1699512"/>
                </a:lnTo>
                <a:cubicBezTo>
                  <a:pt x="0" y="761381"/>
                  <a:pt x="761381" y="0"/>
                  <a:pt x="1699512" y="0"/>
                </a:cubicBezTo>
                <a:close/>
              </a:path>
            </a:pathLst>
          </a:custGeom>
          <a:solidFill>
            <a:schemeClr val="bg1"/>
          </a:solidFill>
        </p:spPr>
        <p:txBody>
          <a:bodyPr wrap="square" bIns="548640" anchor="ctr">
            <a:noAutofit/>
          </a:bodyPr>
          <a:lstStyle>
            <a:lvl1pPr marL="0" indent="0" algn="ctr">
              <a:buNone/>
              <a:defRPr sz="1200">
                <a:solidFill>
                  <a:schemeClr val="tx1"/>
                </a:solidFill>
                <a:latin typeface="+mj-lt"/>
              </a:defRPr>
            </a:lvl1pPr>
          </a:lstStyle>
          <a:p>
            <a:r>
              <a:rPr lang="de-CH"/>
              <a:t>Add image</a:t>
            </a:r>
          </a:p>
        </p:txBody>
      </p:sp>
      <p:sp>
        <p:nvSpPr>
          <p:cNvPr id="78" name="Text Placeholder 26">
            <a:extLst>
              <a:ext uri="{FF2B5EF4-FFF2-40B4-BE49-F238E27FC236}">
                <a16:creationId xmlns:a16="http://schemas.microsoft.com/office/drawing/2014/main" id="{8C168B2C-D79A-060A-40D2-AAE37900DDF3}"/>
              </a:ext>
            </a:extLst>
          </p:cNvPr>
          <p:cNvSpPr>
            <a:spLocks noGrp="1"/>
          </p:cNvSpPr>
          <p:nvPr>
            <p:ph type="body" sz="quarter" idx="61" hasCustomPrompt="1"/>
          </p:nvPr>
        </p:nvSpPr>
        <p:spPr>
          <a:xfrm>
            <a:off x="5923750" y="6290702"/>
            <a:ext cx="1458048" cy="342262"/>
          </a:xfrm>
          <a:prstGeom prst="rect">
            <a:avLst/>
          </a:prstGeom>
        </p:spPr>
        <p:txBody>
          <a:bodyPr lIns="91440" tIns="45720" rIns="91440" bIns="45720" anchor="b"/>
          <a:lstStyle>
            <a:lvl1pPr marL="0" indent="0" algn="l">
              <a:lnSpc>
                <a:spcPct val="100000"/>
              </a:lnSpc>
              <a:spcBef>
                <a:spcPts val="0"/>
              </a:spcBef>
              <a:buNone/>
              <a:defRPr sz="1400" cap="all" baseline="0">
                <a:solidFill>
                  <a:schemeClr val="tx1"/>
                </a:solidFill>
                <a:latin typeface="+mj-lt"/>
              </a:defRPr>
            </a:lvl1pPr>
          </a:lstStyle>
          <a:p>
            <a:pPr lvl="0"/>
            <a:r>
              <a:rPr lang="en-US"/>
              <a:t>Name</a:t>
            </a:r>
            <a:endParaRPr lang="de-CH"/>
          </a:p>
        </p:txBody>
      </p:sp>
      <p:sp>
        <p:nvSpPr>
          <p:cNvPr id="79" name="Text Placeholder 26">
            <a:extLst>
              <a:ext uri="{FF2B5EF4-FFF2-40B4-BE49-F238E27FC236}">
                <a16:creationId xmlns:a16="http://schemas.microsoft.com/office/drawing/2014/main" id="{A6AD68AF-C7F2-D628-61CB-2ABF4FB8581E}"/>
              </a:ext>
            </a:extLst>
          </p:cNvPr>
          <p:cNvSpPr>
            <a:spLocks noGrp="1"/>
          </p:cNvSpPr>
          <p:nvPr>
            <p:ph type="body" sz="quarter" idx="62" hasCustomPrompt="1"/>
          </p:nvPr>
        </p:nvSpPr>
        <p:spPr>
          <a:xfrm>
            <a:off x="5923750" y="6519303"/>
            <a:ext cx="1458048" cy="342262"/>
          </a:xfrm>
          <a:prstGeom prst="rect">
            <a:avLst/>
          </a:prstGeom>
        </p:spPr>
        <p:txBody>
          <a:bodyPr lIns="91440" tIns="45720" rIns="91440" bIns="45720" anchor="t"/>
          <a:lstStyle>
            <a:lvl1pPr marL="0" indent="0" algn="l">
              <a:lnSpc>
                <a:spcPct val="100000"/>
              </a:lnSpc>
              <a:spcBef>
                <a:spcPts val="0"/>
              </a:spcBef>
              <a:buNone/>
              <a:defRPr sz="1200" cap="all" baseline="0">
                <a:solidFill>
                  <a:schemeClr val="tx1"/>
                </a:solidFill>
                <a:latin typeface="+mj-lt"/>
              </a:defRPr>
            </a:lvl1pPr>
          </a:lstStyle>
          <a:p>
            <a:pPr lvl="0"/>
            <a:r>
              <a:rPr lang="en-US"/>
              <a:t>POSITION</a:t>
            </a:r>
            <a:endParaRPr lang="de-CH"/>
          </a:p>
        </p:txBody>
      </p:sp>
      <p:sp>
        <p:nvSpPr>
          <p:cNvPr id="80" name="Picture Placeholder 79">
            <a:extLst>
              <a:ext uri="{FF2B5EF4-FFF2-40B4-BE49-F238E27FC236}">
                <a16:creationId xmlns:a16="http://schemas.microsoft.com/office/drawing/2014/main" id="{54F4C53B-E793-E4E7-FC49-91F118747E2E}"/>
              </a:ext>
            </a:extLst>
          </p:cNvPr>
          <p:cNvSpPr>
            <a:spLocks noGrp="1"/>
          </p:cNvSpPr>
          <p:nvPr>
            <p:ph type="pic" sz="quarter" idx="63" hasCustomPrompt="1"/>
          </p:nvPr>
        </p:nvSpPr>
        <p:spPr>
          <a:xfrm>
            <a:off x="7894696" y="4625058"/>
            <a:ext cx="1699512" cy="1699512"/>
          </a:xfrm>
          <a:custGeom>
            <a:avLst/>
            <a:gdLst>
              <a:gd name="connsiteX0" fmla="*/ 1699512 w 1699512"/>
              <a:gd name="connsiteY0" fmla="*/ 0 h 1699512"/>
              <a:gd name="connsiteX1" fmla="*/ 1699512 w 1699512"/>
              <a:gd name="connsiteY1" fmla="*/ 1699512 h 1699512"/>
              <a:gd name="connsiteX2" fmla="*/ 0 w 1699512"/>
              <a:gd name="connsiteY2" fmla="*/ 1699512 h 1699512"/>
              <a:gd name="connsiteX3" fmla="*/ 1699512 w 1699512"/>
              <a:gd name="connsiteY3" fmla="*/ 0 h 1699512"/>
            </a:gdLst>
            <a:ahLst/>
            <a:cxnLst>
              <a:cxn ang="0">
                <a:pos x="connsiteX0" y="connsiteY0"/>
              </a:cxn>
              <a:cxn ang="0">
                <a:pos x="connsiteX1" y="connsiteY1"/>
              </a:cxn>
              <a:cxn ang="0">
                <a:pos x="connsiteX2" y="connsiteY2"/>
              </a:cxn>
              <a:cxn ang="0">
                <a:pos x="connsiteX3" y="connsiteY3"/>
              </a:cxn>
            </a:cxnLst>
            <a:rect l="l" t="t" r="r" b="b"/>
            <a:pathLst>
              <a:path w="1699512" h="1699512">
                <a:moveTo>
                  <a:pt x="1699512" y="0"/>
                </a:moveTo>
                <a:lnTo>
                  <a:pt x="1699512" y="1699512"/>
                </a:lnTo>
                <a:lnTo>
                  <a:pt x="0" y="1699512"/>
                </a:lnTo>
                <a:cubicBezTo>
                  <a:pt x="0" y="761381"/>
                  <a:pt x="761381" y="0"/>
                  <a:pt x="1699512" y="0"/>
                </a:cubicBezTo>
                <a:close/>
              </a:path>
            </a:pathLst>
          </a:custGeom>
          <a:solidFill>
            <a:schemeClr val="bg1"/>
          </a:solidFill>
        </p:spPr>
        <p:txBody>
          <a:bodyPr wrap="square" bIns="548640" anchor="ctr">
            <a:noAutofit/>
          </a:bodyPr>
          <a:lstStyle>
            <a:lvl1pPr marL="0" indent="0" algn="ctr">
              <a:buNone/>
              <a:defRPr sz="1200">
                <a:solidFill>
                  <a:schemeClr val="tx1"/>
                </a:solidFill>
                <a:latin typeface="+mj-lt"/>
              </a:defRPr>
            </a:lvl1pPr>
          </a:lstStyle>
          <a:p>
            <a:r>
              <a:rPr lang="de-CH"/>
              <a:t>Add image</a:t>
            </a:r>
          </a:p>
        </p:txBody>
      </p:sp>
      <p:sp>
        <p:nvSpPr>
          <p:cNvPr id="81" name="Text Placeholder 26">
            <a:extLst>
              <a:ext uri="{FF2B5EF4-FFF2-40B4-BE49-F238E27FC236}">
                <a16:creationId xmlns:a16="http://schemas.microsoft.com/office/drawing/2014/main" id="{D33769A0-20B7-290F-F5EA-96D1B10BAB69}"/>
              </a:ext>
            </a:extLst>
          </p:cNvPr>
          <p:cNvSpPr>
            <a:spLocks noGrp="1"/>
          </p:cNvSpPr>
          <p:nvPr>
            <p:ph type="body" sz="quarter" idx="64" hasCustomPrompt="1"/>
          </p:nvPr>
        </p:nvSpPr>
        <p:spPr>
          <a:xfrm>
            <a:off x="7817508" y="6290702"/>
            <a:ext cx="1458048" cy="342262"/>
          </a:xfrm>
          <a:prstGeom prst="rect">
            <a:avLst/>
          </a:prstGeom>
        </p:spPr>
        <p:txBody>
          <a:bodyPr lIns="91440" tIns="45720" rIns="91440" bIns="45720" anchor="b"/>
          <a:lstStyle>
            <a:lvl1pPr marL="0" indent="0" algn="l">
              <a:lnSpc>
                <a:spcPct val="100000"/>
              </a:lnSpc>
              <a:spcBef>
                <a:spcPts val="0"/>
              </a:spcBef>
              <a:buNone/>
              <a:defRPr sz="1400" cap="all" baseline="0">
                <a:solidFill>
                  <a:schemeClr val="tx1"/>
                </a:solidFill>
                <a:latin typeface="+mj-lt"/>
              </a:defRPr>
            </a:lvl1pPr>
          </a:lstStyle>
          <a:p>
            <a:pPr lvl="0"/>
            <a:r>
              <a:rPr lang="en-US"/>
              <a:t>Name</a:t>
            </a:r>
            <a:endParaRPr lang="de-CH"/>
          </a:p>
        </p:txBody>
      </p:sp>
      <p:sp>
        <p:nvSpPr>
          <p:cNvPr id="82" name="Text Placeholder 26">
            <a:extLst>
              <a:ext uri="{FF2B5EF4-FFF2-40B4-BE49-F238E27FC236}">
                <a16:creationId xmlns:a16="http://schemas.microsoft.com/office/drawing/2014/main" id="{62A81C25-A419-3184-7DA8-A1159A735A7B}"/>
              </a:ext>
            </a:extLst>
          </p:cNvPr>
          <p:cNvSpPr>
            <a:spLocks noGrp="1"/>
          </p:cNvSpPr>
          <p:nvPr>
            <p:ph type="body" sz="quarter" idx="65" hasCustomPrompt="1"/>
          </p:nvPr>
        </p:nvSpPr>
        <p:spPr>
          <a:xfrm>
            <a:off x="7817508" y="6519303"/>
            <a:ext cx="1458048" cy="342262"/>
          </a:xfrm>
          <a:prstGeom prst="rect">
            <a:avLst/>
          </a:prstGeom>
        </p:spPr>
        <p:txBody>
          <a:bodyPr lIns="91440" tIns="45720" rIns="91440" bIns="45720" anchor="t"/>
          <a:lstStyle>
            <a:lvl1pPr marL="0" indent="0" algn="l">
              <a:lnSpc>
                <a:spcPct val="100000"/>
              </a:lnSpc>
              <a:spcBef>
                <a:spcPts val="0"/>
              </a:spcBef>
              <a:buNone/>
              <a:defRPr sz="1200" cap="all" baseline="0">
                <a:solidFill>
                  <a:schemeClr val="tx1"/>
                </a:solidFill>
                <a:latin typeface="+mj-lt"/>
              </a:defRPr>
            </a:lvl1pPr>
          </a:lstStyle>
          <a:p>
            <a:pPr lvl="0"/>
            <a:r>
              <a:rPr lang="en-US"/>
              <a:t>POSITION</a:t>
            </a:r>
            <a:endParaRPr lang="de-CH"/>
          </a:p>
        </p:txBody>
      </p:sp>
      <p:sp>
        <p:nvSpPr>
          <p:cNvPr id="83" name="Picture Placeholder 82">
            <a:extLst>
              <a:ext uri="{FF2B5EF4-FFF2-40B4-BE49-F238E27FC236}">
                <a16:creationId xmlns:a16="http://schemas.microsoft.com/office/drawing/2014/main" id="{5C37CED6-F16E-E28A-C265-413647F23C50}"/>
              </a:ext>
            </a:extLst>
          </p:cNvPr>
          <p:cNvSpPr>
            <a:spLocks noGrp="1"/>
          </p:cNvSpPr>
          <p:nvPr>
            <p:ph type="pic" sz="quarter" idx="66" hasCustomPrompt="1"/>
          </p:nvPr>
        </p:nvSpPr>
        <p:spPr>
          <a:xfrm>
            <a:off x="9788453" y="4625058"/>
            <a:ext cx="1699512" cy="1699512"/>
          </a:xfrm>
          <a:custGeom>
            <a:avLst/>
            <a:gdLst>
              <a:gd name="connsiteX0" fmla="*/ 1699512 w 1699512"/>
              <a:gd name="connsiteY0" fmla="*/ 0 h 1699512"/>
              <a:gd name="connsiteX1" fmla="*/ 1699512 w 1699512"/>
              <a:gd name="connsiteY1" fmla="*/ 1699512 h 1699512"/>
              <a:gd name="connsiteX2" fmla="*/ 0 w 1699512"/>
              <a:gd name="connsiteY2" fmla="*/ 1699512 h 1699512"/>
              <a:gd name="connsiteX3" fmla="*/ 1699512 w 1699512"/>
              <a:gd name="connsiteY3" fmla="*/ 0 h 1699512"/>
            </a:gdLst>
            <a:ahLst/>
            <a:cxnLst>
              <a:cxn ang="0">
                <a:pos x="connsiteX0" y="connsiteY0"/>
              </a:cxn>
              <a:cxn ang="0">
                <a:pos x="connsiteX1" y="connsiteY1"/>
              </a:cxn>
              <a:cxn ang="0">
                <a:pos x="connsiteX2" y="connsiteY2"/>
              </a:cxn>
              <a:cxn ang="0">
                <a:pos x="connsiteX3" y="connsiteY3"/>
              </a:cxn>
            </a:cxnLst>
            <a:rect l="l" t="t" r="r" b="b"/>
            <a:pathLst>
              <a:path w="1699512" h="1699512">
                <a:moveTo>
                  <a:pt x="1699512" y="0"/>
                </a:moveTo>
                <a:lnTo>
                  <a:pt x="1699512" y="1699512"/>
                </a:lnTo>
                <a:lnTo>
                  <a:pt x="0" y="1699512"/>
                </a:lnTo>
                <a:cubicBezTo>
                  <a:pt x="0" y="761381"/>
                  <a:pt x="761381" y="0"/>
                  <a:pt x="1699512" y="0"/>
                </a:cubicBezTo>
                <a:close/>
              </a:path>
            </a:pathLst>
          </a:custGeom>
          <a:solidFill>
            <a:schemeClr val="bg1"/>
          </a:solidFill>
        </p:spPr>
        <p:txBody>
          <a:bodyPr wrap="square" bIns="548640" anchor="ctr">
            <a:noAutofit/>
          </a:bodyPr>
          <a:lstStyle>
            <a:lvl1pPr marL="0" indent="0" algn="ctr">
              <a:buNone/>
              <a:defRPr sz="1200">
                <a:solidFill>
                  <a:schemeClr val="tx1"/>
                </a:solidFill>
                <a:latin typeface="+mj-lt"/>
              </a:defRPr>
            </a:lvl1pPr>
          </a:lstStyle>
          <a:p>
            <a:r>
              <a:rPr lang="de-CH"/>
              <a:t>Add image</a:t>
            </a:r>
          </a:p>
        </p:txBody>
      </p:sp>
      <p:sp>
        <p:nvSpPr>
          <p:cNvPr id="84" name="Text Placeholder 26">
            <a:extLst>
              <a:ext uri="{FF2B5EF4-FFF2-40B4-BE49-F238E27FC236}">
                <a16:creationId xmlns:a16="http://schemas.microsoft.com/office/drawing/2014/main" id="{9FF4AA85-AD44-C80C-CA52-5C52F583BCEF}"/>
              </a:ext>
            </a:extLst>
          </p:cNvPr>
          <p:cNvSpPr>
            <a:spLocks noGrp="1"/>
          </p:cNvSpPr>
          <p:nvPr>
            <p:ph type="body" sz="quarter" idx="67" hasCustomPrompt="1"/>
          </p:nvPr>
        </p:nvSpPr>
        <p:spPr>
          <a:xfrm>
            <a:off x="9711265" y="6290702"/>
            <a:ext cx="1458048" cy="342262"/>
          </a:xfrm>
          <a:prstGeom prst="rect">
            <a:avLst/>
          </a:prstGeom>
        </p:spPr>
        <p:txBody>
          <a:bodyPr lIns="91440" tIns="45720" rIns="91440" bIns="45720" anchor="b"/>
          <a:lstStyle>
            <a:lvl1pPr marL="0" indent="0" algn="l">
              <a:lnSpc>
                <a:spcPct val="100000"/>
              </a:lnSpc>
              <a:spcBef>
                <a:spcPts val="0"/>
              </a:spcBef>
              <a:buNone/>
              <a:defRPr sz="1400" cap="all" baseline="0">
                <a:solidFill>
                  <a:schemeClr val="tx1"/>
                </a:solidFill>
                <a:latin typeface="+mj-lt"/>
              </a:defRPr>
            </a:lvl1pPr>
          </a:lstStyle>
          <a:p>
            <a:pPr lvl="0"/>
            <a:r>
              <a:rPr lang="en-US"/>
              <a:t>Name</a:t>
            </a:r>
            <a:endParaRPr lang="de-CH"/>
          </a:p>
        </p:txBody>
      </p:sp>
      <p:sp>
        <p:nvSpPr>
          <p:cNvPr id="85" name="Text Placeholder 26">
            <a:extLst>
              <a:ext uri="{FF2B5EF4-FFF2-40B4-BE49-F238E27FC236}">
                <a16:creationId xmlns:a16="http://schemas.microsoft.com/office/drawing/2014/main" id="{6BE1A584-2F1A-9F97-AEE7-66B72B972F5F}"/>
              </a:ext>
            </a:extLst>
          </p:cNvPr>
          <p:cNvSpPr>
            <a:spLocks noGrp="1"/>
          </p:cNvSpPr>
          <p:nvPr>
            <p:ph type="body" sz="quarter" idx="68" hasCustomPrompt="1"/>
          </p:nvPr>
        </p:nvSpPr>
        <p:spPr>
          <a:xfrm>
            <a:off x="9711265" y="6519303"/>
            <a:ext cx="1458048" cy="342262"/>
          </a:xfrm>
          <a:prstGeom prst="rect">
            <a:avLst/>
          </a:prstGeom>
        </p:spPr>
        <p:txBody>
          <a:bodyPr lIns="91440" tIns="45720" rIns="91440" bIns="45720" anchor="t"/>
          <a:lstStyle>
            <a:lvl1pPr marL="0" indent="0" algn="l">
              <a:lnSpc>
                <a:spcPct val="100000"/>
              </a:lnSpc>
              <a:spcBef>
                <a:spcPts val="0"/>
              </a:spcBef>
              <a:buNone/>
              <a:defRPr sz="1200" cap="all" baseline="0">
                <a:solidFill>
                  <a:schemeClr val="tx1"/>
                </a:solidFill>
                <a:latin typeface="+mj-lt"/>
              </a:defRPr>
            </a:lvl1pPr>
          </a:lstStyle>
          <a:p>
            <a:pPr lvl="0"/>
            <a:r>
              <a:rPr lang="en-US"/>
              <a:t>POSITION</a:t>
            </a:r>
            <a:endParaRPr lang="de-CH"/>
          </a:p>
        </p:txBody>
      </p:sp>
      <p:sp>
        <p:nvSpPr>
          <p:cNvPr id="51" name="Picture Placeholder 50">
            <a:extLst>
              <a:ext uri="{FF2B5EF4-FFF2-40B4-BE49-F238E27FC236}">
                <a16:creationId xmlns:a16="http://schemas.microsoft.com/office/drawing/2014/main" id="{3B5B62EC-AF86-7637-420B-B0BE0E9E4B23}"/>
              </a:ext>
            </a:extLst>
          </p:cNvPr>
          <p:cNvSpPr>
            <a:spLocks noGrp="1"/>
          </p:cNvSpPr>
          <p:nvPr>
            <p:ph type="pic" sz="quarter" idx="10" hasCustomPrompt="1"/>
          </p:nvPr>
        </p:nvSpPr>
        <p:spPr>
          <a:xfrm>
            <a:off x="4107180" y="340924"/>
            <a:ext cx="1699512" cy="1699512"/>
          </a:xfrm>
          <a:custGeom>
            <a:avLst/>
            <a:gdLst>
              <a:gd name="connsiteX0" fmla="*/ 1699512 w 1699512"/>
              <a:gd name="connsiteY0" fmla="*/ 0 h 1699512"/>
              <a:gd name="connsiteX1" fmla="*/ 1699512 w 1699512"/>
              <a:gd name="connsiteY1" fmla="*/ 1699512 h 1699512"/>
              <a:gd name="connsiteX2" fmla="*/ 0 w 1699512"/>
              <a:gd name="connsiteY2" fmla="*/ 1699512 h 1699512"/>
              <a:gd name="connsiteX3" fmla="*/ 1699512 w 1699512"/>
              <a:gd name="connsiteY3" fmla="*/ 0 h 1699512"/>
            </a:gdLst>
            <a:ahLst/>
            <a:cxnLst>
              <a:cxn ang="0">
                <a:pos x="connsiteX0" y="connsiteY0"/>
              </a:cxn>
              <a:cxn ang="0">
                <a:pos x="connsiteX1" y="connsiteY1"/>
              </a:cxn>
              <a:cxn ang="0">
                <a:pos x="connsiteX2" y="connsiteY2"/>
              </a:cxn>
              <a:cxn ang="0">
                <a:pos x="connsiteX3" y="connsiteY3"/>
              </a:cxn>
            </a:cxnLst>
            <a:rect l="l" t="t" r="r" b="b"/>
            <a:pathLst>
              <a:path w="1699512" h="1699512">
                <a:moveTo>
                  <a:pt x="1699512" y="0"/>
                </a:moveTo>
                <a:lnTo>
                  <a:pt x="1699512" y="1699512"/>
                </a:lnTo>
                <a:lnTo>
                  <a:pt x="0" y="1699512"/>
                </a:lnTo>
                <a:cubicBezTo>
                  <a:pt x="0" y="761381"/>
                  <a:pt x="761381" y="0"/>
                  <a:pt x="1699512" y="0"/>
                </a:cubicBezTo>
                <a:close/>
              </a:path>
            </a:pathLst>
          </a:custGeom>
          <a:solidFill>
            <a:schemeClr val="bg1"/>
          </a:solidFill>
        </p:spPr>
        <p:txBody>
          <a:bodyPr wrap="square" bIns="548640" anchor="ctr">
            <a:noAutofit/>
          </a:bodyPr>
          <a:lstStyle>
            <a:lvl1pPr marL="0" indent="0" algn="ctr">
              <a:buNone/>
              <a:defRPr sz="1200">
                <a:solidFill>
                  <a:schemeClr val="tx1"/>
                </a:solidFill>
                <a:latin typeface="+mj-lt"/>
              </a:defRPr>
            </a:lvl1pPr>
          </a:lstStyle>
          <a:p>
            <a:r>
              <a:rPr lang="de-CH"/>
              <a:t>Add image</a:t>
            </a:r>
          </a:p>
        </p:txBody>
      </p:sp>
      <p:sp>
        <p:nvSpPr>
          <p:cNvPr id="47" name="Text Placeholder 26">
            <a:extLst>
              <a:ext uri="{FF2B5EF4-FFF2-40B4-BE49-F238E27FC236}">
                <a16:creationId xmlns:a16="http://schemas.microsoft.com/office/drawing/2014/main" id="{29D6A657-ED03-9D93-744E-A672EBC0E353}"/>
              </a:ext>
            </a:extLst>
          </p:cNvPr>
          <p:cNvSpPr>
            <a:spLocks noGrp="1"/>
          </p:cNvSpPr>
          <p:nvPr>
            <p:ph type="body" sz="quarter" idx="11" hasCustomPrompt="1"/>
          </p:nvPr>
        </p:nvSpPr>
        <p:spPr>
          <a:xfrm>
            <a:off x="628062" y="2629935"/>
            <a:ext cx="3242820" cy="892586"/>
          </a:xfrm>
          <a:prstGeom prst="rect">
            <a:avLst/>
          </a:prstGeom>
        </p:spPr>
        <p:txBody>
          <a:bodyPr lIns="91440" tIns="45720" rIns="91440" bIns="45720" anchor="t"/>
          <a:lstStyle>
            <a:lvl1pPr marL="0" indent="0" algn="l">
              <a:lnSpc>
                <a:spcPct val="80000"/>
              </a:lnSpc>
              <a:spcBef>
                <a:spcPts val="0"/>
              </a:spcBef>
              <a:buNone/>
              <a:defRPr sz="3600" cap="all" baseline="0">
                <a:solidFill>
                  <a:schemeClr val="bg1"/>
                </a:solidFill>
                <a:latin typeface="Arial Black" panose="020B0A04020102020204" pitchFamily="34" charset="0"/>
              </a:defRPr>
            </a:lvl1pPr>
          </a:lstStyle>
          <a:p>
            <a:pPr lvl="0"/>
            <a:r>
              <a:rPr lang="en-US"/>
              <a:t>Title</a:t>
            </a:r>
            <a:endParaRPr lang="de-CH"/>
          </a:p>
        </p:txBody>
      </p:sp>
      <p:sp>
        <p:nvSpPr>
          <p:cNvPr id="49" name="Text Placeholder 26">
            <a:extLst>
              <a:ext uri="{FF2B5EF4-FFF2-40B4-BE49-F238E27FC236}">
                <a16:creationId xmlns:a16="http://schemas.microsoft.com/office/drawing/2014/main" id="{7AF80C72-DE2E-B2FB-EAAA-E8D185F9DB5B}"/>
              </a:ext>
            </a:extLst>
          </p:cNvPr>
          <p:cNvSpPr>
            <a:spLocks noGrp="1"/>
          </p:cNvSpPr>
          <p:nvPr>
            <p:ph type="body" sz="quarter" idx="34" hasCustomPrompt="1"/>
          </p:nvPr>
        </p:nvSpPr>
        <p:spPr>
          <a:xfrm>
            <a:off x="4029992" y="2006568"/>
            <a:ext cx="1458048" cy="342262"/>
          </a:xfrm>
          <a:prstGeom prst="rect">
            <a:avLst/>
          </a:prstGeom>
        </p:spPr>
        <p:txBody>
          <a:bodyPr lIns="91440" tIns="45720" rIns="91440" bIns="45720" anchor="b"/>
          <a:lstStyle>
            <a:lvl1pPr marL="0" indent="0" algn="l">
              <a:lnSpc>
                <a:spcPct val="100000"/>
              </a:lnSpc>
              <a:spcBef>
                <a:spcPts val="0"/>
              </a:spcBef>
              <a:buNone/>
              <a:defRPr sz="1400" cap="all" baseline="0">
                <a:solidFill>
                  <a:schemeClr val="tx1"/>
                </a:solidFill>
                <a:latin typeface="+mj-lt"/>
              </a:defRPr>
            </a:lvl1pPr>
          </a:lstStyle>
          <a:p>
            <a:pPr lvl="0"/>
            <a:r>
              <a:rPr lang="en-US"/>
              <a:t>Name</a:t>
            </a:r>
            <a:endParaRPr lang="de-CH"/>
          </a:p>
        </p:txBody>
      </p:sp>
      <p:sp>
        <p:nvSpPr>
          <p:cNvPr id="50" name="Text Placeholder 26">
            <a:extLst>
              <a:ext uri="{FF2B5EF4-FFF2-40B4-BE49-F238E27FC236}">
                <a16:creationId xmlns:a16="http://schemas.microsoft.com/office/drawing/2014/main" id="{C278DF27-6015-CDB6-B423-01DDB6F70B70}"/>
              </a:ext>
            </a:extLst>
          </p:cNvPr>
          <p:cNvSpPr>
            <a:spLocks noGrp="1"/>
          </p:cNvSpPr>
          <p:nvPr>
            <p:ph type="body" sz="quarter" idx="35" hasCustomPrompt="1"/>
          </p:nvPr>
        </p:nvSpPr>
        <p:spPr>
          <a:xfrm>
            <a:off x="4029992" y="2235169"/>
            <a:ext cx="1458048" cy="342262"/>
          </a:xfrm>
          <a:prstGeom prst="rect">
            <a:avLst/>
          </a:prstGeom>
        </p:spPr>
        <p:txBody>
          <a:bodyPr lIns="91440" tIns="45720" rIns="91440" bIns="45720" anchor="t"/>
          <a:lstStyle>
            <a:lvl1pPr marL="0" indent="0" algn="l">
              <a:lnSpc>
                <a:spcPct val="100000"/>
              </a:lnSpc>
              <a:spcBef>
                <a:spcPts val="0"/>
              </a:spcBef>
              <a:buNone/>
              <a:defRPr sz="1200" cap="all" baseline="0">
                <a:solidFill>
                  <a:schemeClr val="tx1"/>
                </a:solidFill>
                <a:latin typeface="+mj-lt"/>
              </a:defRPr>
            </a:lvl1pPr>
          </a:lstStyle>
          <a:p>
            <a:pPr lvl="0"/>
            <a:r>
              <a:rPr lang="en-US"/>
              <a:t>POSITION</a:t>
            </a:r>
            <a:endParaRPr lang="de-CH"/>
          </a:p>
        </p:txBody>
      </p:sp>
      <p:sp>
        <p:nvSpPr>
          <p:cNvPr id="53" name="Picture Placeholder 52">
            <a:extLst>
              <a:ext uri="{FF2B5EF4-FFF2-40B4-BE49-F238E27FC236}">
                <a16:creationId xmlns:a16="http://schemas.microsoft.com/office/drawing/2014/main" id="{6D715E31-29D1-0ED2-6815-413618D69484}"/>
              </a:ext>
            </a:extLst>
          </p:cNvPr>
          <p:cNvSpPr>
            <a:spLocks noGrp="1"/>
          </p:cNvSpPr>
          <p:nvPr>
            <p:ph type="pic" sz="quarter" idx="36" hasCustomPrompt="1"/>
          </p:nvPr>
        </p:nvSpPr>
        <p:spPr>
          <a:xfrm>
            <a:off x="6000938" y="340924"/>
            <a:ext cx="1699512" cy="1699512"/>
          </a:xfrm>
          <a:custGeom>
            <a:avLst/>
            <a:gdLst>
              <a:gd name="connsiteX0" fmla="*/ 1699512 w 1699512"/>
              <a:gd name="connsiteY0" fmla="*/ 0 h 1699512"/>
              <a:gd name="connsiteX1" fmla="*/ 1699512 w 1699512"/>
              <a:gd name="connsiteY1" fmla="*/ 1699512 h 1699512"/>
              <a:gd name="connsiteX2" fmla="*/ 0 w 1699512"/>
              <a:gd name="connsiteY2" fmla="*/ 1699512 h 1699512"/>
              <a:gd name="connsiteX3" fmla="*/ 1699512 w 1699512"/>
              <a:gd name="connsiteY3" fmla="*/ 0 h 1699512"/>
            </a:gdLst>
            <a:ahLst/>
            <a:cxnLst>
              <a:cxn ang="0">
                <a:pos x="connsiteX0" y="connsiteY0"/>
              </a:cxn>
              <a:cxn ang="0">
                <a:pos x="connsiteX1" y="connsiteY1"/>
              </a:cxn>
              <a:cxn ang="0">
                <a:pos x="connsiteX2" y="connsiteY2"/>
              </a:cxn>
              <a:cxn ang="0">
                <a:pos x="connsiteX3" y="connsiteY3"/>
              </a:cxn>
            </a:cxnLst>
            <a:rect l="l" t="t" r="r" b="b"/>
            <a:pathLst>
              <a:path w="1699512" h="1699512">
                <a:moveTo>
                  <a:pt x="1699512" y="0"/>
                </a:moveTo>
                <a:lnTo>
                  <a:pt x="1699512" y="1699512"/>
                </a:lnTo>
                <a:lnTo>
                  <a:pt x="0" y="1699512"/>
                </a:lnTo>
                <a:cubicBezTo>
                  <a:pt x="0" y="761381"/>
                  <a:pt x="761381" y="0"/>
                  <a:pt x="1699512" y="0"/>
                </a:cubicBezTo>
                <a:close/>
              </a:path>
            </a:pathLst>
          </a:custGeom>
          <a:solidFill>
            <a:schemeClr val="bg1"/>
          </a:solidFill>
        </p:spPr>
        <p:txBody>
          <a:bodyPr wrap="square" bIns="548640" anchor="ctr">
            <a:noAutofit/>
          </a:bodyPr>
          <a:lstStyle>
            <a:lvl1pPr marL="0" indent="0" algn="ctr">
              <a:buNone/>
              <a:defRPr sz="1200">
                <a:solidFill>
                  <a:schemeClr val="tx1"/>
                </a:solidFill>
                <a:latin typeface="+mj-lt"/>
              </a:defRPr>
            </a:lvl1pPr>
          </a:lstStyle>
          <a:p>
            <a:r>
              <a:rPr lang="de-CH"/>
              <a:t>Add image</a:t>
            </a:r>
          </a:p>
        </p:txBody>
      </p:sp>
      <p:sp>
        <p:nvSpPr>
          <p:cNvPr id="54" name="Text Placeholder 26">
            <a:extLst>
              <a:ext uri="{FF2B5EF4-FFF2-40B4-BE49-F238E27FC236}">
                <a16:creationId xmlns:a16="http://schemas.microsoft.com/office/drawing/2014/main" id="{42C145F5-7F24-A92B-8A85-3208BCA6ACD1}"/>
              </a:ext>
            </a:extLst>
          </p:cNvPr>
          <p:cNvSpPr>
            <a:spLocks noGrp="1"/>
          </p:cNvSpPr>
          <p:nvPr>
            <p:ph type="body" sz="quarter" idx="37" hasCustomPrompt="1"/>
          </p:nvPr>
        </p:nvSpPr>
        <p:spPr>
          <a:xfrm>
            <a:off x="5923750" y="2006568"/>
            <a:ext cx="1458048" cy="342262"/>
          </a:xfrm>
          <a:prstGeom prst="rect">
            <a:avLst/>
          </a:prstGeom>
        </p:spPr>
        <p:txBody>
          <a:bodyPr lIns="91440" tIns="45720" rIns="91440" bIns="45720" anchor="b"/>
          <a:lstStyle>
            <a:lvl1pPr marL="0" indent="0" algn="l">
              <a:lnSpc>
                <a:spcPct val="100000"/>
              </a:lnSpc>
              <a:spcBef>
                <a:spcPts val="0"/>
              </a:spcBef>
              <a:buNone/>
              <a:defRPr sz="1400" cap="all" baseline="0">
                <a:solidFill>
                  <a:schemeClr val="tx1"/>
                </a:solidFill>
                <a:latin typeface="+mj-lt"/>
              </a:defRPr>
            </a:lvl1pPr>
          </a:lstStyle>
          <a:p>
            <a:pPr lvl="0"/>
            <a:r>
              <a:rPr lang="en-US"/>
              <a:t>Name</a:t>
            </a:r>
            <a:endParaRPr lang="de-CH"/>
          </a:p>
        </p:txBody>
      </p:sp>
      <p:sp>
        <p:nvSpPr>
          <p:cNvPr id="55" name="Text Placeholder 26">
            <a:extLst>
              <a:ext uri="{FF2B5EF4-FFF2-40B4-BE49-F238E27FC236}">
                <a16:creationId xmlns:a16="http://schemas.microsoft.com/office/drawing/2014/main" id="{4D5D6312-8E2E-B6BE-7095-91163EBF9795}"/>
              </a:ext>
            </a:extLst>
          </p:cNvPr>
          <p:cNvSpPr>
            <a:spLocks noGrp="1"/>
          </p:cNvSpPr>
          <p:nvPr>
            <p:ph type="body" sz="quarter" idx="38" hasCustomPrompt="1"/>
          </p:nvPr>
        </p:nvSpPr>
        <p:spPr>
          <a:xfrm>
            <a:off x="5923750" y="2235169"/>
            <a:ext cx="1458048" cy="342262"/>
          </a:xfrm>
          <a:prstGeom prst="rect">
            <a:avLst/>
          </a:prstGeom>
        </p:spPr>
        <p:txBody>
          <a:bodyPr lIns="91440" tIns="45720" rIns="91440" bIns="45720" anchor="t"/>
          <a:lstStyle>
            <a:lvl1pPr marL="0" indent="0" algn="l">
              <a:lnSpc>
                <a:spcPct val="100000"/>
              </a:lnSpc>
              <a:spcBef>
                <a:spcPts val="0"/>
              </a:spcBef>
              <a:buNone/>
              <a:defRPr sz="1200" cap="all" baseline="0">
                <a:solidFill>
                  <a:schemeClr val="tx1"/>
                </a:solidFill>
                <a:latin typeface="+mj-lt"/>
              </a:defRPr>
            </a:lvl1pPr>
          </a:lstStyle>
          <a:p>
            <a:pPr lvl="0"/>
            <a:r>
              <a:rPr lang="en-US"/>
              <a:t>POSITION</a:t>
            </a:r>
            <a:endParaRPr lang="de-CH"/>
          </a:p>
        </p:txBody>
      </p:sp>
      <p:sp>
        <p:nvSpPr>
          <p:cNvPr id="56" name="Picture Placeholder 55">
            <a:extLst>
              <a:ext uri="{FF2B5EF4-FFF2-40B4-BE49-F238E27FC236}">
                <a16:creationId xmlns:a16="http://schemas.microsoft.com/office/drawing/2014/main" id="{F5F9C3F2-EB26-D83D-AC9D-D7A6712C9AE8}"/>
              </a:ext>
            </a:extLst>
          </p:cNvPr>
          <p:cNvSpPr>
            <a:spLocks noGrp="1"/>
          </p:cNvSpPr>
          <p:nvPr>
            <p:ph type="pic" sz="quarter" idx="39" hasCustomPrompt="1"/>
          </p:nvPr>
        </p:nvSpPr>
        <p:spPr>
          <a:xfrm>
            <a:off x="7894696" y="340924"/>
            <a:ext cx="1699512" cy="1699512"/>
          </a:xfrm>
          <a:custGeom>
            <a:avLst/>
            <a:gdLst>
              <a:gd name="connsiteX0" fmla="*/ 1699512 w 1699512"/>
              <a:gd name="connsiteY0" fmla="*/ 0 h 1699512"/>
              <a:gd name="connsiteX1" fmla="*/ 1699512 w 1699512"/>
              <a:gd name="connsiteY1" fmla="*/ 1699512 h 1699512"/>
              <a:gd name="connsiteX2" fmla="*/ 0 w 1699512"/>
              <a:gd name="connsiteY2" fmla="*/ 1699512 h 1699512"/>
              <a:gd name="connsiteX3" fmla="*/ 1699512 w 1699512"/>
              <a:gd name="connsiteY3" fmla="*/ 0 h 1699512"/>
            </a:gdLst>
            <a:ahLst/>
            <a:cxnLst>
              <a:cxn ang="0">
                <a:pos x="connsiteX0" y="connsiteY0"/>
              </a:cxn>
              <a:cxn ang="0">
                <a:pos x="connsiteX1" y="connsiteY1"/>
              </a:cxn>
              <a:cxn ang="0">
                <a:pos x="connsiteX2" y="connsiteY2"/>
              </a:cxn>
              <a:cxn ang="0">
                <a:pos x="connsiteX3" y="connsiteY3"/>
              </a:cxn>
            </a:cxnLst>
            <a:rect l="l" t="t" r="r" b="b"/>
            <a:pathLst>
              <a:path w="1699512" h="1699512">
                <a:moveTo>
                  <a:pt x="1699512" y="0"/>
                </a:moveTo>
                <a:lnTo>
                  <a:pt x="1699512" y="1699512"/>
                </a:lnTo>
                <a:lnTo>
                  <a:pt x="0" y="1699512"/>
                </a:lnTo>
                <a:cubicBezTo>
                  <a:pt x="0" y="761381"/>
                  <a:pt x="761381" y="0"/>
                  <a:pt x="1699512" y="0"/>
                </a:cubicBezTo>
                <a:close/>
              </a:path>
            </a:pathLst>
          </a:custGeom>
          <a:solidFill>
            <a:schemeClr val="bg1"/>
          </a:solidFill>
        </p:spPr>
        <p:txBody>
          <a:bodyPr wrap="square" bIns="548640" anchor="ctr">
            <a:noAutofit/>
          </a:bodyPr>
          <a:lstStyle>
            <a:lvl1pPr marL="0" indent="0" algn="ctr">
              <a:buNone/>
              <a:defRPr sz="1200">
                <a:solidFill>
                  <a:schemeClr val="tx1"/>
                </a:solidFill>
                <a:latin typeface="+mj-lt"/>
              </a:defRPr>
            </a:lvl1pPr>
          </a:lstStyle>
          <a:p>
            <a:r>
              <a:rPr lang="de-CH"/>
              <a:t>Add image</a:t>
            </a:r>
          </a:p>
        </p:txBody>
      </p:sp>
      <p:sp>
        <p:nvSpPr>
          <p:cNvPr id="57" name="Text Placeholder 26">
            <a:extLst>
              <a:ext uri="{FF2B5EF4-FFF2-40B4-BE49-F238E27FC236}">
                <a16:creationId xmlns:a16="http://schemas.microsoft.com/office/drawing/2014/main" id="{9CD9154A-6B84-4A5A-F171-994E1F76BF5D}"/>
              </a:ext>
            </a:extLst>
          </p:cNvPr>
          <p:cNvSpPr>
            <a:spLocks noGrp="1"/>
          </p:cNvSpPr>
          <p:nvPr>
            <p:ph type="body" sz="quarter" idx="40" hasCustomPrompt="1"/>
          </p:nvPr>
        </p:nvSpPr>
        <p:spPr>
          <a:xfrm>
            <a:off x="7817508" y="2006568"/>
            <a:ext cx="1458048" cy="342262"/>
          </a:xfrm>
          <a:prstGeom prst="rect">
            <a:avLst/>
          </a:prstGeom>
        </p:spPr>
        <p:txBody>
          <a:bodyPr lIns="91440" tIns="45720" rIns="91440" bIns="45720" anchor="b"/>
          <a:lstStyle>
            <a:lvl1pPr marL="0" indent="0" algn="l">
              <a:lnSpc>
                <a:spcPct val="100000"/>
              </a:lnSpc>
              <a:spcBef>
                <a:spcPts val="0"/>
              </a:spcBef>
              <a:buNone/>
              <a:defRPr sz="1400" cap="all" baseline="0">
                <a:solidFill>
                  <a:schemeClr val="tx1"/>
                </a:solidFill>
                <a:latin typeface="+mj-lt"/>
              </a:defRPr>
            </a:lvl1pPr>
          </a:lstStyle>
          <a:p>
            <a:pPr lvl="0"/>
            <a:r>
              <a:rPr lang="en-US"/>
              <a:t>Name</a:t>
            </a:r>
            <a:endParaRPr lang="de-CH"/>
          </a:p>
        </p:txBody>
      </p:sp>
      <p:sp>
        <p:nvSpPr>
          <p:cNvPr id="58" name="Text Placeholder 26">
            <a:extLst>
              <a:ext uri="{FF2B5EF4-FFF2-40B4-BE49-F238E27FC236}">
                <a16:creationId xmlns:a16="http://schemas.microsoft.com/office/drawing/2014/main" id="{51CCFF53-604B-1CCE-A0C9-D41170CF1E96}"/>
              </a:ext>
            </a:extLst>
          </p:cNvPr>
          <p:cNvSpPr>
            <a:spLocks noGrp="1"/>
          </p:cNvSpPr>
          <p:nvPr>
            <p:ph type="body" sz="quarter" idx="41" hasCustomPrompt="1"/>
          </p:nvPr>
        </p:nvSpPr>
        <p:spPr>
          <a:xfrm>
            <a:off x="7817508" y="2235169"/>
            <a:ext cx="1458048" cy="342262"/>
          </a:xfrm>
          <a:prstGeom prst="rect">
            <a:avLst/>
          </a:prstGeom>
        </p:spPr>
        <p:txBody>
          <a:bodyPr lIns="91440" tIns="45720" rIns="91440" bIns="45720" anchor="t"/>
          <a:lstStyle>
            <a:lvl1pPr marL="0" indent="0" algn="l">
              <a:lnSpc>
                <a:spcPct val="100000"/>
              </a:lnSpc>
              <a:spcBef>
                <a:spcPts val="0"/>
              </a:spcBef>
              <a:buNone/>
              <a:defRPr sz="1200" cap="all" baseline="0">
                <a:solidFill>
                  <a:schemeClr val="tx1"/>
                </a:solidFill>
                <a:latin typeface="+mj-lt"/>
              </a:defRPr>
            </a:lvl1pPr>
          </a:lstStyle>
          <a:p>
            <a:pPr lvl="0"/>
            <a:r>
              <a:rPr lang="en-US"/>
              <a:t>POSITION</a:t>
            </a:r>
            <a:endParaRPr lang="de-CH"/>
          </a:p>
        </p:txBody>
      </p:sp>
      <p:sp>
        <p:nvSpPr>
          <p:cNvPr id="59" name="Picture Placeholder 58">
            <a:extLst>
              <a:ext uri="{FF2B5EF4-FFF2-40B4-BE49-F238E27FC236}">
                <a16:creationId xmlns:a16="http://schemas.microsoft.com/office/drawing/2014/main" id="{AC6E4A01-B381-12EF-3E0E-7AA42CE82918}"/>
              </a:ext>
            </a:extLst>
          </p:cNvPr>
          <p:cNvSpPr>
            <a:spLocks noGrp="1"/>
          </p:cNvSpPr>
          <p:nvPr>
            <p:ph type="pic" sz="quarter" idx="42" hasCustomPrompt="1"/>
          </p:nvPr>
        </p:nvSpPr>
        <p:spPr>
          <a:xfrm>
            <a:off x="9788453" y="340924"/>
            <a:ext cx="1699512" cy="1699512"/>
          </a:xfrm>
          <a:custGeom>
            <a:avLst/>
            <a:gdLst>
              <a:gd name="connsiteX0" fmla="*/ 1699512 w 1699512"/>
              <a:gd name="connsiteY0" fmla="*/ 0 h 1699512"/>
              <a:gd name="connsiteX1" fmla="*/ 1699512 w 1699512"/>
              <a:gd name="connsiteY1" fmla="*/ 1699512 h 1699512"/>
              <a:gd name="connsiteX2" fmla="*/ 0 w 1699512"/>
              <a:gd name="connsiteY2" fmla="*/ 1699512 h 1699512"/>
              <a:gd name="connsiteX3" fmla="*/ 1699512 w 1699512"/>
              <a:gd name="connsiteY3" fmla="*/ 0 h 1699512"/>
            </a:gdLst>
            <a:ahLst/>
            <a:cxnLst>
              <a:cxn ang="0">
                <a:pos x="connsiteX0" y="connsiteY0"/>
              </a:cxn>
              <a:cxn ang="0">
                <a:pos x="connsiteX1" y="connsiteY1"/>
              </a:cxn>
              <a:cxn ang="0">
                <a:pos x="connsiteX2" y="connsiteY2"/>
              </a:cxn>
              <a:cxn ang="0">
                <a:pos x="connsiteX3" y="connsiteY3"/>
              </a:cxn>
            </a:cxnLst>
            <a:rect l="l" t="t" r="r" b="b"/>
            <a:pathLst>
              <a:path w="1699512" h="1699512">
                <a:moveTo>
                  <a:pt x="1699512" y="0"/>
                </a:moveTo>
                <a:lnTo>
                  <a:pt x="1699512" y="1699512"/>
                </a:lnTo>
                <a:lnTo>
                  <a:pt x="0" y="1699512"/>
                </a:lnTo>
                <a:cubicBezTo>
                  <a:pt x="0" y="761381"/>
                  <a:pt x="761381" y="0"/>
                  <a:pt x="1699512" y="0"/>
                </a:cubicBezTo>
                <a:close/>
              </a:path>
            </a:pathLst>
          </a:custGeom>
          <a:solidFill>
            <a:schemeClr val="bg1"/>
          </a:solidFill>
        </p:spPr>
        <p:txBody>
          <a:bodyPr wrap="square" bIns="548640" anchor="ctr">
            <a:noAutofit/>
          </a:bodyPr>
          <a:lstStyle>
            <a:lvl1pPr marL="0" indent="0" algn="ctr">
              <a:buNone/>
              <a:defRPr sz="1200">
                <a:solidFill>
                  <a:schemeClr val="tx1"/>
                </a:solidFill>
                <a:latin typeface="+mj-lt"/>
              </a:defRPr>
            </a:lvl1pPr>
          </a:lstStyle>
          <a:p>
            <a:r>
              <a:rPr lang="de-CH"/>
              <a:t>Add image</a:t>
            </a:r>
          </a:p>
        </p:txBody>
      </p:sp>
      <p:sp>
        <p:nvSpPr>
          <p:cNvPr id="60" name="Text Placeholder 26">
            <a:extLst>
              <a:ext uri="{FF2B5EF4-FFF2-40B4-BE49-F238E27FC236}">
                <a16:creationId xmlns:a16="http://schemas.microsoft.com/office/drawing/2014/main" id="{6717B34A-1BCF-4A54-A819-F8459ED60AA3}"/>
              </a:ext>
            </a:extLst>
          </p:cNvPr>
          <p:cNvSpPr>
            <a:spLocks noGrp="1"/>
          </p:cNvSpPr>
          <p:nvPr>
            <p:ph type="body" sz="quarter" idx="43" hasCustomPrompt="1"/>
          </p:nvPr>
        </p:nvSpPr>
        <p:spPr>
          <a:xfrm>
            <a:off x="9711265" y="2006568"/>
            <a:ext cx="1458048" cy="342262"/>
          </a:xfrm>
          <a:prstGeom prst="rect">
            <a:avLst/>
          </a:prstGeom>
        </p:spPr>
        <p:txBody>
          <a:bodyPr lIns="91440" tIns="45720" rIns="91440" bIns="45720" anchor="b"/>
          <a:lstStyle>
            <a:lvl1pPr marL="0" indent="0" algn="l">
              <a:lnSpc>
                <a:spcPct val="100000"/>
              </a:lnSpc>
              <a:spcBef>
                <a:spcPts val="0"/>
              </a:spcBef>
              <a:buNone/>
              <a:defRPr sz="1400" cap="all" baseline="0">
                <a:solidFill>
                  <a:schemeClr val="tx1"/>
                </a:solidFill>
                <a:latin typeface="+mj-lt"/>
              </a:defRPr>
            </a:lvl1pPr>
          </a:lstStyle>
          <a:p>
            <a:pPr lvl="0"/>
            <a:r>
              <a:rPr lang="en-US"/>
              <a:t>Name</a:t>
            </a:r>
            <a:endParaRPr lang="de-CH"/>
          </a:p>
        </p:txBody>
      </p:sp>
      <p:sp>
        <p:nvSpPr>
          <p:cNvPr id="61" name="Text Placeholder 26">
            <a:extLst>
              <a:ext uri="{FF2B5EF4-FFF2-40B4-BE49-F238E27FC236}">
                <a16:creationId xmlns:a16="http://schemas.microsoft.com/office/drawing/2014/main" id="{71676FB6-8BB1-CBF1-ADA7-E8D5C2BF35E5}"/>
              </a:ext>
            </a:extLst>
          </p:cNvPr>
          <p:cNvSpPr>
            <a:spLocks noGrp="1"/>
          </p:cNvSpPr>
          <p:nvPr>
            <p:ph type="body" sz="quarter" idx="44" hasCustomPrompt="1"/>
          </p:nvPr>
        </p:nvSpPr>
        <p:spPr>
          <a:xfrm>
            <a:off x="9711265" y="2235169"/>
            <a:ext cx="1458048" cy="342262"/>
          </a:xfrm>
          <a:prstGeom prst="rect">
            <a:avLst/>
          </a:prstGeom>
        </p:spPr>
        <p:txBody>
          <a:bodyPr lIns="91440" tIns="45720" rIns="91440" bIns="45720" anchor="t"/>
          <a:lstStyle>
            <a:lvl1pPr marL="0" indent="0" algn="l">
              <a:lnSpc>
                <a:spcPct val="100000"/>
              </a:lnSpc>
              <a:spcBef>
                <a:spcPts val="0"/>
              </a:spcBef>
              <a:buNone/>
              <a:defRPr sz="1200" cap="all" baseline="0">
                <a:solidFill>
                  <a:schemeClr val="tx1"/>
                </a:solidFill>
                <a:latin typeface="+mj-lt"/>
              </a:defRPr>
            </a:lvl1pPr>
          </a:lstStyle>
          <a:p>
            <a:pPr lvl="0"/>
            <a:r>
              <a:rPr lang="en-US"/>
              <a:t>POSITION</a:t>
            </a:r>
            <a:endParaRPr lang="de-CH"/>
          </a:p>
        </p:txBody>
      </p:sp>
      <p:sp>
        <p:nvSpPr>
          <p:cNvPr id="62" name="Picture Placeholder 61">
            <a:extLst>
              <a:ext uri="{FF2B5EF4-FFF2-40B4-BE49-F238E27FC236}">
                <a16:creationId xmlns:a16="http://schemas.microsoft.com/office/drawing/2014/main" id="{69474910-BE84-C342-2929-3FAC1171A04E}"/>
              </a:ext>
            </a:extLst>
          </p:cNvPr>
          <p:cNvSpPr>
            <a:spLocks noGrp="1"/>
          </p:cNvSpPr>
          <p:nvPr>
            <p:ph type="pic" sz="quarter" idx="45" hasCustomPrompt="1"/>
          </p:nvPr>
        </p:nvSpPr>
        <p:spPr>
          <a:xfrm>
            <a:off x="4107180" y="2482991"/>
            <a:ext cx="1699512" cy="1699512"/>
          </a:xfrm>
          <a:custGeom>
            <a:avLst/>
            <a:gdLst>
              <a:gd name="connsiteX0" fmla="*/ 1699512 w 1699512"/>
              <a:gd name="connsiteY0" fmla="*/ 0 h 1699512"/>
              <a:gd name="connsiteX1" fmla="*/ 1699512 w 1699512"/>
              <a:gd name="connsiteY1" fmla="*/ 1699512 h 1699512"/>
              <a:gd name="connsiteX2" fmla="*/ 0 w 1699512"/>
              <a:gd name="connsiteY2" fmla="*/ 1699512 h 1699512"/>
              <a:gd name="connsiteX3" fmla="*/ 1699512 w 1699512"/>
              <a:gd name="connsiteY3" fmla="*/ 0 h 1699512"/>
            </a:gdLst>
            <a:ahLst/>
            <a:cxnLst>
              <a:cxn ang="0">
                <a:pos x="connsiteX0" y="connsiteY0"/>
              </a:cxn>
              <a:cxn ang="0">
                <a:pos x="connsiteX1" y="connsiteY1"/>
              </a:cxn>
              <a:cxn ang="0">
                <a:pos x="connsiteX2" y="connsiteY2"/>
              </a:cxn>
              <a:cxn ang="0">
                <a:pos x="connsiteX3" y="connsiteY3"/>
              </a:cxn>
            </a:cxnLst>
            <a:rect l="l" t="t" r="r" b="b"/>
            <a:pathLst>
              <a:path w="1699512" h="1699512">
                <a:moveTo>
                  <a:pt x="1699512" y="0"/>
                </a:moveTo>
                <a:lnTo>
                  <a:pt x="1699512" y="1699512"/>
                </a:lnTo>
                <a:lnTo>
                  <a:pt x="0" y="1699512"/>
                </a:lnTo>
                <a:cubicBezTo>
                  <a:pt x="0" y="761381"/>
                  <a:pt x="761381" y="0"/>
                  <a:pt x="1699512" y="0"/>
                </a:cubicBezTo>
                <a:close/>
              </a:path>
            </a:pathLst>
          </a:custGeom>
          <a:solidFill>
            <a:schemeClr val="bg1"/>
          </a:solidFill>
        </p:spPr>
        <p:txBody>
          <a:bodyPr wrap="square" bIns="548640" anchor="ctr">
            <a:noAutofit/>
          </a:bodyPr>
          <a:lstStyle>
            <a:lvl1pPr marL="0" indent="0" algn="ctr">
              <a:buNone/>
              <a:defRPr sz="1200">
                <a:solidFill>
                  <a:schemeClr val="tx1"/>
                </a:solidFill>
                <a:latin typeface="+mj-lt"/>
              </a:defRPr>
            </a:lvl1pPr>
          </a:lstStyle>
          <a:p>
            <a:r>
              <a:rPr lang="de-CH"/>
              <a:t>Add image</a:t>
            </a:r>
          </a:p>
        </p:txBody>
      </p:sp>
      <p:sp>
        <p:nvSpPr>
          <p:cNvPr id="63" name="Text Placeholder 26">
            <a:extLst>
              <a:ext uri="{FF2B5EF4-FFF2-40B4-BE49-F238E27FC236}">
                <a16:creationId xmlns:a16="http://schemas.microsoft.com/office/drawing/2014/main" id="{3B067CD9-F45E-FF06-441B-A0DA1F577AE6}"/>
              </a:ext>
            </a:extLst>
          </p:cNvPr>
          <p:cNvSpPr>
            <a:spLocks noGrp="1"/>
          </p:cNvSpPr>
          <p:nvPr>
            <p:ph type="body" sz="quarter" idx="46" hasCustomPrompt="1"/>
          </p:nvPr>
        </p:nvSpPr>
        <p:spPr>
          <a:xfrm>
            <a:off x="4029992" y="4148635"/>
            <a:ext cx="1458048" cy="342262"/>
          </a:xfrm>
          <a:prstGeom prst="rect">
            <a:avLst/>
          </a:prstGeom>
        </p:spPr>
        <p:txBody>
          <a:bodyPr lIns="91440" tIns="45720" rIns="91440" bIns="45720" anchor="b"/>
          <a:lstStyle>
            <a:lvl1pPr marL="0" indent="0" algn="l">
              <a:lnSpc>
                <a:spcPct val="100000"/>
              </a:lnSpc>
              <a:spcBef>
                <a:spcPts val="0"/>
              </a:spcBef>
              <a:buNone/>
              <a:defRPr sz="1400" cap="all" baseline="0">
                <a:solidFill>
                  <a:schemeClr val="tx1"/>
                </a:solidFill>
                <a:latin typeface="+mj-lt"/>
              </a:defRPr>
            </a:lvl1pPr>
          </a:lstStyle>
          <a:p>
            <a:pPr lvl="0"/>
            <a:r>
              <a:rPr lang="en-US"/>
              <a:t>Name</a:t>
            </a:r>
            <a:endParaRPr lang="de-CH"/>
          </a:p>
        </p:txBody>
      </p:sp>
      <p:sp>
        <p:nvSpPr>
          <p:cNvPr id="64" name="Text Placeholder 26">
            <a:extLst>
              <a:ext uri="{FF2B5EF4-FFF2-40B4-BE49-F238E27FC236}">
                <a16:creationId xmlns:a16="http://schemas.microsoft.com/office/drawing/2014/main" id="{B94AF05B-3E03-118A-6090-5E6D8E91672F}"/>
              </a:ext>
            </a:extLst>
          </p:cNvPr>
          <p:cNvSpPr>
            <a:spLocks noGrp="1"/>
          </p:cNvSpPr>
          <p:nvPr>
            <p:ph type="body" sz="quarter" idx="47" hasCustomPrompt="1"/>
          </p:nvPr>
        </p:nvSpPr>
        <p:spPr>
          <a:xfrm>
            <a:off x="4029992" y="4377236"/>
            <a:ext cx="1458048" cy="342262"/>
          </a:xfrm>
          <a:prstGeom prst="rect">
            <a:avLst/>
          </a:prstGeom>
        </p:spPr>
        <p:txBody>
          <a:bodyPr lIns="91440" tIns="45720" rIns="91440" bIns="45720" anchor="t"/>
          <a:lstStyle>
            <a:lvl1pPr marL="0" indent="0" algn="l">
              <a:lnSpc>
                <a:spcPct val="100000"/>
              </a:lnSpc>
              <a:spcBef>
                <a:spcPts val="0"/>
              </a:spcBef>
              <a:buNone/>
              <a:defRPr sz="1200" cap="all" baseline="0">
                <a:solidFill>
                  <a:schemeClr val="tx1"/>
                </a:solidFill>
                <a:latin typeface="+mj-lt"/>
              </a:defRPr>
            </a:lvl1pPr>
          </a:lstStyle>
          <a:p>
            <a:pPr lvl="0"/>
            <a:r>
              <a:rPr lang="en-US"/>
              <a:t>POSITION</a:t>
            </a:r>
            <a:endParaRPr lang="de-CH"/>
          </a:p>
        </p:txBody>
      </p:sp>
      <p:sp>
        <p:nvSpPr>
          <p:cNvPr id="65" name="Picture Placeholder 64">
            <a:extLst>
              <a:ext uri="{FF2B5EF4-FFF2-40B4-BE49-F238E27FC236}">
                <a16:creationId xmlns:a16="http://schemas.microsoft.com/office/drawing/2014/main" id="{913DFE91-8143-BD50-F765-CA53127B358D}"/>
              </a:ext>
            </a:extLst>
          </p:cNvPr>
          <p:cNvSpPr>
            <a:spLocks noGrp="1"/>
          </p:cNvSpPr>
          <p:nvPr>
            <p:ph type="pic" sz="quarter" idx="48" hasCustomPrompt="1"/>
          </p:nvPr>
        </p:nvSpPr>
        <p:spPr>
          <a:xfrm>
            <a:off x="6000938" y="2482991"/>
            <a:ext cx="1699512" cy="1699512"/>
          </a:xfrm>
          <a:custGeom>
            <a:avLst/>
            <a:gdLst>
              <a:gd name="connsiteX0" fmla="*/ 1699512 w 1699512"/>
              <a:gd name="connsiteY0" fmla="*/ 0 h 1699512"/>
              <a:gd name="connsiteX1" fmla="*/ 1699512 w 1699512"/>
              <a:gd name="connsiteY1" fmla="*/ 1699512 h 1699512"/>
              <a:gd name="connsiteX2" fmla="*/ 0 w 1699512"/>
              <a:gd name="connsiteY2" fmla="*/ 1699512 h 1699512"/>
              <a:gd name="connsiteX3" fmla="*/ 1699512 w 1699512"/>
              <a:gd name="connsiteY3" fmla="*/ 0 h 1699512"/>
            </a:gdLst>
            <a:ahLst/>
            <a:cxnLst>
              <a:cxn ang="0">
                <a:pos x="connsiteX0" y="connsiteY0"/>
              </a:cxn>
              <a:cxn ang="0">
                <a:pos x="connsiteX1" y="connsiteY1"/>
              </a:cxn>
              <a:cxn ang="0">
                <a:pos x="connsiteX2" y="connsiteY2"/>
              </a:cxn>
              <a:cxn ang="0">
                <a:pos x="connsiteX3" y="connsiteY3"/>
              </a:cxn>
            </a:cxnLst>
            <a:rect l="l" t="t" r="r" b="b"/>
            <a:pathLst>
              <a:path w="1699512" h="1699512">
                <a:moveTo>
                  <a:pt x="1699512" y="0"/>
                </a:moveTo>
                <a:lnTo>
                  <a:pt x="1699512" y="1699512"/>
                </a:lnTo>
                <a:lnTo>
                  <a:pt x="0" y="1699512"/>
                </a:lnTo>
                <a:cubicBezTo>
                  <a:pt x="0" y="761381"/>
                  <a:pt x="761381" y="0"/>
                  <a:pt x="1699512" y="0"/>
                </a:cubicBezTo>
                <a:close/>
              </a:path>
            </a:pathLst>
          </a:custGeom>
          <a:solidFill>
            <a:schemeClr val="bg1"/>
          </a:solidFill>
        </p:spPr>
        <p:txBody>
          <a:bodyPr wrap="square" bIns="548640" anchor="ctr">
            <a:noAutofit/>
          </a:bodyPr>
          <a:lstStyle>
            <a:lvl1pPr marL="0" indent="0" algn="ctr">
              <a:buNone/>
              <a:defRPr sz="1200">
                <a:solidFill>
                  <a:schemeClr val="tx1"/>
                </a:solidFill>
                <a:latin typeface="+mj-lt"/>
              </a:defRPr>
            </a:lvl1pPr>
          </a:lstStyle>
          <a:p>
            <a:r>
              <a:rPr lang="de-CH"/>
              <a:t>Add image</a:t>
            </a:r>
          </a:p>
        </p:txBody>
      </p:sp>
      <p:sp>
        <p:nvSpPr>
          <p:cNvPr id="66" name="Text Placeholder 26">
            <a:extLst>
              <a:ext uri="{FF2B5EF4-FFF2-40B4-BE49-F238E27FC236}">
                <a16:creationId xmlns:a16="http://schemas.microsoft.com/office/drawing/2014/main" id="{D9C63742-25E5-002F-4E4E-4B6406E351D9}"/>
              </a:ext>
            </a:extLst>
          </p:cNvPr>
          <p:cNvSpPr>
            <a:spLocks noGrp="1"/>
          </p:cNvSpPr>
          <p:nvPr>
            <p:ph type="body" sz="quarter" idx="49" hasCustomPrompt="1"/>
          </p:nvPr>
        </p:nvSpPr>
        <p:spPr>
          <a:xfrm>
            <a:off x="5923750" y="4148635"/>
            <a:ext cx="1458048" cy="342262"/>
          </a:xfrm>
          <a:prstGeom prst="rect">
            <a:avLst/>
          </a:prstGeom>
        </p:spPr>
        <p:txBody>
          <a:bodyPr lIns="91440" tIns="45720" rIns="91440" bIns="45720" anchor="b"/>
          <a:lstStyle>
            <a:lvl1pPr marL="0" indent="0" algn="l">
              <a:lnSpc>
                <a:spcPct val="100000"/>
              </a:lnSpc>
              <a:spcBef>
                <a:spcPts val="0"/>
              </a:spcBef>
              <a:buNone/>
              <a:defRPr sz="1400" cap="all" baseline="0">
                <a:solidFill>
                  <a:schemeClr val="tx1"/>
                </a:solidFill>
                <a:latin typeface="+mj-lt"/>
              </a:defRPr>
            </a:lvl1pPr>
          </a:lstStyle>
          <a:p>
            <a:pPr lvl="0"/>
            <a:r>
              <a:rPr lang="en-US"/>
              <a:t>Name</a:t>
            </a:r>
            <a:endParaRPr lang="de-CH"/>
          </a:p>
        </p:txBody>
      </p:sp>
      <p:sp>
        <p:nvSpPr>
          <p:cNvPr id="67" name="Text Placeholder 26">
            <a:extLst>
              <a:ext uri="{FF2B5EF4-FFF2-40B4-BE49-F238E27FC236}">
                <a16:creationId xmlns:a16="http://schemas.microsoft.com/office/drawing/2014/main" id="{15DD5A5E-E8FF-AA78-AAC9-D209BEB90D68}"/>
              </a:ext>
            </a:extLst>
          </p:cNvPr>
          <p:cNvSpPr>
            <a:spLocks noGrp="1"/>
          </p:cNvSpPr>
          <p:nvPr>
            <p:ph type="body" sz="quarter" idx="50" hasCustomPrompt="1"/>
          </p:nvPr>
        </p:nvSpPr>
        <p:spPr>
          <a:xfrm>
            <a:off x="5923750" y="4377236"/>
            <a:ext cx="1458048" cy="342262"/>
          </a:xfrm>
          <a:prstGeom prst="rect">
            <a:avLst/>
          </a:prstGeom>
        </p:spPr>
        <p:txBody>
          <a:bodyPr lIns="91440" tIns="45720" rIns="91440" bIns="45720" anchor="t"/>
          <a:lstStyle>
            <a:lvl1pPr marL="0" indent="0" algn="l">
              <a:lnSpc>
                <a:spcPct val="100000"/>
              </a:lnSpc>
              <a:spcBef>
                <a:spcPts val="0"/>
              </a:spcBef>
              <a:buNone/>
              <a:defRPr sz="1200" cap="all" baseline="0">
                <a:solidFill>
                  <a:schemeClr val="tx1"/>
                </a:solidFill>
                <a:latin typeface="+mj-lt"/>
              </a:defRPr>
            </a:lvl1pPr>
          </a:lstStyle>
          <a:p>
            <a:pPr lvl="0"/>
            <a:r>
              <a:rPr lang="en-US"/>
              <a:t>POSITION</a:t>
            </a:r>
            <a:endParaRPr lang="de-CH"/>
          </a:p>
        </p:txBody>
      </p:sp>
      <p:sp>
        <p:nvSpPr>
          <p:cNvPr id="68" name="Picture Placeholder 67">
            <a:extLst>
              <a:ext uri="{FF2B5EF4-FFF2-40B4-BE49-F238E27FC236}">
                <a16:creationId xmlns:a16="http://schemas.microsoft.com/office/drawing/2014/main" id="{4C355AE8-92FA-7ACA-4669-B3C746393ED6}"/>
              </a:ext>
            </a:extLst>
          </p:cNvPr>
          <p:cNvSpPr>
            <a:spLocks noGrp="1"/>
          </p:cNvSpPr>
          <p:nvPr>
            <p:ph type="pic" sz="quarter" idx="51" hasCustomPrompt="1"/>
          </p:nvPr>
        </p:nvSpPr>
        <p:spPr>
          <a:xfrm>
            <a:off x="7894696" y="2482991"/>
            <a:ext cx="1699512" cy="1699512"/>
          </a:xfrm>
          <a:custGeom>
            <a:avLst/>
            <a:gdLst>
              <a:gd name="connsiteX0" fmla="*/ 1699512 w 1699512"/>
              <a:gd name="connsiteY0" fmla="*/ 0 h 1699512"/>
              <a:gd name="connsiteX1" fmla="*/ 1699512 w 1699512"/>
              <a:gd name="connsiteY1" fmla="*/ 1699512 h 1699512"/>
              <a:gd name="connsiteX2" fmla="*/ 0 w 1699512"/>
              <a:gd name="connsiteY2" fmla="*/ 1699512 h 1699512"/>
              <a:gd name="connsiteX3" fmla="*/ 1699512 w 1699512"/>
              <a:gd name="connsiteY3" fmla="*/ 0 h 1699512"/>
            </a:gdLst>
            <a:ahLst/>
            <a:cxnLst>
              <a:cxn ang="0">
                <a:pos x="connsiteX0" y="connsiteY0"/>
              </a:cxn>
              <a:cxn ang="0">
                <a:pos x="connsiteX1" y="connsiteY1"/>
              </a:cxn>
              <a:cxn ang="0">
                <a:pos x="connsiteX2" y="connsiteY2"/>
              </a:cxn>
              <a:cxn ang="0">
                <a:pos x="connsiteX3" y="connsiteY3"/>
              </a:cxn>
            </a:cxnLst>
            <a:rect l="l" t="t" r="r" b="b"/>
            <a:pathLst>
              <a:path w="1699512" h="1699512">
                <a:moveTo>
                  <a:pt x="1699512" y="0"/>
                </a:moveTo>
                <a:lnTo>
                  <a:pt x="1699512" y="1699512"/>
                </a:lnTo>
                <a:lnTo>
                  <a:pt x="0" y="1699512"/>
                </a:lnTo>
                <a:cubicBezTo>
                  <a:pt x="0" y="761381"/>
                  <a:pt x="761381" y="0"/>
                  <a:pt x="1699512" y="0"/>
                </a:cubicBezTo>
                <a:close/>
              </a:path>
            </a:pathLst>
          </a:custGeom>
          <a:solidFill>
            <a:schemeClr val="bg1"/>
          </a:solidFill>
        </p:spPr>
        <p:txBody>
          <a:bodyPr wrap="square" bIns="548640" anchor="ctr">
            <a:noAutofit/>
          </a:bodyPr>
          <a:lstStyle>
            <a:lvl1pPr marL="0" indent="0" algn="ctr">
              <a:buNone/>
              <a:defRPr sz="1200">
                <a:solidFill>
                  <a:schemeClr val="tx1"/>
                </a:solidFill>
                <a:latin typeface="+mj-lt"/>
              </a:defRPr>
            </a:lvl1pPr>
          </a:lstStyle>
          <a:p>
            <a:r>
              <a:rPr lang="de-CH"/>
              <a:t>Add image</a:t>
            </a:r>
          </a:p>
        </p:txBody>
      </p:sp>
      <p:sp>
        <p:nvSpPr>
          <p:cNvPr id="69" name="Text Placeholder 26">
            <a:extLst>
              <a:ext uri="{FF2B5EF4-FFF2-40B4-BE49-F238E27FC236}">
                <a16:creationId xmlns:a16="http://schemas.microsoft.com/office/drawing/2014/main" id="{9BAB40ED-580D-ACC7-5A7C-4F97F268F7FB}"/>
              </a:ext>
            </a:extLst>
          </p:cNvPr>
          <p:cNvSpPr>
            <a:spLocks noGrp="1"/>
          </p:cNvSpPr>
          <p:nvPr>
            <p:ph type="body" sz="quarter" idx="52" hasCustomPrompt="1"/>
          </p:nvPr>
        </p:nvSpPr>
        <p:spPr>
          <a:xfrm>
            <a:off x="7817508" y="4148635"/>
            <a:ext cx="1458048" cy="342262"/>
          </a:xfrm>
          <a:prstGeom prst="rect">
            <a:avLst/>
          </a:prstGeom>
        </p:spPr>
        <p:txBody>
          <a:bodyPr lIns="91440" tIns="45720" rIns="91440" bIns="45720" anchor="b"/>
          <a:lstStyle>
            <a:lvl1pPr marL="0" indent="0" algn="l">
              <a:lnSpc>
                <a:spcPct val="100000"/>
              </a:lnSpc>
              <a:spcBef>
                <a:spcPts val="0"/>
              </a:spcBef>
              <a:buNone/>
              <a:defRPr sz="1400" cap="all" baseline="0">
                <a:solidFill>
                  <a:schemeClr val="tx1"/>
                </a:solidFill>
                <a:latin typeface="+mj-lt"/>
              </a:defRPr>
            </a:lvl1pPr>
          </a:lstStyle>
          <a:p>
            <a:pPr lvl="0"/>
            <a:r>
              <a:rPr lang="en-US"/>
              <a:t>Name</a:t>
            </a:r>
            <a:endParaRPr lang="de-CH"/>
          </a:p>
        </p:txBody>
      </p:sp>
      <p:sp>
        <p:nvSpPr>
          <p:cNvPr id="70" name="Text Placeholder 26">
            <a:extLst>
              <a:ext uri="{FF2B5EF4-FFF2-40B4-BE49-F238E27FC236}">
                <a16:creationId xmlns:a16="http://schemas.microsoft.com/office/drawing/2014/main" id="{2992218A-E71B-1C8A-17EF-80F1E5AB44A4}"/>
              </a:ext>
            </a:extLst>
          </p:cNvPr>
          <p:cNvSpPr>
            <a:spLocks noGrp="1"/>
          </p:cNvSpPr>
          <p:nvPr>
            <p:ph type="body" sz="quarter" idx="53" hasCustomPrompt="1"/>
          </p:nvPr>
        </p:nvSpPr>
        <p:spPr>
          <a:xfrm>
            <a:off x="7817508" y="4377236"/>
            <a:ext cx="1458048" cy="342262"/>
          </a:xfrm>
          <a:prstGeom prst="rect">
            <a:avLst/>
          </a:prstGeom>
        </p:spPr>
        <p:txBody>
          <a:bodyPr lIns="91440" tIns="45720" rIns="91440" bIns="45720" anchor="t"/>
          <a:lstStyle>
            <a:lvl1pPr marL="0" indent="0" algn="l">
              <a:lnSpc>
                <a:spcPct val="100000"/>
              </a:lnSpc>
              <a:spcBef>
                <a:spcPts val="0"/>
              </a:spcBef>
              <a:buNone/>
              <a:defRPr sz="1200" cap="all" baseline="0">
                <a:solidFill>
                  <a:schemeClr val="tx1"/>
                </a:solidFill>
                <a:latin typeface="+mj-lt"/>
              </a:defRPr>
            </a:lvl1pPr>
          </a:lstStyle>
          <a:p>
            <a:pPr lvl="0"/>
            <a:r>
              <a:rPr lang="en-US"/>
              <a:t>POSITION</a:t>
            </a:r>
            <a:endParaRPr lang="de-CH"/>
          </a:p>
        </p:txBody>
      </p:sp>
      <p:sp>
        <p:nvSpPr>
          <p:cNvPr id="71" name="Picture Placeholder 70">
            <a:extLst>
              <a:ext uri="{FF2B5EF4-FFF2-40B4-BE49-F238E27FC236}">
                <a16:creationId xmlns:a16="http://schemas.microsoft.com/office/drawing/2014/main" id="{1158073D-8751-492F-0AFC-B31996C57827}"/>
              </a:ext>
            </a:extLst>
          </p:cNvPr>
          <p:cNvSpPr>
            <a:spLocks noGrp="1"/>
          </p:cNvSpPr>
          <p:nvPr>
            <p:ph type="pic" sz="quarter" idx="54" hasCustomPrompt="1"/>
          </p:nvPr>
        </p:nvSpPr>
        <p:spPr>
          <a:xfrm>
            <a:off x="9788453" y="2482991"/>
            <a:ext cx="1699512" cy="1699512"/>
          </a:xfrm>
          <a:custGeom>
            <a:avLst/>
            <a:gdLst>
              <a:gd name="connsiteX0" fmla="*/ 1699512 w 1699512"/>
              <a:gd name="connsiteY0" fmla="*/ 0 h 1699512"/>
              <a:gd name="connsiteX1" fmla="*/ 1699512 w 1699512"/>
              <a:gd name="connsiteY1" fmla="*/ 1699512 h 1699512"/>
              <a:gd name="connsiteX2" fmla="*/ 0 w 1699512"/>
              <a:gd name="connsiteY2" fmla="*/ 1699512 h 1699512"/>
              <a:gd name="connsiteX3" fmla="*/ 1699512 w 1699512"/>
              <a:gd name="connsiteY3" fmla="*/ 0 h 1699512"/>
            </a:gdLst>
            <a:ahLst/>
            <a:cxnLst>
              <a:cxn ang="0">
                <a:pos x="connsiteX0" y="connsiteY0"/>
              </a:cxn>
              <a:cxn ang="0">
                <a:pos x="connsiteX1" y="connsiteY1"/>
              </a:cxn>
              <a:cxn ang="0">
                <a:pos x="connsiteX2" y="connsiteY2"/>
              </a:cxn>
              <a:cxn ang="0">
                <a:pos x="connsiteX3" y="connsiteY3"/>
              </a:cxn>
            </a:cxnLst>
            <a:rect l="l" t="t" r="r" b="b"/>
            <a:pathLst>
              <a:path w="1699512" h="1699512">
                <a:moveTo>
                  <a:pt x="1699512" y="0"/>
                </a:moveTo>
                <a:lnTo>
                  <a:pt x="1699512" y="1699512"/>
                </a:lnTo>
                <a:lnTo>
                  <a:pt x="0" y="1699512"/>
                </a:lnTo>
                <a:cubicBezTo>
                  <a:pt x="0" y="761381"/>
                  <a:pt x="761381" y="0"/>
                  <a:pt x="1699512" y="0"/>
                </a:cubicBezTo>
                <a:close/>
              </a:path>
            </a:pathLst>
          </a:custGeom>
          <a:solidFill>
            <a:schemeClr val="bg1"/>
          </a:solidFill>
        </p:spPr>
        <p:txBody>
          <a:bodyPr wrap="square" bIns="548640" anchor="ctr">
            <a:noAutofit/>
          </a:bodyPr>
          <a:lstStyle>
            <a:lvl1pPr marL="0" indent="0" algn="ctr">
              <a:buNone/>
              <a:defRPr sz="1200">
                <a:solidFill>
                  <a:schemeClr val="tx1"/>
                </a:solidFill>
                <a:latin typeface="+mj-lt"/>
              </a:defRPr>
            </a:lvl1pPr>
          </a:lstStyle>
          <a:p>
            <a:r>
              <a:rPr lang="de-CH"/>
              <a:t>Add image</a:t>
            </a:r>
          </a:p>
        </p:txBody>
      </p:sp>
      <p:sp>
        <p:nvSpPr>
          <p:cNvPr id="72" name="Text Placeholder 26">
            <a:extLst>
              <a:ext uri="{FF2B5EF4-FFF2-40B4-BE49-F238E27FC236}">
                <a16:creationId xmlns:a16="http://schemas.microsoft.com/office/drawing/2014/main" id="{36803D00-8C53-7AE8-3A41-25480B1359E9}"/>
              </a:ext>
            </a:extLst>
          </p:cNvPr>
          <p:cNvSpPr>
            <a:spLocks noGrp="1"/>
          </p:cNvSpPr>
          <p:nvPr>
            <p:ph type="body" sz="quarter" idx="55" hasCustomPrompt="1"/>
          </p:nvPr>
        </p:nvSpPr>
        <p:spPr>
          <a:xfrm>
            <a:off x="9711265" y="4148635"/>
            <a:ext cx="1458048" cy="342262"/>
          </a:xfrm>
          <a:prstGeom prst="rect">
            <a:avLst/>
          </a:prstGeom>
        </p:spPr>
        <p:txBody>
          <a:bodyPr lIns="91440" tIns="45720" rIns="91440" bIns="45720" anchor="b"/>
          <a:lstStyle>
            <a:lvl1pPr marL="0" indent="0" algn="l">
              <a:lnSpc>
                <a:spcPct val="100000"/>
              </a:lnSpc>
              <a:spcBef>
                <a:spcPts val="0"/>
              </a:spcBef>
              <a:buNone/>
              <a:defRPr sz="1400" cap="all" baseline="0">
                <a:solidFill>
                  <a:schemeClr val="tx1"/>
                </a:solidFill>
                <a:latin typeface="+mj-lt"/>
              </a:defRPr>
            </a:lvl1pPr>
          </a:lstStyle>
          <a:p>
            <a:pPr lvl="0"/>
            <a:r>
              <a:rPr lang="en-US"/>
              <a:t>Name</a:t>
            </a:r>
            <a:endParaRPr lang="de-CH"/>
          </a:p>
        </p:txBody>
      </p:sp>
      <p:sp>
        <p:nvSpPr>
          <p:cNvPr id="73" name="Text Placeholder 26">
            <a:extLst>
              <a:ext uri="{FF2B5EF4-FFF2-40B4-BE49-F238E27FC236}">
                <a16:creationId xmlns:a16="http://schemas.microsoft.com/office/drawing/2014/main" id="{869109B1-F8BD-9358-CADE-3167C2913C25}"/>
              </a:ext>
            </a:extLst>
          </p:cNvPr>
          <p:cNvSpPr>
            <a:spLocks noGrp="1"/>
          </p:cNvSpPr>
          <p:nvPr>
            <p:ph type="body" sz="quarter" idx="56" hasCustomPrompt="1"/>
          </p:nvPr>
        </p:nvSpPr>
        <p:spPr>
          <a:xfrm>
            <a:off x="9711265" y="4377236"/>
            <a:ext cx="1458048" cy="342262"/>
          </a:xfrm>
          <a:prstGeom prst="rect">
            <a:avLst/>
          </a:prstGeom>
        </p:spPr>
        <p:txBody>
          <a:bodyPr lIns="91440" tIns="45720" rIns="91440" bIns="45720" anchor="t"/>
          <a:lstStyle>
            <a:lvl1pPr marL="0" indent="0" algn="l">
              <a:lnSpc>
                <a:spcPct val="100000"/>
              </a:lnSpc>
              <a:spcBef>
                <a:spcPts val="0"/>
              </a:spcBef>
              <a:buNone/>
              <a:defRPr sz="1200" cap="all" baseline="0">
                <a:solidFill>
                  <a:schemeClr val="tx1"/>
                </a:solidFill>
                <a:latin typeface="+mj-lt"/>
              </a:defRPr>
            </a:lvl1pPr>
          </a:lstStyle>
          <a:p>
            <a:pPr lvl="0"/>
            <a:r>
              <a:rPr lang="en-US"/>
              <a:t>POSITION</a:t>
            </a:r>
            <a:endParaRPr lang="de-CH"/>
          </a:p>
        </p:txBody>
      </p:sp>
      <p:pic>
        <p:nvPicPr>
          <p:cNvPr id="2" name="Picture 1" descr="A gold trophy with a blue background&#10;&#10;Description automatically generated">
            <a:extLst>
              <a:ext uri="{FF2B5EF4-FFF2-40B4-BE49-F238E27FC236}">
                <a16:creationId xmlns:a16="http://schemas.microsoft.com/office/drawing/2014/main" id="{36A26A08-227D-2800-22B5-469E4B0183FD}"/>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1581176" y="302248"/>
            <a:ext cx="349155" cy="612154"/>
          </a:xfrm>
          <a:prstGeom prst="rect">
            <a:avLst/>
          </a:prstGeom>
        </p:spPr>
      </p:pic>
    </p:spTree>
    <p:extLst>
      <p:ext uri="{BB962C8B-B14F-4D97-AF65-F5344CB8AC3E}">
        <p14:creationId xmlns:p14="http://schemas.microsoft.com/office/powerpoint/2010/main" val="32936528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1_Team slide_2_full black">
    <p:spTree>
      <p:nvGrpSpPr>
        <p:cNvPr id="1" name=""/>
        <p:cNvGrpSpPr/>
        <p:nvPr/>
      </p:nvGrpSpPr>
      <p:grpSpPr>
        <a:xfrm>
          <a:off x="0" y="0"/>
          <a:ext cx="0" cy="0"/>
          <a:chOff x="0" y="0"/>
          <a:chExt cx="0" cy="0"/>
        </a:xfrm>
      </p:grpSpPr>
      <p:sp>
        <p:nvSpPr>
          <p:cNvPr id="2" name="Text Placeholder 69">
            <a:extLst>
              <a:ext uri="{FF2B5EF4-FFF2-40B4-BE49-F238E27FC236}">
                <a16:creationId xmlns:a16="http://schemas.microsoft.com/office/drawing/2014/main" id="{A4FF87A8-CD73-293B-C0CC-90E63C9D2255}"/>
              </a:ext>
            </a:extLst>
          </p:cNvPr>
          <p:cNvSpPr>
            <a:spLocks noGrp="1"/>
          </p:cNvSpPr>
          <p:nvPr>
            <p:ph type="body" sz="quarter" idx="21" hasCustomPrompt="1"/>
          </p:nvPr>
        </p:nvSpPr>
        <p:spPr>
          <a:xfrm>
            <a:off x="0" y="0"/>
            <a:ext cx="12192000" cy="6858000"/>
          </a:xfrm>
          <a:prstGeom prst="rect">
            <a:avLst/>
          </a:prstGeom>
          <a:solidFill>
            <a:schemeClr val="tx1"/>
          </a:solidFill>
        </p:spPr>
        <p:txBody>
          <a:bodyPr wrap="square" bIns="0" anchor="t">
            <a:noAutofit/>
          </a:bodyPr>
          <a:lstStyle>
            <a:lvl1pPr marL="0" indent="0" algn="l">
              <a:lnSpc>
                <a:spcPct val="80000"/>
              </a:lnSpc>
              <a:buNone/>
              <a:defRPr sz="100" cap="none" baseline="0">
                <a:solidFill>
                  <a:schemeClr val="tx1"/>
                </a:solidFill>
                <a:latin typeface="+mn-lt"/>
              </a:defRPr>
            </a:lvl1pPr>
          </a:lstStyle>
          <a:p>
            <a:pPr lvl="0"/>
            <a:r>
              <a:rPr lang="en-US"/>
              <a:t>.</a:t>
            </a:r>
            <a:endParaRPr lang="de-CH"/>
          </a:p>
        </p:txBody>
      </p:sp>
      <p:sp>
        <p:nvSpPr>
          <p:cNvPr id="74" name="Picture Placeholder 73">
            <a:extLst>
              <a:ext uri="{FF2B5EF4-FFF2-40B4-BE49-F238E27FC236}">
                <a16:creationId xmlns:a16="http://schemas.microsoft.com/office/drawing/2014/main" id="{52E2D93D-9E60-A41E-B14C-1CA00B1D75E0}"/>
              </a:ext>
            </a:extLst>
          </p:cNvPr>
          <p:cNvSpPr>
            <a:spLocks noGrp="1"/>
          </p:cNvSpPr>
          <p:nvPr>
            <p:ph type="pic" sz="quarter" idx="57" hasCustomPrompt="1"/>
          </p:nvPr>
        </p:nvSpPr>
        <p:spPr>
          <a:xfrm>
            <a:off x="4107180" y="4625058"/>
            <a:ext cx="1699512" cy="1699512"/>
          </a:xfrm>
          <a:custGeom>
            <a:avLst/>
            <a:gdLst>
              <a:gd name="connsiteX0" fmla="*/ 1699512 w 1699512"/>
              <a:gd name="connsiteY0" fmla="*/ 0 h 1699512"/>
              <a:gd name="connsiteX1" fmla="*/ 1699512 w 1699512"/>
              <a:gd name="connsiteY1" fmla="*/ 1699512 h 1699512"/>
              <a:gd name="connsiteX2" fmla="*/ 0 w 1699512"/>
              <a:gd name="connsiteY2" fmla="*/ 1699512 h 1699512"/>
              <a:gd name="connsiteX3" fmla="*/ 1699512 w 1699512"/>
              <a:gd name="connsiteY3" fmla="*/ 0 h 1699512"/>
            </a:gdLst>
            <a:ahLst/>
            <a:cxnLst>
              <a:cxn ang="0">
                <a:pos x="connsiteX0" y="connsiteY0"/>
              </a:cxn>
              <a:cxn ang="0">
                <a:pos x="connsiteX1" y="connsiteY1"/>
              </a:cxn>
              <a:cxn ang="0">
                <a:pos x="connsiteX2" y="connsiteY2"/>
              </a:cxn>
              <a:cxn ang="0">
                <a:pos x="connsiteX3" y="connsiteY3"/>
              </a:cxn>
            </a:cxnLst>
            <a:rect l="l" t="t" r="r" b="b"/>
            <a:pathLst>
              <a:path w="1699512" h="1699512">
                <a:moveTo>
                  <a:pt x="1699512" y="0"/>
                </a:moveTo>
                <a:lnTo>
                  <a:pt x="1699512" y="1699512"/>
                </a:lnTo>
                <a:lnTo>
                  <a:pt x="0" y="1699512"/>
                </a:lnTo>
                <a:cubicBezTo>
                  <a:pt x="0" y="761381"/>
                  <a:pt x="761381" y="0"/>
                  <a:pt x="1699512" y="0"/>
                </a:cubicBezTo>
                <a:close/>
              </a:path>
            </a:pathLst>
          </a:custGeom>
          <a:solidFill>
            <a:schemeClr val="bg1"/>
          </a:solidFill>
        </p:spPr>
        <p:txBody>
          <a:bodyPr wrap="square" bIns="548640" anchor="ctr">
            <a:noAutofit/>
          </a:bodyPr>
          <a:lstStyle>
            <a:lvl1pPr marL="0" indent="0" algn="ctr">
              <a:buNone/>
              <a:defRPr sz="1200">
                <a:solidFill>
                  <a:schemeClr val="tx1"/>
                </a:solidFill>
                <a:latin typeface="+mj-lt"/>
              </a:defRPr>
            </a:lvl1pPr>
          </a:lstStyle>
          <a:p>
            <a:r>
              <a:rPr lang="de-CH"/>
              <a:t>Add image</a:t>
            </a:r>
          </a:p>
        </p:txBody>
      </p:sp>
      <p:sp>
        <p:nvSpPr>
          <p:cNvPr id="75" name="Text Placeholder 26">
            <a:extLst>
              <a:ext uri="{FF2B5EF4-FFF2-40B4-BE49-F238E27FC236}">
                <a16:creationId xmlns:a16="http://schemas.microsoft.com/office/drawing/2014/main" id="{08677604-0545-42E0-CAA2-ECA32CB24B2F}"/>
              </a:ext>
            </a:extLst>
          </p:cNvPr>
          <p:cNvSpPr>
            <a:spLocks noGrp="1"/>
          </p:cNvSpPr>
          <p:nvPr>
            <p:ph type="body" sz="quarter" idx="58" hasCustomPrompt="1"/>
          </p:nvPr>
        </p:nvSpPr>
        <p:spPr>
          <a:xfrm>
            <a:off x="4029992" y="6290702"/>
            <a:ext cx="1458048" cy="342262"/>
          </a:xfrm>
          <a:prstGeom prst="rect">
            <a:avLst/>
          </a:prstGeom>
        </p:spPr>
        <p:txBody>
          <a:bodyPr lIns="91440" tIns="45720" rIns="91440" bIns="45720" anchor="b"/>
          <a:lstStyle>
            <a:lvl1pPr marL="0" indent="0" algn="l">
              <a:lnSpc>
                <a:spcPct val="100000"/>
              </a:lnSpc>
              <a:spcBef>
                <a:spcPts val="0"/>
              </a:spcBef>
              <a:buNone/>
              <a:defRPr sz="1400" cap="all" baseline="0">
                <a:solidFill>
                  <a:schemeClr val="bg1"/>
                </a:solidFill>
                <a:latin typeface="+mj-lt"/>
              </a:defRPr>
            </a:lvl1pPr>
          </a:lstStyle>
          <a:p>
            <a:pPr lvl="0"/>
            <a:r>
              <a:rPr lang="en-US"/>
              <a:t>Name</a:t>
            </a:r>
            <a:endParaRPr lang="de-CH"/>
          </a:p>
        </p:txBody>
      </p:sp>
      <p:sp>
        <p:nvSpPr>
          <p:cNvPr id="76" name="Text Placeholder 26">
            <a:extLst>
              <a:ext uri="{FF2B5EF4-FFF2-40B4-BE49-F238E27FC236}">
                <a16:creationId xmlns:a16="http://schemas.microsoft.com/office/drawing/2014/main" id="{9135B3C0-82ED-EF5C-6FFF-939B838E866B}"/>
              </a:ext>
            </a:extLst>
          </p:cNvPr>
          <p:cNvSpPr>
            <a:spLocks noGrp="1"/>
          </p:cNvSpPr>
          <p:nvPr>
            <p:ph type="body" sz="quarter" idx="59" hasCustomPrompt="1"/>
          </p:nvPr>
        </p:nvSpPr>
        <p:spPr>
          <a:xfrm>
            <a:off x="4029992" y="6519303"/>
            <a:ext cx="1458048" cy="342262"/>
          </a:xfrm>
          <a:prstGeom prst="rect">
            <a:avLst/>
          </a:prstGeom>
        </p:spPr>
        <p:txBody>
          <a:bodyPr lIns="91440" tIns="45720" rIns="91440" bIns="45720" anchor="t"/>
          <a:lstStyle>
            <a:lvl1pPr marL="0" indent="0" algn="l">
              <a:lnSpc>
                <a:spcPct val="100000"/>
              </a:lnSpc>
              <a:spcBef>
                <a:spcPts val="0"/>
              </a:spcBef>
              <a:buNone/>
              <a:defRPr sz="1200" cap="all" baseline="0">
                <a:solidFill>
                  <a:schemeClr val="bg1"/>
                </a:solidFill>
                <a:latin typeface="+mj-lt"/>
              </a:defRPr>
            </a:lvl1pPr>
          </a:lstStyle>
          <a:p>
            <a:pPr lvl="0"/>
            <a:r>
              <a:rPr lang="en-US"/>
              <a:t>POSITION</a:t>
            </a:r>
            <a:endParaRPr lang="de-CH"/>
          </a:p>
        </p:txBody>
      </p:sp>
      <p:sp>
        <p:nvSpPr>
          <p:cNvPr id="77" name="Picture Placeholder 76">
            <a:extLst>
              <a:ext uri="{FF2B5EF4-FFF2-40B4-BE49-F238E27FC236}">
                <a16:creationId xmlns:a16="http://schemas.microsoft.com/office/drawing/2014/main" id="{DC2B8139-8986-5DFA-00AE-D976ED9A69AF}"/>
              </a:ext>
            </a:extLst>
          </p:cNvPr>
          <p:cNvSpPr>
            <a:spLocks noGrp="1"/>
          </p:cNvSpPr>
          <p:nvPr>
            <p:ph type="pic" sz="quarter" idx="60" hasCustomPrompt="1"/>
          </p:nvPr>
        </p:nvSpPr>
        <p:spPr>
          <a:xfrm>
            <a:off x="6000938" y="4625058"/>
            <a:ext cx="1699512" cy="1699512"/>
          </a:xfrm>
          <a:custGeom>
            <a:avLst/>
            <a:gdLst>
              <a:gd name="connsiteX0" fmla="*/ 1699512 w 1699512"/>
              <a:gd name="connsiteY0" fmla="*/ 0 h 1699512"/>
              <a:gd name="connsiteX1" fmla="*/ 1699512 w 1699512"/>
              <a:gd name="connsiteY1" fmla="*/ 1699512 h 1699512"/>
              <a:gd name="connsiteX2" fmla="*/ 0 w 1699512"/>
              <a:gd name="connsiteY2" fmla="*/ 1699512 h 1699512"/>
              <a:gd name="connsiteX3" fmla="*/ 1699512 w 1699512"/>
              <a:gd name="connsiteY3" fmla="*/ 0 h 1699512"/>
            </a:gdLst>
            <a:ahLst/>
            <a:cxnLst>
              <a:cxn ang="0">
                <a:pos x="connsiteX0" y="connsiteY0"/>
              </a:cxn>
              <a:cxn ang="0">
                <a:pos x="connsiteX1" y="connsiteY1"/>
              </a:cxn>
              <a:cxn ang="0">
                <a:pos x="connsiteX2" y="connsiteY2"/>
              </a:cxn>
              <a:cxn ang="0">
                <a:pos x="connsiteX3" y="connsiteY3"/>
              </a:cxn>
            </a:cxnLst>
            <a:rect l="l" t="t" r="r" b="b"/>
            <a:pathLst>
              <a:path w="1699512" h="1699512">
                <a:moveTo>
                  <a:pt x="1699512" y="0"/>
                </a:moveTo>
                <a:lnTo>
                  <a:pt x="1699512" y="1699512"/>
                </a:lnTo>
                <a:lnTo>
                  <a:pt x="0" y="1699512"/>
                </a:lnTo>
                <a:cubicBezTo>
                  <a:pt x="0" y="761381"/>
                  <a:pt x="761381" y="0"/>
                  <a:pt x="1699512" y="0"/>
                </a:cubicBezTo>
                <a:close/>
              </a:path>
            </a:pathLst>
          </a:custGeom>
          <a:solidFill>
            <a:schemeClr val="bg1"/>
          </a:solidFill>
        </p:spPr>
        <p:txBody>
          <a:bodyPr wrap="square" bIns="548640" anchor="ctr">
            <a:noAutofit/>
          </a:bodyPr>
          <a:lstStyle>
            <a:lvl1pPr marL="0" indent="0" algn="ctr">
              <a:buNone/>
              <a:defRPr sz="1200">
                <a:solidFill>
                  <a:schemeClr val="tx1"/>
                </a:solidFill>
                <a:latin typeface="+mj-lt"/>
              </a:defRPr>
            </a:lvl1pPr>
          </a:lstStyle>
          <a:p>
            <a:r>
              <a:rPr lang="de-CH"/>
              <a:t>Add image</a:t>
            </a:r>
          </a:p>
        </p:txBody>
      </p:sp>
      <p:sp>
        <p:nvSpPr>
          <p:cNvPr id="78" name="Text Placeholder 26">
            <a:extLst>
              <a:ext uri="{FF2B5EF4-FFF2-40B4-BE49-F238E27FC236}">
                <a16:creationId xmlns:a16="http://schemas.microsoft.com/office/drawing/2014/main" id="{8C168B2C-D79A-060A-40D2-AAE37900DDF3}"/>
              </a:ext>
            </a:extLst>
          </p:cNvPr>
          <p:cNvSpPr>
            <a:spLocks noGrp="1"/>
          </p:cNvSpPr>
          <p:nvPr>
            <p:ph type="body" sz="quarter" idx="61" hasCustomPrompt="1"/>
          </p:nvPr>
        </p:nvSpPr>
        <p:spPr>
          <a:xfrm>
            <a:off x="5923750" y="6290702"/>
            <a:ext cx="1458048" cy="342262"/>
          </a:xfrm>
          <a:prstGeom prst="rect">
            <a:avLst/>
          </a:prstGeom>
        </p:spPr>
        <p:txBody>
          <a:bodyPr lIns="91440" tIns="45720" rIns="91440" bIns="45720" anchor="b"/>
          <a:lstStyle>
            <a:lvl1pPr marL="0" indent="0" algn="l">
              <a:lnSpc>
                <a:spcPct val="100000"/>
              </a:lnSpc>
              <a:spcBef>
                <a:spcPts val="0"/>
              </a:spcBef>
              <a:buNone/>
              <a:defRPr sz="1400" cap="all" baseline="0">
                <a:solidFill>
                  <a:schemeClr val="bg1"/>
                </a:solidFill>
                <a:latin typeface="+mj-lt"/>
              </a:defRPr>
            </a:lvl1pPr>
          </a:lstStyle>
          <a:p>
            <a:pPr lvl="0"/>
            <a:r>
              <a:rPr lang="en-US"/>
              <a:t>Name</a:t>
            </a:r>
            <a:endParaRPr lang="de-CH"/>
          </a:p>
        </p:txBody>
      </p:sp>
      <p:sp>
        <p:nvSpPr>
          <p:cNvPr id="79" name="Text Placeholder 26">
            <a:extLst>
              <a:ext uri="{FF2B5EF4-FFF2-40B4-BE49-F238E27FC236}">
                <a16:creationId xmlns:a16="http://schemas.microsoft.com/office/drawing/2014/main" id="{A6AD68AF-C7F2-D628-61CB-2ABF4FB8581E}"/>
              </a:ext>
            </a:extLst>
          </p:cNvPr>
          <p:cNvSpPr>
            <a:spLocks noGrp="1"/>
          </p:cNvSpPr>
          <p:nvPr>
            <p:ph type="body" sz="quarter" idx="62" hasCustomPrompt="1"/>
          </p:nvPr>
        </p:nvSpPr>
        <p:spPr>
          <a:xfrm>
            <a:off x="5923750" y="6519303"/>
            <a:ext cx="1458048" cy="342262"/>
          </a:xfrm>
          <a:prstGeom prst="rect">
            <a:avLst/>
          </a:prstGeom>
        </p:spPr>
        <p:txBody>
          <a:bodyPr lIns="91440" tIns="45720" rIns="91440" bIns="45720" anchor="t"/>
          <a:lstStyle>
            <a:lvl1pPr marL="0" indent="0" algn="l">
              <a:lnSpc>
                <a:spcPct val="100000"/>
              </a:lnSpc>
              <a:spcBef>
                <a:spcPts val="0"/>
              </a:spcBef>
              <a:buNone/>
              <a:defRPr sz="1200" cap="all" baseline="0">
                <a:solidFill>
                  <a:schemeClr val="bg1"/>
                </a:solidFill>
                <a:latin typeface="+mj-lt"/>
              </a:defRPr>
            </a:lvl1pPr>
          </a:lstStyle>
          <a:p>
            <a:pPr lvl="0"/>
            <a:r>
              <a:rPr lang="en-US"/>
              <a:t>POSITION</a:t>
            </a:r>
            <a:endParaRPr lang="de-CH"/>
          </a:p>
        </p:txBody>
      </p:sp>
      <p:sp>
        <p:nvSpPr>
          <p:cNvPr id="80" name="Picture Placeholder 79">
            <a:extLst>
              <a:ext uri="{FF2B5EF4-FFF2-40B4-BE49-F238E27FC236}">
                <a16:creationId xmlns:a16="http://schemas.microsoft.com/office/drawing/2014/main" id="{54F4C53B-E793-E4E7-FC49-91F118747E2E}"/>
              </a:ext>
            </a:extLst>
          </p:cNvPr>
          <p:cNvSpPr>
            <a:spLocks noGrp="1"/>
          </p:cNvSpPr>
          <p:nvPr>
            <p:ph type="pic" sz="quarter" idx="63" hasCustomPrompt="1"/>
          </p:nvPr>
        </p:nvSpPr>
        <p:spPr>
          <a:xfrm>
            <a:off x="7894696" y="4625058"/>
            <a:ext cx="1699512" cy="1699512"/>
          </a:xfrm>
          <a:custGeom>
            <a:avLst/>
            <a:gdLst>
              <a:gd name="connsiteX0" fmla="*/ 1699512 w 1699512"/>
              <a:gd name="connsiteY0" fmla="*/ 0 h 1699512"/>
              <a:gd name="connsiteX1" fmla="*/ 1699512 w 1699512"/>
              <a:gd name="connsiteY1" fmla="*/ 1699512 h 1699512"/>
              <a:gd name="connsiteX2" fmla="*/ 0 w 1699512"/>
              <a:gd name="connsiteY2" fmla="*/ 1699512 h 1699512"/>
              <a:gd name="connsiteX3" fmla="*/ 1699512 w 1699512"/>
              <a:gd name="connsiteY3" fmla="*/ 0 h 1699512"/>
            </a:gdLst>
            <a:ahLst/>
            <a:cxnLst>
              <a:cxn ang="0">
                <a:pos x="connsiteX0" y="connsiteY0"/>
              </a:cxn>
              <a:cxn ang="0">
                <a:pos x="connsiteX1" y="connsiteY1"/>
              </a:cxn>
              <a:cxn ang="0">
                <a:pos x="connsiteX2" y="connsiteY2"/>
              </a:cxn>
              <a:cxn ang="0">
                <a:pos x="connsiteX3" y="connsiteY3"/>
              </a:cxn>
            </a:cxnLst>
            <a:rect l="l" t="t" r="r" b="b"/>
            <a:pathLst>
              <a:path w="1699512" h="1699512">
                <a:moveTo>
                  <a:pt x="1699512" y="0"/>
                </a:moveTo>
                <a:lnTo>
                  <a:pt x="1699512" y="1699512"/>
                </a:lnTo>
                <a:lnTo>
                  <a:pt x="0" y="1699512"/>
                </a:lnTo>
                <a:cubicBezTo>
                  <a:pt x="0" y="761381"/>
                  <a:pt x="761381" y="0"/>
                  <a:pt x="1699512" y="0"/>
                </a:cubicBezTo>
                <a:close/>
              </a:path>
            </a:pathLst>
          </a:custGeom>
          <a:solidFill>
            <a:schemeClr val="bg1"/>
          </a:solidFill>
        </p:spPr>
        <p:txBody>
          <a:bodyPr wrap="square" bIns="548640" anchor="ctr">
            <a:noAutofit/>
          </a:bodyPr>
          <a:lstStyle>
            <a:lvl1pPr marL="0" indent="0" algn="ctr">
              <a:buNone/>
              <a:defRPr sz="1200">
                <a:solidFill>
                  <a:schemeClr val="tx1"/>
                </a:solidFill>
                <a:latin typeface="+mj-lt"/>
              </a:defRPr>
            </a:lvl1pPr>
          </a:lstStyle>
          <a:p>
            <a:r>
              <a:rPr lang="de-CH"/>
              <a:t>Add image</a:t>
            </a:r>
          </a:p>
        </p:txBody>
      </p:sp>
      <p:sp>
        <p:nvSpPr>
          <p:cNvPr id="81" name="Text Placeholder 26">
            <a:extLst>
              <a:ext uri="{FF2B5EF4-FFF2-40B4-BE49-F238E27FC236}">
                <a16:creationId xmlns:a16="http://schemas.microsoft.com/office/drawing/2014/main" id="{D33769A0-20B7-290F-F5EA-96D1B10BAB69}"/>
              </a:ext>
            </a:extLst>
          </p:cNvPr>
          <p:cNvSpPr>
            <a:spLocks noGrp="1"/>
          </p:cNvSpPr>
          <p:nvPr>
            <p:ph type="body" sz="quarter" idx="64" hasCustomPrompt="1"/>
          </p:nvPr>
        </p:nvSpPr>
        <p:spPr>
          <a:xfrm>
            <a:off x="7817508" y="6290702"/>
            <a:ext cx="1458048" cy="342262"/>
          </a:xfrm>
          <a:prstGeom prst="rect">
            <a:avLst/>
          </a:prstGeom>
        </p:spPr>
        <p:txBody>
          <a:bodyPr lIns="91440" tIns="45720" rIns="91440" bIns="45720" anchor="b"/>
          <a:lstStyle>
            <a:lvl1pPr marL="0" indent="0" algn="l">
              <a:lnSpc>
                <a:spcPct val="100000"/>
              </a:lnSpc>
              <a:spcBef>
                <a:spcPts val="0"/>
              </a:spcBef>
              <a:buNone/>
              <a:defRPr sz="1400" cap="all" baseline="0">
                <a:solidFill>
                  <a:schemeClr val="bg1"/>
                </a:solidFill>
                <a:latin typeface="+mj-lt"/>
              </a:defRPr>
            </a:lvl1pPr>
          </a:lstStyle>
          <a:p>
            <a:pPr lvl="0"/>
            <a:r>
              <a:rPr lang="en-US"/>
              <a:t>Name</a:t>
            </a:r>
            <a:endParaRPr lang="de-CH"/>
          </a:p>
        </p:txBody>
      </p:sp>
      <p:sp>
        <p:nvSpPr>
          <p:cNvPr id="82" name="Text Placeholder 26">
            <a:extLst>
              <a:ext uri="{FF2B5EF4-FFF2-40B4-BE49-F238E27FC236}">
                <a16:creationId xmlns:a16="http://schemas.microsoft.com/office/drawing/2014/main" id="{62A81C25-A419-3184-7DA8-A1159A735A7B}"/>
              </a:ext>
            </a:extLst>
          </p:cNvPr>
          <p:cNvSpPr>
            <a:spLocks noGrp="1"/>
          </p:cNvSpPr>
          <p:nvPr>
            <p:ph type="body" sz="quarter" idx="65" hasCustomPrompt="1"/>
          </p:nvPr>
        </p:nvSpPr>
        <p:spPr>
          <a:xfrm>
            <a:off x="7817508" y="6519303"/>
            <a:ext cx="1458048" cy="342262"/>
          </a:xfrm>
          <a:prstGeom prst="rect">
            <a:avLst/>
          </a:prstGeom>
        </p:spPr>
        <p:txBody>
          <a:bodyPr lIns="91440" tIns="45720" rIns="91440" bIns="45720" anchor="t"/>
          <a:lstStyle>
            <a:lvl1pPr marL="0" indent="0" algn="l">
              <a:lnSpc>
                <a:spcPct val="100000"/>
              </a:lnSpc>
              <a:spcBef>
                <a:spcPts val="0"/>
              </a:spcBef>
              <a:buNone/>
              <a:defRPr sz="1200" cap="all" baseline="0">
                <a:solidFill>
                  <a:schemeClr val="bg1"/>
                </a:solidFill>
                <a:latin typeface="+mj-lt"/>
              </a:defRPr>
            </a:lvl1pPr>
          </a:lstStyle>
          <a:p>
            <a:pPr lvl="0"/>
            <a:r>
              <a:rPr lang="en-US"/>
              <a:t>POSITION</a:t>
            </a:r>
            <a:endParaRPr lang="de-CH"/>
          </a:p>
        </p:txBody>
      </p:sp>
      <p:sp>
        <p:nvSpPr>
          <p:cNvPr id="83" name="Picture Placeholder 82">
            <a:extLst>
              <a:ext uri="{FF2B5EF4-FFF2-40B4-BE49-F238E27FC236}">
                <a16:creationId xmlns:a16="http://schemas.microsoft.com/office/drawing/2014/main" id="{5C37CED6-F16E-E28A-C265-413647F23C50}"/>
              </a:ext>
            </a:extLst>
          </p:cNvPr>
          <p:cNvSpPr>
            <a:spLocks noGrp="1"/>
          </p:cNvSpPr>
          <p:nvPr>
            <p:ph type="pic" sz="quarter" idx="66" hasCustomPrompt="1"/>
          </p:nvPr>
        </p:nvSpPr>
        <p:spPr>
          <a:xfrm>
            <a:off x="9788453" y="4625058"/>
            <a:ext cx="1699512" cy="1699512"/>
          </a:xfrm>
          <a:custGeom>
            <a:avLst/>
            <a:gdLst>
              <a:gd name="connsiteX0" fmla="*/ 1699512 w 1699512"/>
              <a:gd name="connsiteY0" fmla="*/ 0 h 1699512"/>
              <a:gd name="connsiteX1" fmla="*/ 1699512 w 1699512"/>
              <a:gd name="connsiteY1" fmla="*/ 1699512 h 1699512"/>
              <a:gd name="connsiteX2" fmla="*/ 0 w 1699512"/>
              <a:gd name="connsiteY2" fmla="*/ 1699512 h 1699512"/>
              <a:gd name="connsiteX3" fmla="*/ 1699512 w 1699512"/>
              <a:gd name="connsiteY3" fmla="*/ 0 h 1699512"/>
            </a:gdLst>
            <a:ahLst/>
            <a:cxnLst>
              <a:cxn ang="0">
                <a:pos x="connsiteX0" y="connsiteY0"/>
              </a:cxn>
              <a:cxn ang="0">
                <a:pos x="connsiteX1" y="connsiteY1"/>
              </a:cxn>
              <a:cxn ang="0">
                <a:pos x="connsiteX2" y="connsiteY2"/>
              </a:cxn>
              <a:cxn ang="0">
                <a:pos x="connsiteX3" y="connsiteY3"/>
              </a:cxn>
            </a:cxnLst>
            <a:rect l="l" t="t" r="r" b="b"/>
            <a:pathLst>
              <a:path w="1699512" h="1699512">
                <a:moveTo>
                  <a:pt x="1699512" y="0"/>
                </a:moveTo>
                <a:lnTo>
                  <a:pt x="1699512" y="1699512"/>
                </a:lnTo>
                <a:lnTo>
                  <a:pt x="0" y="1699512"/>
                </a:lnTo>
                <a:cubicBezTo>
                  <a:pt x="0" y="761381"/>
                  <a:pt x="761381" y="0"/>
                  <a:pt x="1699512" y="0"/>
                </a:cubicBezTo>
                <a:close/>
              </a:path>
            </a:pathLst>
          </a:custGeom>
          <a:solidFill>
            <a:schemeClr val="bg1"/>
          </a:solidFill>
        </p:spPr>
        <p:txBody>
          <a:bodyPr wrap="square" bIns="548640" anchor="ctr">
            <a:noAutofit/>
          </a:bodyPr>
          <a:lstStyle>
            <a:lvl1pPr marL="0" indent="0" algn="ctr">
              <a:buNone/>
              <a:defRPr sz="1200">
                <a:solidFill>
                  <a:schemeClr val="tx1"/>
                </a:solidFill>
                <a:latin typeface="+mj-lt"/>
              </a:defRPr>
            </a:lvl1pPr>
          </a:lstStyle>
          <a:p>
            <a:r>
              <a:rPr lang="de-CH"/>
              <a:t>Add image</a:t>
            </a:r>
          </a:p>
        </p:txBody>
      </p:sp>
      <p:sp>
        <p:nvSpPr>
          <p:cNvPr id="84" name="Text Placeholder 26">
            <a:extLst>
              <a:ext uri="{FF2B5EF4-FFF2-40B4-BE49-F238E27FC236}">
                <a16:creationId xmlns:a16="http://schemas.microsoft.com/office/drawing/2014/main" id="{9FF4AA85-AD44-C80C-CA52-5C52F583BCEF}"/>
              </a:ext>
            </a:extLst>
          </p:cNvPr>
          <p:cNvSpPr>
            <a:spLocks noGrp="1"/>
          </p:cNvSpPr>
          <p:nvPr>
            <p:ph type="body" sz="quarter" idx="67" hasCustomPrompt="1"/>
          </p:nvPr>
        </p:nvSpPr>
        <p:spPr>
          <a:xfrm>
            <a:off x="9711265" y="6290702"/>
            <a:ext cx="1458048" cy="342262"/>
          </a:xfrm>
          <a:prstGeom prst="rect">
            <a:avLst/>
          </a:prstGeom>
        </p:spPr>
        <p:txBody>
          <a:bodyPr lIns="91440" tIns="45720" rIns="91440" bIns="45720" anchor="b"/>
          <a:lstStyle>
            <a:lvl1pPr marL="0" indent="0" algn="l">
              <a:lnSpc>
                <a:spcPct val="100000"/>
              </a:lnSpc>
              <a:spcBef>
                <a:spcPts val="0"/>
              </a:spcBef>
              <a:buNone/>
              <a:defRPr sz="1400" cap="all" baseline="0">
                <a:solidFill>
                  <a:schemeClr val="bg1"/>
                </a:solidFill>
                <a:latin typeface="+mj-lt"/>
              </a:defRPr>
            </a:lvl1pPr>
          </a:lstStyle>
          <a:p>
            <a:pPr lvl="0"/>
            <a:r>
              <a:rPr lang="en-US"/>
              <a:t>Name</a:t>
            </a:r>
            <a:endParaRPr lang="de-CH"/>
          </a:p>
        </p:txBody>
      </p:sp>
      <p:sp>
        <p:nvSpPr>
          <p:cNvPr id="85" name="Text Placeholder 26">
            <a:extLst>
              <a:ext uri="{FF2B5EF4-FFF2-40B4-BE49-F238E27FC236}">
                <a16:creationId xmlns:a16="http://schemas.microsoft.com/office/drawing/2014/main" id="{6BE1A584-2F1A-9F97-AEE7-66B72B972F5F}"/>
              </a:ext>
            </a:extLst>
          </p:cNvPr>
          <p:cNvSpPr>
            <a:spLocks noGrp="1"/>
          </p:cNvSpPr>
          <p:nvPr>
            <p:ph type="body" sz="quarter" idx="68" hasCustomPrompt="1"/>
          </p:nvPr>
        </p:nvSpPr>
        <p:spPr>
          <a:xfrm>
            <a:off x="9711265" y="6519303"/>
            <a:ext cx="1458048" cy="342262"/>
          </a:xfrm>
          <a:prstGeom prst="rect">
            <a:avLst/>
          </a:prstGeom>
        </p:spPr>
        <p:txBody>
          <a:bodyPr lIns="91440" tIns="45720" rIns="91440" bIns="45720" anchor="t"/>
          <a:lstStyle>
            <a:lvl1pPr marL="0" indent="0" algn="l">
              <a:lnSpc>
                <a:spcPct val="100000"/>
              </a:lnSpc>
              <a:spcBef>
                <a:spcPts val="0"/>
              </a:spcBef>
              <a:buNone/>
              <a:defRPr sz="1200" cap="all" baseline="0">
                <a:solidFill>
                  <a:schemeClr val="bg1"/>
                </a:solidFill>
                <a:latin typeface="+mj-lt"/>
              </a:defRPr>
            </a:lvl1pPr>
          </a:lstStyle>
          <a:p>
            <a:pPr lvl="0"/>
            <a:r>
              <a:rPr lang="en-US"/>
              <a:t>POSITION</a:t>
            </a:r>
            <a:endParaRPr lang="de-CH"/>
          </a:p>
        </p:txBody>
      </p:sp>
      <p:sp>
        <p:nvSpPr>
          <p:cNvPr id="51" name="Picture Placeholder 50">
            <a:extLst>
              <a:ext uri="{FF2B5EF4-FFF2-40B4-BE49-F238E27FC236}">
                <a16:creationId xmlns:a16="http://schemas.microsoft.com/office/drawing/2014/main" id="{3B5B62EC-AF86-7637-420B-B0BE0E9E4B23}"/>
              </a:ext>
            </a:extLst>
          </p:cNvPr>
          <p:cNvSpPr>
            <a:spLocks noGrp="1"/>
          </p:cNvSpPr>
          <p:nvPr>
            <p:ph type="pic" sz="quarter" idx="10" hasCustomPrompt="1"/>
          </p:nvPr>
        </p:nvSpPr>
        <p:spPr>
          <a:xfrm>
            <a:off x="4107180" y="340924"/>
            <a:ext cx="1699512" cy="1699512"/>
          </a:xfrm>
          <a:custGeom>
            <a:avLst/>
            <a:gdLst>
              <a:gd name="connsiteX0" fmla="*/ 1699512 w 1699512"/>
              <a:gd name="connsiteY0" fmla="*/ 0 h 1699512"/>
              <a:gd name="connsiteX1" fmla="*/ 1699512 w 1699512"/>
              <a:gd name="connsiteY1" fmla="*/ 1699512 h 1699512"/>
              <a:gd name="connsiteX2" fmla="*/ 0 w 1699512"/>
              <a:gd name="connsiteY2" fmla="*/ 1699512 h 1699512"/>
              <a:gd name="connsiteX3" fmla="*/ 1699512 w 1699512"/>
              <a:gd name="connsiteY3" fmla="*/ 0 h 1699512"/>
            </a:gdLst>
            <a:ahLst/>
            <a:cxnLst>
              <a:cxn ang="0">
                <a:pos x="connsiteX0" y="connsiteY0"/>
              </a:cxn>
              <a:cxn ang="0">
                <a:pos x="connsiteX1" y="connsiteY1"/>
              </a:cxn>
              <a:cxn ang="0">
                <a:pos x="connsiteX2" y="connsiteY2"/>
              </a:cxn>
              <a:cxn ang="0">
                <a:pos x="connsiteX3" y="connsiteY3"/>
              </a:cxn>
            </a:cxnLst>
            <a:rect l="l" t="t" r="r" b="b"/>
            <a:pathLst>
              <a:path w="1699512" h="1699512">
                <a:moveTo>
                  <a:pt x="1699512" y="0"/>
                </a:moveTo>
                <a:lnTo>
                  <a:pt x="1699512" y="1699512"/>
                </a:lnTo>
                <a:lnTo>
                  <a:pt x="0" y="1699512"/>
                </a:lnTo>
                <a:cubicBezTo>
                  <a:pt x="0" y="761381"/>
                  <a:pt x="761381" y="0"/>
                  <a:pt x="1699512" y="0"/>
                </a:cubicBezTo>
                <a:close/>
              </a:path>
            </a:pathLst>
          </a:custGeom>
          <a:solidFill>
            <a:schemeClr val="bg1"/>
          </a:solidFill>
        </p:spPr>
        <p:txBody>
          <a:bodyPr wrap="square" bIns="548640" anchor="ctr">
            <a:noAutofit/>
          </a:bodyPr>
          <a:lstStyle>
            <a:lvl1pPr marL="0" indent="0" algn="ctr">
              <a:buNone/>
              <a:defRPr sz="1200">
                <a:solidFill>
                  <a:schemeClr val="tx1"/>
                </a:solidFill>
                <a:latin typeface="+mj-lt"/>
              </a:defRPr>
            </a:lvl1pPr>
          </a:lstStyle>
          <a:p>
            <a:r>
              <a:rPr lang="de-CH"/>
              <a:t>Add image</a:t>
            </a:r>
          </a:p>
        </p:txBody>
      </p:sp>
      <p:sp>
        <p:nvSpPr>
          <p:cNvPr id="47" name="Text Placeholder 26">
            <a:extLst>
              <a:ext uri="{FF2B5EF4-FFF2-40B4-BE49-F238E27FC236}">
                <a16:creationId xmlns:a16="http://schemas.microsoft.com/office/drawing/2014/main" id="{29D6A657-ED03-9D93-744E-A672EBC0E353}"/>
              </a:ext>
            </a:extLst>
          </p:cNvPr>
          <p:cNvSpPr>
            <a:spLocks noGrp="1"/>
          </p:cNvSpPr>
          <p:nvPr>
            <p:ph type="body" sz="quarter" idx="11" hasCustomPrompt="1"/>
          </p:nvPr>
        </p:nvSpPr>
        <p:spPr>
          <a:xfrm>
            <a:off x="628062" y="2629935"/>
            <a:ext cx="3242820" cy="892586"/>
          </a:xfrm>
          <a:prstGeom prst="rect">
            <a:avLst/>
          </a:prstGeom>
        </p:spPr>
        <p:txBody>
          <a:bodyPr lIns="91440" tIns="45720" rIns="91440" bIns="45720" anchor="t"/>
          <a:lstStyle>
            <a:lvl1pPr marL="0" indent="0" algn="l">
              <a:lnSpc>
                <a:spcPct val="80000"/>
              </a:lnSpc>
              <a:spcBef>
                <a:spcPts val="0"/>
              </a:spcBef>
              <a:buNone/>
              <a:defRPr sz="3600" cap="all" baseline="0">
                <a:solidFill>
                  <a:schemeClr val="bg1"/>
                </a:solidFill>
                <a:latin typeface="Arial Black" panose="020B0A04020102020204" pitchFamily="34" charset="0"/>
              </a:defRPr>
            </a:lvl1pPr>
          </a:lstStyle>
          <a:p>
            <a:pPr lvl="0"/>
            <a:r>
              <a:rPr lang="en-US"/>
              <a:t>Title</a:t>
            </a:r>
            <a:endParaRPr lang="de-CH"/>
          </a:p>
        </p:txBody>
      </p:sp>
      <p:sp>
        <p:nvSpPr>
          <p:cNvPr id="49" name="Text Placeholder 26">
            <a:extLst>
              <a:ext uri="{FF2B5EF4-FFF2-40B4-BE49-F238E27FC236}">
                <a16:creationId xmlns:a16="http://schemas.microsoft.com/office/drawing/2014/main" id="{7AF80C72-DE2E-B2FB-EAAA-E8D185F9DB5B}"/>
              </a:ext>
            </a:extLst>
          </p:cNvPr>
          <p:cNvSpPr>
            <a:spLocks noGrp="1"/>
          </p:cNvSpPr>
          <p:nvPr>
            <p:ph type="body" sz="quarter" idx="34" hasCustomPrompt="1"/>
          </p:nvPr>
        </p:nvSpPr>
        <p:spPr>
          <a:xfrm>
            <a:off x="4029992" y="2006568"/>
            <a:ext cx="1458048" cy="342262"/>
          </a:xfrm>
          <a:prstGeom prst="rect">
            <a:avLst/>
          </a:prstGeom>
        </p:spPr>
        <p:txBody>
          <a:bodyPr lIns="91440" tIns="45720" rIns="91440" bIns="45720" anchor="b"/>
          <a:lstStyle>
            <a:lvl1pPr marL="0" indent="0" algn="l">
              <a:lnSpc>
                <a:spcPct val="100000"/>
              </a:lnSpc>
              <a:spcBef>
                <a:spcPts val="0"/>
              </a:spcBef>
              <a:buNone/>
              <a:defRPr sz="1400" cap="all" baseline="0">
                <a:solidFill>
                  <a:schemeClr val="bg1"/>
                </a:solidFill>
                <a:latin typeface="+mj-lt"/>
              </a:defRPr>
            </a:lvl1pPr>
          </a:lstStyle>
          <a:p>
            <a:pPr lvl="0"/>
            <a:r>
              <a:rPr lang="en-US"/>
              <a:t>Name</a:t>
            </a:r>
            <a:endParaRPr lang="de-CH"/>
          </a:p>
        </p:txBody>
      </p:sp>
      <p:sp>
        <p:nvSpPr>
          <p:cNvPr id="50" name="Text Placeholder 26">
            <a:extLst>
              <a:ext uri="{FF2B5EF4-FFF2-40B4-BE49-F238E27FC236}">
                <a16:creationId xmlns:a16="http://schemas.microsoft.com/office/drawing/2014/main" id="{C278DF27-6015-CDB6-B423-01DDB6F70B70}"/>
              </a:ext>
            </a:extLst>
          </p:cNvPr>
          <p:cNvSpPr>
            <a:spLocks noGrp="1"/>
          </p:cNvSpPr>
          <p:nvPr>
            <p:ph type="body" sz="quarter" idx="35" hasCustomPrompt="1"/>
          </p:nvPr>
        </p:nvSpPr>
        <p:spPr>
          <a:xfrm>
            <a:off x="4029992" y="2235169"/>
            <a:ext cx="1458048" cy="342262"/>
          </a:xfrm>
          <a:prstGeom prst="rect">
            <a:avLst/>
          </a:prstGeom>
        </p:spPr>
        <p:txBody>
          <a:bodyPr lIns="91440" tIns="45720" rIns="91440" bIns="45720" anchor="t"/>
          <a:lstStyle>
            <a:lvl1pPr marL="0" indent="0" algn="l">
              <a:lnSpc>
                <a:spcPct val="100000"/>
              </a:lnSpc>
              <a:spcBef>
                <a:spcPts val="0"/>
              </a:spcBef>
              <a:buNone/>
              <a:defRPr sz="1200" cap="all" baseline="0">
                <a:solidFill>
                  <a:schemeClr val="bg1"/>
                </a:solidFill>
                <a:latin typeface="+mj-lt"/>
              </a:defRPr>
            </a:lvl1pPr>
          </a:lstStyle>
          <a:p>
            <a:pPr lvl="0"/>
            <a:r>
              <a:rPr lang="en-US"/>
              <a:t>POSITION</a:t>
            </a:r>
            <a:endParaRPr lang="de-CH"/>
          </a:p>
        </p:txBody>
      </p:sp>
      <p:sp>
        <p:nvSpPr>
          <p:cNvPr id="53" name="Picture Placeholder 52">
            <a:extLst>
              <a:ext uri="{FF2B5EF4-FFF2-40B4-BE49-F238E27FC236}">
                <a16:creationId xmlns:a16="http://schemas.microsoft.com/office/drawing/2014/main" id="{6D715E31-29D1-0ED2-6815-413618D69484}"/>
              </a:ext>
            </a:extLst>
          </p:cNvPr>
          <p:cNvSpPr>
            <a:spLocks noGrp="1"/>
          </p:cNvSpPr>
          <p:nvPr>
            <p:ph type="pic" sz="quarter" idx="36" hasCustomPrompt="1"/>
          </p:nvPr>
        </p:nvSpPr>
        <p:spPr>
          <a:xfrm>
            <a:off x="6000938" y="340924"/>
            <a:ext cx="1699512" cy="1699512"/>
          </a:xfrm>
          <a:custGeom>
            <a:avLst/>
            <a:gdLst>
              <a:gd name="connsiteX0" fmla="*/ 1699512 w 1699512"/>
              <a:gd name="connsiteY0" fmla="*/ 0 h 1699512"/>
              <a:gd name="connsiteX1" fmla="*/ 1699512 w 1699512"/>
              <a:gd name="connsiteY1" fmla="*/ 1699512 h 1699512"/>
              <a:gd name="connsiteX2" fmla="*/ 0 w 1699512"/>
              <a:gd name="connsiteY2" fmla="*/ 1699512 h 1699512"/>
              <a:gd name="connsiteX3" fmla="*/ 1699512 w 1699512"/>
              <a:gd name="connsiteY3" fmla="*/ 0 h 1699512"/>
            </a:gdLst>
            <a:ahLst/>
            <a:cxnLst>
              <a:cxn ang="0">
                <a:pos x="connsiteX0" y="connsiteY0"/>
              </a:cxn>
              <a:cxn ang="0">
                <a:pos x="connsiteX1" y="connsiteY1"/>
              </a:cxn>
              <a:cxn ang="0">
                <a:pos x="connsiteX2" y="connsiteY2"/>
              </a:cxn>
              <a:cxn ang="0">
                <a:pos x="connsiteX3" y="connsiteY3"/>
              </a:cxn>
            </a:cxnLst>
            <a:rect l="l" t="t" r="r" b="b"/>
            <a:pathLst>
              <a:path w="1699512" h="1699512">
                <a:moveTo>
                  <a:pt x="1699512" y="0"/>
                </a:moveTo>
                <a:lnTo>
                  <a:pt x="1699512" y="1699512"/>
                </a:lnTo>
                <a:lnTo>
                  <a:pt x="0" y="1699512"/>
                </a:lnTo>
                <a:cubicBezTo>
                  <a:pt x="0" y="761381"/>
                  <a:pt x="761381" y="0"/>
                  <a:pt x="1699512" y="0"/>
                </a:cubicBezTo>
                <a:close/>
              </a:path>
            </a:pathLst>
          </a:custGeom>
          <a:solidFill>
            <a:schemeClr val="bg1"/>
          </a:solidFill>
        </p:spPr>
        <p:txBody>
          <a:bodyPr wrap="square" bIns="548640" anchor="ctr">
            <a:noAutofit/>
          </a:bodyPr>
          <a:lstStyle>
            <a:lvl1pPr marL="0" indent="0" algn="ctr">
              <a:buNone/>
              <a:defRPr sz="1200">
                <a:solidFill>
                  <a:schemeClr val="tx1"/>
                </a:solidFill>
                <a:latin typeface="+mj-lt"/>
              </a:defRPr>
            </a:lvl1pPr>
          </a:lstStyle>
          <a:p>
            <a:r>
              <a:rPr lang="de-CH"/>
              <a:t>Add image</a:t>
            </a:r>
          </a:p>
        </p:txBody>
      </p:sp>
      <p:sp>
        <p:nvSpPr>
          <p:cNvPr id="54" name="Text Placeholder 26">
            <a:extLst>
              <a:ext uri="{FF2B5EF4-FFF2-40B4-BE49-F238E27FC236}">
                <a16:creationId xmlns:a16="http://schemas.microsoft.com/office/drawing/2014/main" id="{42C145F5-7F24-A92B-8A85-3208BCA6ACD1}"/>
              </a:ext>
            </a:extLst>
          </p:cNvPr>
          <p:cNvSpPr>
            <a:spLocks noGrp="1"/>
          </p:cNvSpPr>
          <p:nvPr>
            <p:ph type="body" sz="quarter" idx="37" hasCustomPrompt="1"/>
          </p:nvPr>
        </p:nvSpPr>
        <p:spPr>
          <a:xfrm>
            <a:off x="5923750" y="2006568"/>
            <a:ext cx="1458048" cy="342262"/>
          </a:xfrm>
          <a:prstGeom prst="rect">
            <a:avLst/>
          </a:prstGeom>
        </p:spPr>
        <p:txBody>
          <a:bodyPr lIns="91440" tIns="45720" rIns="91440" bIns="45720" anchor="b"/>
          <a:lstStyle>
            <a:lvl1pPr marL="0" indent="0" algn="l">
              <a:lnSpc>
                <a:spcPct val="100000"/>
              </a:lnSpc>
              <a:spcBef>
                <a:spcPts val="0"/>
              </a:spcBef>
              <a:buNone/>
              <a:defRPr sz="1400" cap="all" baseline="0">
                <a:solidFill>
                  <a:schemeClr val="bg1"/>
                </a:solidFill>
                <a:latin typeface="+mj-lt"/>
              </a:defRPr>
            </a:lvl1pPr>
          </a:lstStyle>
          <a:p>
            <a:pPr lvl="0"/>
            <a:r>
              <a:rPr lang="en-US"/>
              <a:t>Name</a:t>
            </a:r>
            <a:endParaRPr lang="de-CH"/>
          </a:p>
        </p:txBody>
      </p:sp>
      <p:sp>
        <p:nvSpPr>
          <p:cNvPr id="55" name="Text Placeholder 26">
            <a:extLst>
              <a:ext uri="{FF2B5EF4-FFF2-40B4-BE49-F238E27FC236}">
                <a16:creationId xmlns:a16="http://schemas.microsoft.com/office/drawing/2014/main" id="{4D5D6312-8E2E-B6BE-7095-91163EBF9795}"/>
              </a:ext>
            </a:extLst>
          </p:cNvPr>
          <p:cNvSpPr>
            <a:spLocks noGrp="1"/>
          </p:cNvSpPr>
          <p:nvPr>
            <p:ph type="body" sz="quarter" idx="38" hasCustomPrompt="1"/>
          </p:nvPr>
        </p:nvSpPr>
        <p:spPr>
          <a:xfrm>
            <a:off x="5923750" y="2235169"/>
            <a:ext cx="1458048" cy="342262"/>
          </a:xfrm>
          <a:prstGeom prst="rect">
            <a:avLst/>
          </a:prstGeom>
        </p:spPr>
        <p:txBody>
          <a:bodyPr lIns="91440" tIns="45720" rIns="91440" bIns="45720" anchor="t"/>
          <a:lstStyle>
            <a:lvl1pPr marL="0" indent="0" algn="l">
              <a:lnSpc>
                <a:spcPct val="100000"/>
              </a:lnSpc>
              <a:spcBef>
                <a:spcPts val="0"/>
              </a:spcBef>
              <a:buNone/>
              <a:defRPr sz="1200" cap="all" baseline="0">
                <a:solidFill>
                  <a:schemeClr val="bg1"/>
                </a:solidFill>
                <a:latin typeface="+mj-lt"/>
              </a:defRPr>
            </a:lvl1pPr>
          </a:lstStyle>
          <a:p>
            <a:pPr lvl="0"/>
            <a:r>
              <a:rPr lang="en-US"/>
              <a:t>POSITION</a:t>
            </a:r>
            <a:endParaRPr lang="de-CH"/>
          </a:p>
        </p:txBody>
      </p:sp>
      <p:sp>
        <p:nvSpPr>
          <p:cNvPr id="56" name="Picture Placeholder 55">
            <a:extLst>
              <a:ext uri="{FF2B5EF4-FFF2-40B4-BE49-F238E27FC236}">
                <a16:creationId xmlns:a16="http://schemas.microsoft.com/office/drawing/2014/main" id="{F5F9C3F2-EB26-D83D-AC9D-D7A6712C9AE8}"/>
              </a:ext>
            </a:extLst>
          </p:cNvPr>
          <p:cNvSpPr>
            <a:spLocks noGrp="1"/>
          </p:cNvSpPr>
          <p:nvPr>
            <p:ph type="pic" sz="quarter" idx="39" hasCustomPrompt="1"/>
          </p:nvPr>
        </p:nvSpPr>
        <p:spPr>
          <a:xfrm>
            <a:off x="7894696" y="340924"/>
            <a:ext cx="1699512" cy="1699512"/>
          </a:xfrm>
          <a:custGeom>
            <a:avLst/>
            <a:gdLst>
              <a:gd name="connsiteX0" fmla="*/ 1699512 w 1699512"/>
              <a:gd name="connsiteY0" fmla="*/ 0 h 1699512"/>
              <a:gd name="connsiteX1" fmla="*/ 1699512 w 1699512"/>
              <a:gd name="connsiteY1" fmla="*/ 1699512 h 1699512"/>
              <a:gd name="connsiteX2" fmla="*/ 0 w 1699512"/>
              <a:gd name="connsiteY2" fmla="*/ 1699512 h 1699512"/>
              <a:gd name="connsiteX3" fmla="*/ 1699512 w 1699512"/>
              <a:gd name="connsiteY3" fmla="*/ 0 h 1699512"/>
            </a:gdLst>
            <a:ahLst/>
            <a:cxnLst>
              <a:cxn ang="0">
                <a:pos x="connsiteX0" y="connsiteY0"/>
              </a:cxn>
              <a:cxn ang="0">
                <a:pos x="connsiteX1" y="connsiteY1"/>
              </a:cxn>
              <a:cxn ang="0">
                <a:pos x="connsiteX2" y="connsiteY2"/>
              </a:cxn>
              <a:cxn ang="0">
                <a:pos x="connsiteX3" y="connsiteY3"/>
              </a:cxn>
            </a:cxnLst>
            <a:rect l="l" t="t" r="r" b="b"/>
            <a:pathLst>
              <a:path w="1699512" h="1699512">
                <a:moveTo>
                  <a:pt x="1699512" y="0"/>
                </a:moveTo>
                <a:lnTo>
                  <a:pt x="1699512" y="1699512"/>
                </a:lnTo>
                <a:lnTo>
                  <a:pt x="0" y="1699512"/>
                </a:lnTo>
                <a:cubicBezTo>
                  <a:pt x="0" y="761381"/>
                  <a:pt x="761381" y="0"/>
                  <a:pt x="1699512" y="0"/>
                </a:cubicBezTo>
                <a:close/>
              </a:path>
            </a:pathLst>
          </a:custGeom>
          <a:solidFill>
            <a:schemeClr val="bg1"/>
          </a:solidFill>
        </p:spPr>
        <p:txBody>
          <a:bodyPr wrap="square" bIns="548640" anchor="ctr">
            <a:noAutofit/>
          </a:bodyPr>
          <a:lstStyle>
            <a:lvl1pPr marL="0" indent="0" algn="ctr">
              <a:buNone/>
              <a:defRPr sz="1200">
                <a:solidFill>
                  <a:schemeClr val="tx1"/>
                </a:solidFill>
                <a:latin typeface="+mj-lt"/>
              </a:defRPr>
            </a:lvl1pPr>
          </a:lstStyle>
          <a:p>
            <a:r>
              <a:rPr lang="de-CH"/>
              <a:t>Add image</a:t>
            </a:r>
          </a:p>
        </p:txBody>
      </p:sp>
      <p:sp>
        <p:nvSpPr>
          <p:cNvPr id="57" name="Text Placeholder 26">
            <a:extLst>
              <a:ext uri="{FF2B5EF4-FFF2-40B4-BE49-F238E27FC236}">
                <a16:creationId xmlns:a16="http://schemas.microsoft.com/office/drawing/2014/main" id="{9CD9154A-6B84-4A5A-F171-994E1F76BF5D}"/>
              </a:ext>
            </a:extLst>
          </p:cNvPr>
          <p:cNvSpPr>
            <a:spLocks noGrp="1"/>
          </p:cNvSpPr>
          <p:nvPr>
            <p:ph type="body" sz="quarter" idx="40" hasCustomPrompt="1"/>
          </p:nvPr>
        </p:nvSpPr>
        <p:spPr>
          <a:xfrm>
            <a:off x="7817508" y="2006568"/>
            <a:ext cx="1458048" cy="342262"/>
          </a:xfrm>
          <a:prstGeom prst="rect">
            <a:avLst/>
          </a:prstGeom>
        </p:spPr>
        <p:txBody>
          <a:bodyPr lIns="91440" tIns="45720" rIns="91440" bIns="45720" anchor="b"/>
          <a:lstStyle>
            <a:lvl1pPr marL="0" indent="0" algn="l">
              <a:lnSpc>
                <a:spcPct val="100000"/>
              </a:lnSpc>
              <a:spcBef>
                <a:spcPts val="0"/>
              </a:spcBef>
              <a:buNone/>
              <a:defRPr sz="1400" cap="all" baseline="0">
                <a:solidFill>
                  <a:schemeClr val="bg1"/>
                </a:solidFill>
                <a:latin typeface="+mj-lt"/>
              </a:defRPr>
            </a:lvl1pPr>
          </a:lstStyle>
          <a:p>
            <a:pPr lvl="0"/>
            <a:r>
              <a:rPr lang="en-US"/>
              <a:t>Name</a:t>
            </a:r>
            <a:endParaRPr lang="de-CH"/>
          </a:p>
        </p:txBody>
      </p:sp>
      <p:sp>
        <p:nvSpPr>
          <p:cNvPr id="58" name="Text Placeholder 26">
            <a:extLst>
              <a:ext uri="{FF2B5EF4-FFF2-40B4-BE49-F238E27FC236}">
                <a16:creationId xmlns:a16="http://schemas.microsoft.com/office/drawing/2014/main" id="{51CCFF53-604B-1CCE-A0C9-D41170CF1E96}"/>
              </a:ext>
            </a:extLst>
          </p:cNvPr>
          <p:cNvSpPr>
            <a:spLocks noGrp="1"/>
          </p:cNvSpPr>
          <p:nvPr>
            <p:ph type="body" sz="quarter" idx="41" hasCustomPrompt="1"/>
          </p:nvPr>
        </p:nvSpPr>
        <p:spPr>
          <a:xfrm>
            <a:off x="7817508" y="2235169"/>
            <a:ext cx="1458048" cy="342262"/>
          </a:xfrm>
          <a:prstGeom prst="rect">
            <a:avLst/>
          </a:prstGeom>
        </p:spPr>
        <p:txBody>
          <a:bodyPr lIns="91440" tIns="45720" rIns="91440" bIns="45720" anchor="t"/>
          <a:lstStyle>
            <a:lvl1pPr marL="0" indent="0" algn="l">
              <a:lnSpc>
                <a:spcPct val="100000"/>
              </a:lnSpc>
              <a:spcBef>
                <a:spcPts val="0"/>
              </a:spcBef>
              <a:buNone/>
              <a:defRPr sz="1200" cap="all" baseline="0">
                <a:solidFill>
                  <a:schemeClr val="bg1"/>
                </a:solidFill>
                <a:latin typeface="+mj-lt"/>
              </a:defRPr>
            </a:lvl1pPr>
          </a:lstStyle>
          <a:p>
            <a:pPr lvl="0"/>
            <a:r>
              <a:rPr lang="en-US"/>
              <a:t>POSITION</a:t>
            </a:r>
            <a:endParaRPr lang="de-CH"/>
          </a:p>
        </p:txBody>
      </p:sp>
      <p:sp>
        <p:nvSpPr>
          <p:cNvPr id="59" name="Picture Placeholder 58">
            <a:extLst>
              <a:ext uri="{FF2B5EF4-FFF2-40B4-BE49-F238E27FC236}">
                <a16:creationId xmlns:a16="http://schemas.microsoft.com/office/drawing/2014/main" id="{AC6E4A01-B381-12EF-3E0E-7AA42CE82918}"/>
              </a:ext>
            </a:extLst>
          </p:cNvPr>
          <p:cNvSpPr>
            <a:spLocks noGrp="1"/>
          </p:cNvSpPr>
          <p:nvPr>
            <p:ph type="pic" sz="quarter" idx="42" hasCustomPrompt="1"/>
          </p:nvPr>
        </p:nvSpPr>
        <p:spPr>
          <a:xfrm>
            <a:off x="9788453" y="340924"/>
            <a:ext cx="1699512" cy="1699512"/>
          </a:xfrm>
          <a:custGeom>
            <a:avLst/>
            <a:gdLst>
              <a:gd name="connsiteX0" fmla="*/ 1699512 w 1699512"/>
              <a:gd name="connsiteY0" fmla="*/ 0 h 1699512"/>
              <a:gd name="connsiteX1" fmla="*/ 1699512 w 1699512"/>
              <a:gd name="connsiteY1" fmla="*/ 1699512 h 1699512"/>
              <a:gd name="connsiteX2" fmla="*/ 0 w 1699512"/>
              <a:gd name="connsiteY2" fmla="*/ 1699512 h 1699512"/>
              <a:gd name="connsiteX3" fmla="*/ 1699512 w 1699512"/>
              <a:gd name="connsiteY3" fmla="*/ 0 h 1699512"/>
            </a:gdLst>
            <a:ahLst/>
            <a:cxnLst>
              <a:cxn ang="0">
                <a:pos x="connsiteX0" y="connsiteY0"/>
              </a:cxn>
              <a:cxn ang="0">
                <a:pos x="connsiteX1" y="connsiteY1"/>
              </a:cxn>
              <a:cxn ang="0">
                <a:pos x="connsiteX2" y="connsiteY2"/>
              </a:cxn>
              <a:cxn ang="0">
                <a:pos x="connsiteX3" y="connsiteY3"/>
              </a:cxn>
            </a:cxnLst>
            <a:rect l="l" t="t" r="r" b="b"/>
            <a:pathLst>
              <a:path w="1699512" h="1699512">
                <a:moveTo>
                  <a:pt x="1699512" y="0"/>
                </a:moveTo>
                <a:lnTo>
                  <a:pt x="1699512" y="1699512"/>
                </a:lnTo>
                <a:lnTo>
                  <a:pt x="0" y="1699512"/>
                </a:lnTo>
                <a:cubicBezTo>
                  <a:pt x="0" y="761381"/>
                  <a:pt x="761381" y="0"/>
                  <a:pt x="1699512" y="0"/>
                </a:cubicBezTo>
                <a:close/>
              </a:path>
            </a:pathLst>
          </a:custGeom>
          <a:solidFill>
            <a:schemeClr val="bg1"/>
          </a:solidFill>
        </p:spPr>
        <p:txBody>
          <a:bodyPr wrap="square" bIns="548640" anchor="ctr">
            <a:noAutofit/>
          </a:bodyPr>
          <a:lstStyle>
            <a:lvl1pPr marL="0" indent="0" algn="ctr">
              <a:buNone/>
              <a:defRPr sz="1200">
                <a:solidFill>
                  <a:schemeClr val="tx1"/>
                </a:solidFill>
                <a:latin typeface="+mj-lt"/>
              </a:defRPr>
            </a:lvl1pPr>
          </a:lstStyle>
          <a:p>
            <a:r>
              <a:rPr lang="de-CH"/>
              <a:t>Add image</a:t>
            </a:r>
          </a:p>
        </p:txBody>
      </p:sp>
      <p:sp>
        <p:nvSpPr>
          <p:cNvPr id="60" name="Text Placeholder 26">
            <a:extLst>
              <a:ext uri="{FF2B5EF4-FFF2-40B4-BE49-F238E27FC236}">
                <a16:creationId xmlns:a16="http://schemas.microsoft.com/office/drawing/2014/main" id="{6717B34A-1BCF-4A54-A819-F8459ED60AA3}"/>
              </a:ext>
            </a:extLst>
          </p:cNvPr>
          <p:cNvSpPr>
            <a:spLocks noGrp="1"/>
          </p:cNvSpPr>
          <p:nvPr>
            <p:ph type="body" sz="quarter" idx="43" hasCustomPrompt="1"/>
          </p:nvPr>
        </p:nvSpPr>
        <p:spPr>
          <a:xfrm>
            <a:off x="9711265" y="2006568"/>
            <a:ext cx="1458048" cy="342262"/>
          </a:xfrm>
          <a:prstGeom prst="rect">
            <a:avLst/>
          </a:prstGeom>
        </p:spPr>
        <p:txBody>
          <a:bodyPr lIns="91440" tIns="45720" rIns="91440" bIns="45720" anchor="b"/>
          <a:lstStyle>
            <a:lvl1pPr marL="0" indent="0" algn="l">
              <a:lnSpc>
                <a:spcPct val="100000"/>
              </a:lnSpc>
              <a:spcBef>
                <a:spcPts val="0"/>
              </a:spcBef>
              <a:buNone/>
              <a:defRPr sz="1400" cap="all" baseline="0">
                <a:solidFill>
                  <a:schemeClr val="bg1"/>
                </a:solidFill>
                <a:latin typeface="+mj-lt"/>
              </a:defRPr>
            </a:lvl1pPr>
          </a:lstStyle>
          <a:p>
            <a:pPr lvl="0"/>
            <a:r>
              <a:rPr lang="en-US"/>
              <a:t>Name</a:t>
            </a:r>
            <a:endParaRPr lang="de-CH"/>
          </a:p>
        </p:txBody>
      </p:sp>
      <p:sp>
        <p:nvSpPr>
          <p:cNvPr id="61" name="Text Placeholder 26">
            <a:extLst>
              <a:ext uri="{FF2B5EF4-FFF2-40B4-BE49-F238E27FC236}">
                <a16:creationId xmlns:a16="http://schemas.microsoft.com/office/drawing/2014/main" id="{71676FB6-8BB1-CBF1-ADA7-E8D5C2BF35E5}"/>
              </a:ext>
            </a:extLst>
          </p:cNvPr>
          <p:cNvSpPr>
            <a:spLocks noGrp="1"/>
          </p:cNvSpPr>
          <p:nvPr>
            <p:ph type="body" sz="quarter" idx="44" hasCustomPrompt="1"/>
          </p:nvPr>
        </p:nvSpPr>
        <p:spPr>
          <a:xfrm>
            <a:off x="9711265" y="2235169"/>
            <a:ext cx="1458048" cy="342262"/>
          </a:xfrm>
          <a:prstGeom prst="rect">
            <a:avLst/>
          </a:prstGeom>
        </p:spPr>
        <p:txBody>
          <a:bodyPr lIns="91440" tIns="45720" rIns="91440" bIns="45720" anchor="t"/>
          <a:lstStyle>
            <a:lvl1pPr marL="0" indent="0" algn="l">
              <a:lnSpc>
                <a:spcPct val="100000"/>
              </a:lnSpc>
              <a:spcBef>
                <a:spcPts val="0"/>
              </a:spcBef>
              <a:buNone/>
              <a:defRPr sz="1200" cap="all" baseline="0">
                <a:solidFill>
                  <a:schemeClr val="bg1"/>
                </a:solidFill>
                <a:latin typeface="+mj-lt"/>
              </a:defRPr>
            </a:lvl1pPr>
          </a:lstStyle>
          <a:p>
            <a:pPr lvl="0"/>
            <a:r>
              <a:rPr lang="en-US"/>
              <a:t>POSITION</a:t>
            </a:r>
            <a:endParaRPr lang="de-CH"/>
          </a:p>
        </p:txBody>
      </p:sp>
      <p:sp>
        <p:nvSpPr>
          <p:cNvPr id="62" name="Picture Placeholder 61">
            <a:extLst>
              <a:ext uri="{FF2B5EF4-FFF2-40B4-BE49-F238E27FC236}">
                <a16:creationId xmlns:a16="http://schemas.microsoft.com/office/drawing/2014/main" id="{69474910-BE84-C342-2929-3FAC1171A04E}"/>
              </a:ext>
            </a:extLst>
          </p:cNvPr>
          <p:cNvSpPr>
            <a:spLocks noGrp="1"/>
          </p:cNvSpPr>
          <p:nvPr>
            <p:ph type="pic" sz="quarter" idx="45" hasCustomPrompt="1"/>
          </p:nvPr>
        </p:nvSpPr>
        <p:spPr>
          <a:xfrm>
            <a:off x="4107180" y="2482991"/>
            <a:ext cx="1699512" cy="1699512"/>
          </a:xfrm>
          <a:custGeom>
            <a:avLst/>
            <a:gdLst>
              <a:gd name="connsiteX0" fmla="*/ 1699512 w 1699512"/>
              <a:gd name="connsiteY0" fmla="*/ 0 h 1699512"/>
              <a:gd name="connsiteX1" fmla="*/ 1699512 w 1699512"/>
              <a:gd name="connsiteY1" fmla="*/ 1699512 h 1699512"/>
              <a:gd name="connsiteX2" fmla="*/ 0 w 1699512"/>
              <a:gd name="connsiteY2" fmla="*/ 1699512 h 1699512"/>
              <a:gd name="connsiteX3" fmla="*/ 1699512 w 1699512"/>
              <a:gd name="connsiteY3" fmla="*/ 0 h 1699512"/>
            </a:gdLst>
            <a:ahLst/>
            <a:cxnLst>
              <a:cxn ang="0">
                <a:pos x="connsiteX0" y="connsiteY0"/>
              </a:cxn>
              <a:cxn ang="0">
                <a:pos x="connsiteX1" y="connsiteY1"/>
              </a:cxn>
              <a:cxn ang="0">
                <a:pos x="connsiteX2" y="connsiteY2"/>
              </a:cxn>
              <a:cxn ang="0">
                <a:pos x="connsiteX3" y="connsiteY3"/>
              </a:cxn>
            </a:cxnLst>
            <a:rect l="l" t="t" r="r" b="b"/>
            <a:pathLst>
              <a:path w="1699512" h="1699512">
                <a:moveTo>
                  <a:pt x="1699512" y="0"/>
                </a:moveTo>
                <a:lnTo>
                  <a:pt x="1699512" y="1699512"/>
                </a:lnTo>
                <a:lnTo>
                  <a:pt x="0" y="1699512"/>
                </a:lnTo>
                <a:cubicBezTo>
                  <a:pt x="0" y="761381"/>
                  <a:pt x="761381" y="0"/>
                  <a:pt x="1699512" y="0"/>
                </a:cubicBezTo>
                <a:close/>
              </a:path>
            </a:pathLst>
          </a:custGeom>
          <a:solidFill>
            <a:schemeClr val="bg1"/>
          </a:solidFill>
        </p:spPr>
        <p:txBody>
          <a:bodyPr wrap="square" bIns="548640" anchor="ctr">
            <a:noAutofit/>
          </a:bodyPr>
          <a:lstStyle>
            <a:lvl1pPr marL="0" indent="0" algn="ctr">
              <a:buNone/>
              <a:defRPr sz="1200">
                <a:solidFill>
                  <a:schemeClr val="tx1"/>
                </a:solidFill>
                <a:latin typeface="+mj-lt"/>
              </a:defRPr>
            </a:lvl1pPr>
          </a:lstStyle>
          <a:p>
            <a:r>
              <a:rPr lang="de-CH"/>
              <a:t>Add image</a:t>
            </a:r>
          </a:p>
        </p:txBody>
      </p:sp>
      <p:sp>
        <p:nvSpPr>
          <p:cNvPr id="63" name="Text Placeholder 26">
            <a:extLst>
              <a:ext uri="{FF2B5EF4-FFF2-40B4-BE49-F238E27FC236}">
                <a16:creationId xmlns:a16="http://schemas.microsoft.com/office/drawing/2014/main" id="{3B067CD9-F45E-FF06-441B-A0DA1F577AE6}"/>
              </a:ext>
            </a:extLst>
          </p:cNvPr>
          <p:cNvSpPr>
            <a:spLocks noGrp="1"/>
          </p:cNvSpPr>
          <p:nvPr>
            <p:ph type="body" sz="quarter" idx="46" hasCustomPrompt="1"/>
          </p:nvPr>
        </p:nvSpPr>
        <p:spPr>
          <a:xfrm>
            <a:off x="4029992" y="4148635"/>
            <a:ext cx="1458048" cy="342262"/>
          </a:xfrm>
          <a:prstGeom prst="rect">
            <a:avLst/>
          </a:prstGeom>
        </p:spPr>
        <p:txBody>
          <a:bodyPr lIns="91440" tIns="45720" rIns="91440" bIns="45720" anchor="b"/>
          <a:lstStyle>
            <a:lvl1pPr marL="0" indent="0" algn="l">
              <a:lnSpc>
                <a:spcPct val="100000"/>
              </a:lnSpc>
              <a:spcBef>
                <a:spcPts val="0"/>
              </a:spcBef>
              <a:buNone/>
              <a:defRPr sz="1400" cap="all" baseline="0">
                <a:solidFill>
                  <a:schemeClr val="bg1"/>
                </a:solidFill>
                <a:latin typeface="+mj-lt"/>
              </a:defRPr>
            </a:lvl1pPr>
          </a:lstStyle>
          <a:p>
            <a:pPr lvl="0"/>
            <a:r>
              <a:rPr lang="en-US"/>
              <a:t>Name</a:t>
            </a:r>
            <a:endParaRPr lang="de-CH"/>
          </a:p>
        </p:txBody>
      </p:sp>
      <p:sp>
        <p:nvSpPr>
          <p:cNvPr id="64" name="Text Placeholder 26">
            <a:extLst>
              <a:ext uri="{FF2B5EF4-FFF2-40B4-BE49-F238E27FC236}">
                <a16:creationId xmlns:a16="http://schemas.microsoft.com/office/drawing/2014/main" id="{B94AF05B-3E03-118A-6090-5E6D8E91672F}"/>
              </a:ext>
            </a:extLst>
          </p:cNvPr>
          <p:cNvSpPr>
            <a:spLocks noGrp="1"/>
          </p:cNvSpPr>
          <p:nvPr>
            <p:ph type="body" sz="quarter" idx="47" hasCustomPrompt="1"/>
          </p:nvPr>
        </p:nvSpPr>
        <p:spPr>
          <a:xfrm>
            <a:off x="4029992" y="4377236"/>
            <a:ext cx="1458048" cy="342262"/>
          </a:xfrm>
          <a:prstGeom prst="rect">
            <a:avLst/>
          </a:prstGeom>
        </p:spPr>
        <p:txBody>
          <a:bodyPr lIns="91440" tIns="45720" rIns="91440" bIns="45720" anchor="t"/>
          <a:lstStyle>
            <a:lvl1pPr marL="0" indent="0" algn="l">
              <a:lnSpc>
                <a:spcPct val="100000"/>
              </a:lnSpc>
              <a:spcBef>
                <a:spcPts val="0"/>
              </a:spcBef>
              <a:buNone/>
              <a:defRPr sz="1200" cap="all" baseline="0">
                <a:solidFill>
                  <a:schemeClr val="bg1"/>
                </a:solidFill>
                <a:latin typeface="+mj-lt"/>
              </a:defRPr>
            </a:lvl1pPr>
          </a:lstStyle>
          <a:p>
            <a:pPr lvl="0"/>
            <a:r>
              <a:rPr lang="en-US"/>
              <a:t>POSITION</a:t>
            </a:r>
            <a:endParaRPr lang="de-CH"/>
          </a:p>
        </p:txBody>
      </p:sp>
      <p:sp>
        <p:nvSpPr>
          <p:cNvPr id="65" name="Picture Placeholder 64">
            <a:extLst>
              <a:ext uri="{FF2B5EF4-FFF2-40B4-BE49-F238E27FC236}">
                <a16:creationId xmlns:a16="http://schemas.microsoft.com/office/drawing/2014/main" id="{913DFE91-8143-BD50-F765-CA53127B358D}"/>
              </a:ext>
            </a:extLst>
          </p:cNvPr>
          <p:cNvSpPr>
            <a:spLocks noGrp="1"/>
          </p:cNvSpPr>
          <p:nvPr>
            <p:ph type="pic" sz="quarter" idx="48" hasCustomPrompt="1"/>
          </p:nvPr>
        </p:nvSpPr>
        <p:spPr>
          <a:xfrm>
            <a:off x="6000938" y="2482991"/>
            <a:ext cx="1699512" cy="1699512"/>
          </a:xfrm>
          <a:custGeom>
            <a:avLst/>
            <a:gdLst>
              <a:gd name="connsiteX0" fmla="*/ 1699512 w 1699512"/>
              <a:gd name="connsiteY0" fmla="*/ 0 h 1699512"/>
              <a:gd name="connsiteX1" fmla="*/ 1699512 w 1699512"/>
              <a:gd name="connsiteY1" fmla="*/ 1699512 h 1699512"/>
              <a:gd name="connsiteX2" fmla="*/ 0 w 1699512"/>
              <a:gd name="connsiteY2" fmla="*/ 1699512 h 1699512"/>
              <a:gd name="connsiteX3" fmla="*/ 1699512 w 1699512"/>
              <a:gd name="connsiteY3" fmla="*/ 0 h 1699512"/>
            </a:gdLst>
            <a:ahLst/>
            <a:cxnLst>
              <a:cxn ang="0">
                <a:pos x="connsiteX0" y="connsiteY0"/>
              </a:cxn>
              <a:cxn ang="0">
                <a:pos x="connsiteX1" y="connsiteY1"/>
              </a:cxn>
              <a:cxn ang="0">
                <a:pos x="connsiteX2" y="connsiteY2"/>
              </a:cxn>
              <a:cxn ang="0">
                <a:pos x="connsiteX3" y="connsiteY3"/>
              </a:cxn>
            </a:cxnLst>
            <a:rect l="l" t="t" r="r" b="b"/>
            <a:pathLst>
              <a:path w="1699512" h="1699512">
                <a:moveTo>
                  <a:pt x="1699512" y="0"/>
                </a:moveTo>
                <a:lnTo>
                  <a:pt x="1699512" y="1699512"/>
                </a:lnTo>
                <a:lnTo>
                  <a:pt x="0" y="1699512"/>
                </a:lnTo>
                <a:cubicBezTo>
                  <a:pt x="0" y="761381"/>
                  <a:pt x="761381" y="0"/>
                  <a:pt x="1699512" y="0"/>
                </a:cubicBezTo>
                <a:close/>
              </a:path>
            </a:pathLst>
          </a:custGeom>
          <a:solidFill>
            <a:schemeClr val="bg1"/>
          </a:solidFill>
        </p:spPr>
        <p:txBody>
          <a:bodyPr wrap="square" bIns="548640" anchor="ctr">
            <a:noAutofit/>
          </a:bodyPr>
          <a:lstStyle>
            <a:lvl1pPr marL="0" indent="0" algn="ctr">
              <a:buNone/>
              <a:defRPr sz="1200">
                <a:solidFill>
                  <a:schemeClr val="tx1"/>
                </a:solidFill>
                <a:latin typeface="+mj-lt"/>
              </a:defRPr>
            </a:lvl1pPr>
          </a:lstStyle>
          <a:p>
            <a:r>
              <a:rPr lang="de-CH"/>
              <a:t>Add image</a:t>
            </a:r>
          </a:p>
        </p:txBody>
      </p:sp>
      <p:sp>
        <p:nvSpPr>
          <p:cNvPr id="66" name="Text Placeholder 26">
            <a:extLst>
              <a:ext uri="{FF2B5EF4-FFF2-40B4-BE49-F238E27FC236}">
                <a16:creationId xmlns:a16="http://schemas.microsoft.com/office/drawing/2014/main" id="{D9C63742-25E5-002F-4E4E-4B6406E351D9}"/>
              </a:ext>
            </a:extLst>
          </p:cNvPr>
          <p:cNvSpPr>
            <a:spLocks noGrp="1"/>
          </p:cNvSpPr>
          <p:nvPr>
            <p:ph type="body" sz="quarter" idx="49" hasCustomPrompt="1"/>
          </p:nvPr>
        </p:nvSpPr>
        <p:spPr>
          <a:xfrm>
            <a:off x="5923750" y="4148635"/>
            <a:ext cx="1458048" cy="342262"/>
          </a:xfrm>
          <a:prstGeom prst="rect">
            <a:avLst/>
          </a:prstGeom>
        </p:spPr>
        <p:txBody>
          <a:bodyPr lIns="91440" tIns="45720" rIns="91440" bIns="45720" anchor="b"/>
          <a:lstStyle>
            <a:lvl1pPr marL="0" indent="0" algn="l">
              <a:lnSpc>
                <a:spcPct val="100000"/>
              </a:lnSpc>
              <a:spcBef>
                <a:spcPts val="0"/>
              </a:spcBef>
              <a:buNone/>
              <a:defRPr sz="1400" cap="all" baseline="0">
                <a:solidFill>
                  <a:schemeClr val="bg1"/>
                </a:solidFill>
                <a:latin typeface="+mj-lt"/>
              </a:defRPr>
            </a:lvl1pPr>
          </a:lstStyle>
          <a:p>
            <a:pPr lvl="0"/>
            <a:r>
              <a:rPr lang="en-US"/>
              <a:t>Name</a:t>
            </a:r>
            <a:endParaRPr lang="de-CH"/>
          </a:p>
        </p:txBody>
      </p:sp>
      <p:sp>
        <p:nvSpPr>
          <p:cNvPr id="67" name="Text Placeholder 26">
            <a:extLst>
              <a:ext uri="{FF2B5EF4-FFF2-40B4-BE49-F238E27FC236}">
                <a16:creationId xmlns:a16="http://schemas.microsoft.com/office/drawing/2014/main" id="{15DD5A5E-E8FF-AA78-AAC9-D209BEB90D68}"/>
              </a:ext>
            </a:extLst>
          </p:cNvPr>
          <p:cNvSpPr>
            <a:spLocks noGrp="1"/>
          </p:cNvSpPr>
          <p:nvPr>
            <p:ph type="body" sz="quarter" idx="50" hasCustomPrompt="1"/>
          </p:nvPr>
        </p:nvSpPr>
        <p:spPr>
          <a:xfrm>
            <a:off x="5923750" y="4377236"/>
            <a:ext cx="1458048" cy="342262"/>
          </a:xfrm>
          <a:prstGeom prst="rect">
            <a:avLst/>
          </a:prstGeom>
        </p:spPr>
        <p:txBody>
          <a:bodyPr lIns="91440" tIns="45720" rIns="91440" bIns="45720" anchor="t"/>
          <a:lstStyle>
            <a:lvl1pPr marL="0" indent="0" algn="l">
              <a:lnSpc>
                <a:spcPct val="100000"/>
              </a:lnSpc>
              <a:spcBef>
                <a:spcPts val="0"/>
              </a:spcBef>
              <a:buNone/>
              <a:defRPr sz="1200" cap="all" baseline="0">
                <a:solidFill>
                  <a:schemeClr val="bg1"/>
                </a:solidFill>
                <a:latin typeface="+mj-lt"/>
              </a:defRPr>
            </a:lvl1pPr>
          </a:lstStyle>
          <a:p>
            <a:pPr lvl="0"/>
            <a:r>
              <a:rPr lang="en-US"/>
              <a:t>POSITION</a:t>
            </a:r>
            <a:endParaRPr lang="de-CH"/>
          </a:p>
        </p:txBody>
      </p:sp>
      <p:sp>
        <p:nvSpPr>
          <p:cNvPr id="68" name="Picture Placeholder 67">
            <a:extLst>
              <a:ext uri="{FF2B5EF4-FFF2-40B4-BE49-F238E27FC236}">
                <a16:creationId xmlns:a16="http://schemas.microsoft.com/office/drawing/2014/main" id="{4C355AE8-92FA-7ACA-4669-B3C746393ED6}"/>
              </a:ext>
            </a:extLst>
          </p:cNvPr>
          <p:cNvSpPr>
            <a:spLocks noGrp="1"/>
          </p:cNvSpPr>
          <p:nvPr>
            <p:ph type="pic" sz="quarter" idx="51" hasCustomPrompt="1"/>
          </p:nvPr>
        </p:nvSpPr>
        <p:spPr>
          <a:xfrm>
            <a:off x="7894696" y="2482991"/>
            <a:ext cx="1699512" cy="1699512"/>
          </a:xfrm>
          <a:custGeom>
            <a:avLst/>
            <a:gdLst>
              <a:gd name="connsiteX0" fmla="*/ 1699512 w 1699512"/>
              <a:gd name="connsiteY0" fmla="*/ 0 h 1699512"/>
              <a:gd name="connsiteX1" fmla="*/ 1699512 w 1699512"/>
              <a:gd name="connsiteY1" fmla="*/ 1699512 h 1699512"/>
              <a:gd name="connsiteX2" fmla="*/ 0 w 1699512"/>
              <a:gd name="connsiteY2" fmla="*/ 1699512 h 1699512"/>
              <a:gd name="connsiteX3" fmla="*/ 1699512 w 1699512"/>
              <a:gd name="connsiteY3" fmla="*/ 0 h 1699512"/>
            </a:gdLst>
            <a:ahLst/>
            <a:cxnLst>
              <a:cxn ang="0">
                <a:pos x="connsiteX0" y="connsiteY0"/>
              </a:cxn>
              <a:cxn ang="0">
                <a:pos x="connsiteX1" y="connsiteY1"/>
              </a:cxn>
              <a:cxn ang="0">
                <a:pos x="connsiteX2" y="connsiteY2"/>
              </a:cxn>
              <a:cxn ang="0">
                <a:pos x="connsiteX3" y="connsiteY3"/>
              </a:cxn>
            </a:cxnLst>
            <a:rect l="l" t="t" r="r" b="b"/>
            <a:pathLst>
              <a:path w="1699512" h="1699512">
                <a:moveTo>
                  <a:pt x="1699512" y="0"/>
                </a:moveTo>
                <a:lnTo>
                  <a:pt x="1699512" y="1699512"/>
                </a:lnTo>
                <a:lnTo>
                  <a:pt x="0" y="1699512"/>
                </a:lnTo>
                <a:cubicBezTo>
                  <a:pt x="0" y="761381"/>
                  <a:pt x="761381" y="0"/>
                  <a:pt x="1699512" y="0"/>
                </a:cubicBezTo>
                <a:close/>
              </a:path>
            </a:pathLst>
          </a:custGeom>
          <a:solidFill>
            <a:schemeClr val="bg1"/>
          </a:solidFill>
        </p:spPr>
        <p:txBody>
          <a:bodyPr wrap="square" bIns="548640" anchor="ctr">
            <a:noAutofit/>
          </a:bodyPr>
          <a:lstStyle>
            <a:lvl1pPr marL="0" indent="0" algn="ctr">
              <a:buNone/>
              <a:defRPr sz="1200">
                <a:solidFill>
                  <a:schemeClr val="tx1"/>
                </a:solidFill>
                <a:latin typeface="+mj-lt"/>
              </a:defRPr>
            </a:lvl1pPr>
          </a:lstStyle>
          <a:p>
            <a:r>
              <a:rPr lang="de-CH"/>
              <a:t>Add image</a:t>
            </a:r>
          </a:p>
        </p:txBody>
      </p:sp>
      <p:sp>
        <p:nvSpPr>
          <p:cNvPr id="69" name="Text Placeholder 26">
            <a:extLst>
              <a:ext uri="{FF2B5EF4-FFF2-40B4-BE49-F238E27FC236}">
                <a16:creationId xmlns:a16="http://schemas.microsoft.com/office/drawing/2014/main" id="{9BAB40ED-580D-ACC7-5A7C-4F97F268F7FB}"/>
              </a:ext>
            </a:extLst>
          </p:cNvPr>
          <p:cNvSpPr>
            <a:spLocks noGrp="1"/>
          </p:cNvSpPr>
          <p:nvPr>
            <p:ph type="body" sz="quarter" idx="52" hasCustomPrompt="1"/>
          </p:nvPr>
        </p:nvSpPr>
        <p:spPr>
          <a:xfrm>
            <a:off x="7817508" y="4148635"/>
            <a:ext cx="1458048" cy="342262"/>
          </a:xfrm>
          <a:prstGeom prst="rect">
            <a:avLst/>
          </a:prstGeom>
        </p:spPr>
        <p:txBody>
          <a:bodyPr lIns="91440" tIns="45720" rIns="91440" bIns="45720" anchor="b"/>
          <a:lstStyle>
            <a:lvl1pPr marL="0" indent="0" algn="l">
              <a:lnSpc>
                <a:spcPct val="100000"/>
              </a:lnSpc>
              <a:spcBef>
                <a:spcPts val="0"/>
              </a:spcBef>
              <a:buNone/>
              <a:defRPr sz="1400" cap="all" baseline="0">
                <a:solidFill>
                  <a:schemeClr val="bg1"/>
                </a:solidFill>
                <a:latin typeface="+mj-lt"/>
              </a:defRPr>
            </a:lvl1pPr>
          </a:lstStyle>
          <a:p>
            <a:pPr lvl="0"/>
            <a:r>
              <a:rPr lang="en-US"/>
              <a:t>Name</a:t>
            </a:r>
            <a:endParaRPr lang="de-CH"/>
          </a:p>
        </p:txBody>
      </p:sp>
      <p:sp>
        <p:nvSpPr>
          <p:cNvPr id="70" name="Text Placeholder 26">
            <a:extLst>
              <a:ext uri="{FF2B5EF4-FFF2-40B4-BE49-F238E27FC236}">
                <a16:creationId xmlns:a16="http://schemas.microsoft.com/office/drawing/2014/main" id="{2992218A-E71B-1C8A-17EF-80F1E5AB44A4}"/>
              </a:ext>
            </a:extLst>
          </p:cNvPr>
          <p:cNvSpPr>
            <a:spLocks noGrp="1"/>
          </p:cNvSpPr>
          <p:nvPr>
            <p:ph type="body" sz="quarter" idx="53" hasCustomPrompt="1"/>
          </p:nvPr>
        </p:nvSpPr>
        <p:spPr>
          <a:xfrm>
            <a:off x="7817508" y="4377236"/>
            <a:ext cx="1458048" cy="342262"/>
          </a:xfrm>
          <a:prstGeom prst="rect">
            <a:avLst/>
          </a:prstGeom>
        </p:spPr>
        <p:txBody>
          <a:bodyPr lIns="91440" tIns="45720" rIns="91440" bIns="45720" anchor="t"/>
          <a:lstStyle>
            <a:lvl1pPr marL="0" indent="0" algn="l">
              <a:lnSpc>
                <a:spcPct val="100000"/>
              </a:lnSpc>
              <a:spcBef>
                <a:spcPts val="0"/>
              </a:spcBef>
              <a:buNone/>
              <a:defRPr sz="1200" cap="all" baseline="0">
                <a:solidFill>
                  <a:schemeClr val="bg1"/>
                </a:solidFill>
                <a:latin typeface="+mj-lt"/>
              </a:defRPr>
            </a:lvl1pPr>
          </a:lstStyle>
          <a:p>
            <a:pPr lvl="0"/>
            <a:r>
              <a:rPr lang="en-US"/>
              <a:t>POSITION</a:t>
            </a:r>
            <a:endParaRPr lang="de-CH"/>
          </a:p>
        </p:txBody>
      </p:sp>
      <p:sp>
        <p:nvSpPr>
          <p:cNvPr id="71" name="Picture Placeholder 70">
            <a:extLst>
              <a:ext uri="{FF2B5EF4-FFF2-40B4-BE49-F238E27FC236}">
                <a16:creationId xmlns:a16="http://schemas.microsoft.com/office/drawing/2014/main" id="{1158073D-8751-492F-0AFC-B31996C57827}"/>
              </a:ext>
            </a:extLst>
          </p:cNvPr>
          <p:cNvSpPr>
            <a:spLocks noGrp="1"/>
          </p:cNvSpPr>
          <p:nvPr>
            <p:ph type="pic" sz="quarter" idx="54" hasCustomPrompt="1"/>
          </p:nvPr>
        </p:nvSpPr>
        <p:spPr>
          <a:xfrm>
            <a:off x="9788453" y="2482991"/>
            <a:ext cx="1699512" cy="1699512"/>
          </a:xfrm>
          <a:custGeom>
            <a:avLst/>
            <a:gdLst>
              <a:gd name="connsiteX0" fmla="*/ 1699512 w 1699512"/>
              <a:gd name="connsiteY0" fmla="*/ 0 h 1699512"/>
              <a:gd name="connsiteX1" fmla="*/ 1699512 w 1699512"/>
              <a:gd name="connsiteY1" fmla="*/ 1699512 h 1699512"/>
              <a:gd name="connsiteX2" fmla="*/ 0 w 1699512"/>
              <a:gd name="connsiteY2" fmla="*/ 1699512 h 1699512"/>
              <a:gd name="connsiteX3" fmla="*/ 1699512 w 1699512"/>
              <a:gd name="connsiteY3" fmla="*/ 0 h 1699512"/>
            </a:gdLst>
            <a:ahLst/>
            <a:cxnLst>
              <a:cxn ang="0">
                <a:pos x="connsiteX0" y="connsiteY0"/>
              </a:cxn>
              <a:cxn ang="0">
                <a:pos x="connsiteX1" y="connsiteY1"/>
              </a:cxn>
              <a:cxn ang="0">
                <a:pos x="connsiteX2" y="connsiteY2"/>
              </a:cxn>
              <a:cxn ang="0">
                <a:pos x="connsiteX3" y="connsiteY3"/>
              </a:cxn>
            </a:cxnLst>
            <a:rect l="l" t="t" r="r" b="b"/>
            <a:pathLst>
              <a:path w="1699512" h="1699512">
                <a:moveTo>
                  <a:pt x="1699512" y="0"/>
                </a:moveTo>
                <a:lnTo>
                  <a:pt x="1699512" y="1699512"/>
                </a:lnTo>
                <a:lnTo>
                  <a:pt x="0" y="1699512"/>
                </a:lnTo>
                <a:cubicBezTo>
                  <a:pt x="0" y="761381"/>
                  <a:pt x="761381" y="0"/>
                  <a:pt x="1699512" y="0"/>
                </a:cubicBezTo>
                <a:close/>
              </a:path>
            </a:pathLst>
          </a:custGeom>
          <a:solidFill>
            <a:schemeClr val="bg1"/>
          </a:solidFill>
        </p:spPr>
        <p:txBody>
          <a:bodyPr wrap="square" bIns="548640" anchor="ctr">
            <a:noAutofit/>
          </a:bodyPr>
          <a:lstStyle>
            <a:lvl1pPr marL="0" indent="0" algn="ctr">
              <a:buNone/>
              <a:defRPr sz="1200">
                <a:solidFill>
                  <a:schemeClr val="tx1"/>
                </a:solidFill>
                <a:latin typeface="+mj-lt"/>
              </a:defRPr>
            </a:lvl1pPr>
          </a:lstStyle>
          <a:p>
            <a:r>
              <a:rPr lang="de-CH"/>
              <a:t>Add image</a:t>
            </a:r>
          </a:p>
        </p:txBody>
      </p:sp>
      <p:sp>
        <p:nvSpPr>
          <p:cNvPr id="72" name="Text Placeholder 26">
            <a:extLst>
              <a:ext uri="{FF2B5EF4-FFF2-40B4-BE49-F238E27FC236}">
                <a16:creationId xmlns:a16="http://schemas.microsoft.com/office/drawing/2014/main" id="{36803D00-8C53-7AE8-3A41-25480B1359E9}"/>
              </a:ext>
            </a:extLst>
          </p:cNvPr>
          <p:cNvSpPr>
            <a:spLocks noGrp="1"/>
          </p:cNvSpPr>
          <p:nvPr>
            <p:ph type="body" sz="quarter" idx="55" hasCustomPrompt="1"/>
          </p:nvPr>
        </p:nvSpPr>
        <p:spPr>
          <a:xfrm>
            <a:off x="9711265" y="4148635"/>
            <a:ext cx="1458048" cy="342262"/>
          </a:xfrm>
          <a:prstGeom prst="rect">
            <a:avLst/>
          </a:prstGeom>
        </p:spPr>
        <p:txBody>
          <a:bodyPr lIns="91440" tIns="45720" rIns="91440" bIns="45720" anchor="b"/>
          <a:lstStyle>
            <a:lvl1pPr marL="0" indent="0" algn="l">
              <a:lnSpc>
                <a:spcPct val="100000"/>
              </a:lnSpc>
              <a:spcBef>
                <a:spcPts val="0"/>
              </a:spcBef>
              <a:buNone/>
              <a:defRPr sz="1400" cap="all" baseline="0">
                <a:solidFill>
                  <a:schemeClr val="bg1"/>
                </a:solidFill>
                <a:latin typeface="+mj-lt"/>
              </a:defRPr>
            </a:lvl1pPr>
          </a:lstStyle>
          <a:p>
            <a:pPr lvl="0"/>
            <a:r>
              <a:rPr lang="en-US"/>
              <a:t>Name</a:t>
            </a:r>
            <a:endParaRPr lang="de-CH"/>
          </a:p>
        </p:txBody>
      </p:sp>
      <p:sp>
        <p:nvSpPr>
          <p:cNvPr id="73" name="Text Placeholder 26">
            <a:extLst>
              <a:ext uri="{FF2B5EF4-FFF2-40B4-BE49-F238E27FC236}">
                <a16:creationId xmlns:a16="http://schemas.microsoft.com/office/drawing/2014/main" id="{869109B1-F8BD-9358-CADE-3167C2913C25}"/>
              </a:ext>
            </a:extLst>
          </p:cNvPr>
          <p:cNvSpPr>
            <a:spLocks noGrp="1"/>
          </p:cNvSpPr>
          <p:nvPr>
            <p:ph type="body" sz="quarter" idx="56" hasCustomPrompt="1"/>
          </p:nvPr>
        </p:nvSpPr>
        <p:spPr>
          <a:xfrm>
            <a:off x="9711265" y="4377236"/>
            <a:ext cx="1458048" cy="342262"/>
          </a:xfrm>
          <a:prstGeom prst="rect">
            <a:avLst/>
          </a:prstGeom>
        </p:spPr>
        <p:txBody>
          <a:bodyPr lIns="91440" tIns="45720" rIns="91440" bIns="45720" anchor="t"/>
          <a:lstStyle>
            <a:lvl1pPr marL="0" indent="0" algn="l">
              <a:lnSpc>
                <a:spcPct val="100000"/>
              </a:lnSpc>
              <a:spcBef>
                <a:spcPts val="0"/>
              </a:spcBef>
              <a:buNone/>
              <a:defRPr sz="1200" cap="all" baseline="0">
                <a:solidFill>
                  <a:schemeClr val="bg1"/>
                </a:solidFill>
                <a:latin typeface="+mj-lt"/>
              </a:defRPr>
            </a:lvl1pPr>
          </a:lstStyle>
          <a:p>
            <a:pPr lvl="0"/>
            <a:r>
              <a:rPr lang="en-US"/>
              <a:t>POSITION</a:t>
            </a:r>
            <a:endParaRPr lang="de-CH"/>
          </a:p>
        </p:txBody>
      </p:sp>
      <p:pic>
        <p:nvPicPr>
          <p:cNvPr id="3" name="Picture 2" descr="A gold trophy with a blue background&#10;&#10;Description automatically generated">
            <a:extLst>
              <a:ext uri="{FF2B5EF4-FFF2-40B4-BE49-F238E27FC236}">
                <a16:creationId xmlns:a16="http://schemas.microsoft.com/office/drawing/2014/main" id="{34DB7463-7D4E-F850-3290-A2B45D040324}"/>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1581176" y="302248"/>
            <a:ext cx="349155" cy="612154"/>
          </a:xfrm>
          <a:prstGeom prst="rect">
            <a:avLst/>
          </a:prstGeom>
        </p:spPr>
      </p:pic>
    </p:spTree>
    <p:extLst>
      <p:ext uri="{BB962C8B-B14F-4D97-AF65-F5344CB8AC3E}">
        <p14:creationId xmlns:p14="http://schemas.microsoft.com/office/powerpoint/2010/main" val="345443197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Team slide_3">
    <p:spTree>
      <p:nvGrpSpPr>
        <p:cNvPr id="1" name=""/>
        <p:cNvGrpSpPr/>
        <p:nvPr/>
      </p:nvGrpSpPr>
      <p:grpSpPr>
        <a:xfrm>
          <a:off x="0" y="0"/>
          <a:ext cx="0" cy="0"/>
          <a:chOff x="0" y="0"/>
          <a:chExt cx="0" cy="0"/>
        </a:xfrm>
      </p:grpSpPr>
      <p:sp>
        <p:nvSpPr>
          <p:cNvPr id="101" name="Picture Placeholder 100">
            <a:extLst>
              <a:ext uri="{FF2B5EF4-FFF2-40B4-BE49-F238E27FC236}">
                <a16:creationId xmlns:a16="http://schemas.microsoft.com/office/drawing/2014/main" id="{C2732A1E-163D-9A41-A72B-EB3E55D5E493}"/>
              </a:ext>
            </a:extLst>
          </p:cNvPr>
          <p:cNvSpPr>
            <a:spLocks noGrp="1"/>
          </p:cNvSpPr>
          <p:nvPr>
            <p:ph type="pic" sz="quarter" idx="69" hasCustomPrompt="1"/>
          </p:nvPr>
        </p:nvSpPr>
        <p:spPr>
          <a:xfrm>
            <a:off x="4520587" y="5186319"/>
            <a:ext cx="1458048" cy="972032"/>
          </a:xfrm>
          <a:custGeom>
            <a:avLst/>
            <a:gdLst>
              <a:gd name="connsiteX0" fmla="*/ 486016 w 1458048"/>
              <a:gd name="connsiteY0" fmla="*/ 0 h 972032"/>
              <a:gd name="connsiteX1" fmla="*/ 972032 w 1458048"/>
              <a:gd name="connsiteY1" fmla="*/ 0 h 972032"/>
              <a:gd name="connsiteX2" fmla="*/ 1458048 w 1458048"/>
              <a:gd name="connsiteY2" fmla="*/ 486016 h 972032"/>
              <a:gd name="connsiteX3" fmla="*/ 1458048 w 1458048"/>
              <a:gd name="connsiteY3" fmla="*/ 972032 h 972032"/>
              <a:gd name="connsiteX4" fmla="*/ 972032 w 1458048"/>
              <a:gd name="connsiteY4" fmla="*/ 972032 h 972032"/>
              <a:gd name="connsiteX5" fmla="*/ 486016 w 1458048"/>
              <a:gd name="connsiteY5" fmla="*/ 972032 h 972032"/>
              <a:gd name="connsiteX6" fmla="*/ 0 w 1458048"/>
              <a:gd name="connsiteY6" fmla="*/ 486016 h 972032"/>
              <a:gd name="connsiteX7" fmla="*/ 486016 w 1458048"/>
              <a:gd name="connsiteY7" fmla="*/ 0 h 972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58048" h="972032">
                <a:moveTo>
                  <a:pt x="486016" y="0"/>
                </a:moveTo>
                <a:lnTo>
                  <a:pt x="972032" y="0"/>
                </a:lnTo>
                <a:cubicBezTo>
                  <a:pt x="1240313" y="0"/>
                  <a:pt x="1458048" y="217736"/>
                  <a:pt x="1458048" y="486016"/>
                </a:cubicBezTo>
                <a:lnTo>
                  <a:pt x="1458048" y="972032"/>
                </a:lnTo>
                <a:lnTo>
                  <a:pt x="972032" y="972032"/>
                </a:lnTo>
                <a:lnTo>
                  <a:pt x="486016" y="972032"/>
                </a:lnTo>
                <a:cubicBezTo>
                  <a:pt x="217736" y="972032"/>
                  <a:pt x="0" y="754297"/>
                  <a:pt x="0" y="486016"/>
                </a:cubicBezTo>
                <a:cubicBezTo>
                  <a:pt x="0" y="217736"/>
                  <a:pt x="217736" y="0"/>
                  <a:pt x="486016" y="0"/>
                </a:cubicBezTo>
                <a:close/>
              </a:path>
            </a:pathLst>
          </a:custGeom>
          <a:solidFill>
            <a:schemeClr val="bg1"/>
          </a:solidFill>
        </p:spPr>
        <p:txBody>
          <a:bodyPr wrap="square" bIns="548640" anchor="ctr">
            <a:noAutofit/>
          </a:bodyPr>
          <a:lstStyle>
            <a:lvl1pPr marL="0" indent="0" algn="ctr">
              <a:buNone/>
              <a:defRPr sz="1200">
                <a:solidFill>
                  <a:schemeClr val="tx1"/>
                </a:solidFill>
                <a:latin typeface="+mj-lt"/>
              </a:defRPr>
            </a:lvl1pPr>
          </a:lstStyle>
          <a:p>
            <a:r>
              <a:rPr lang="de-CH"/>
              <a:t>Add image</a:t>
            </a:r>
          </a:p>
        </p:txBody>
      </p:sp>
      <p:sp>
        <p:nvSpPr>
          <p:cNvPr id="102" name="Text Placeholder 26">
            <a:extLst>
              <a:ext uri="{FF2B5EF4-FFF2-40B4-BE49-F238E27FC236}">
                <a16:creationId xmlns:a16="http://schemas.microsoft.com/office/drawing/2014/main" id="{A3B5E44C-7C46-C4AB-E04F-6579D447E341}"/>
              </a:ext>
            </a:extLst>
          </p:cNvPr>
          <p:cNvSpPr>
            <a:spLocks noGrp="1"/>
          </p:cNvSpPr>
          <p:nvPr>
            <p:ph type="body" sz="quarter" idx="70" hasCustomPrompt="1"/>
          </p:nvPr>
        </p:nvSpPr>
        <p:spPr>
          <a:xfrm>
            <a:off x="4520587" y="6123866"/>
            <a:ext cx="1458048" cy="342262"/>
          </a:xfrm>
          <a:prstGeom prst="rect">
            <a:avLst/>
          </a:prstGeom>
        </p:spPr>
        <p:txBody>
          <a:bodyPr lIns="91440" tIns="45720" rIns="91440" bIns="45720" anchor="b"/>
          <a:lstStyle>
            <a:lvl1pPr marL="0" indent="0" algn="r">
              <a:lnSpc>
                <a:spcPct val="100000"/>
              </a:lnSpc>
              <a:spcBef>
                <a:spcPts val="0"/>
              </a:spcBef>
              <a:buNone/>
              <a:defRPr sz="1400" cap="all" baseline="0">
                <a:solidFill>
                  <a:schemeClr val="tx1"/>
                </a:solidFill>
                <a:latin typeface="+mj-lt"/>
              </a:defRPr>
            </a:lvl1pPr>
          </a:lstStyle>
          <a:p>
            <a:pPr lvl="0"/>
            <a:r>
              <a:rPr lang="en-US"/>
              <a:t>Name</a:t>
            </a:r>
            <a:endParaRPr lang="de-CH"/>
          </a:p>
        </p:txBody>
      </p:sp>
      <p:sp>
        <p:nvSpPr>
          <p:cNvPr id="103" name="Text Placeholder 26">
            <a:extLst>
              <a:ext uri="{FF2B5EF4-FFF2-40B4-BE49-F238E27FC236}">
                <a16:creationId xmlns:a16="http://schemas.microsoft.com/office/drawing/2014/main" id="{7AC83410-76CF-8669-A5A6-653F0F71150E}"/>
              </a:ext>
            </a:extLst>
          </p:cNvPr>
          <p:cNvSpPr>
            <a:spLocks noGrp="1"/>
          </p:cNvSpPr>
          <p:nvPr>
            <p:ph type="body" sz="quarter" idx="71" hasCustomPrompt="1"/>
          </p:nvPr>
        </p:nvSpPr>
        <p:spPr>
          <a:xfrm>
            <a:off x="4520587" y="6353084"/>
            <a:ext cx="1458048" cy="342262"/>
          </a:xfrm>
          <a:prstGeom prst="rect">
            <a:avLst/>
          </a:prstGeom>
        </p:spPr>
        <p:txBody>
          <a:bodyPr lIns="91440" tIns="45720" rIns="91440" bIns="45720" anchor="t"/>
          <a:lstStyle>
            <a:lvl1pPr marL="0" indent="0" algn="r">
              <a:lnSpc>
                <a:spcPct val="100000"/>
              </a:lnSpc>
              <a:spcBef>
                <a:spcPts val="0"/>
              </a:spcBef>
              <a:buNone/>
              <a:defRPr sz="1200" cap="all" baseline="0">
                <a:solidFill>
                  <a:schemeClr val="tx1"/>
                </a:solidFill>
                <a:latin typeface="+mj-lt"/>
              </a:defRPr>
            </a:lvl1pPr>
          </a:lstStyle>
          <a:p>
            <a:pPr lvl="0"/>
            <a:r>
              <a:rPr lang="en-US"/>
              <a:t>POSITION</a:t>
            </a:r>
            <a:endParaRPr lang="de-CH"/>
          </a:p>
        </p:txBody>
      </p:sp>
      <p:sp>
        <p:nvSpPr>
          <p:cNvPr id="104" name="Picture Placeholder 103">
            <a:extLst>
              <a:ext uri="{FF2B5EF4-FFF2-40B4-BE49-F238E27FC236}">
                <a16:creationId xmlns:a16="http://schemas.microsoft.com/office/drawing/2014/main" id="{A062ACDC-6EDC-B4C0-7D46-C751A0A7B23F}"/>
              </a:ext>
            </a:extLst>
          </p:cNvPr>
          <p:cNvSpPr>
            <a:spLocks noGrp="1"/>
          </p:cNvSpPr>
          <p:nvPr>
            <p:ph type="pic" sz="quarter" idx="72" hasCustomPrompt="1"/>
          </p:nvPr>
        </p:nvSpPr>
        <p:spPr>
          <a:xfrm>
            <a:off x="6136027" y="5186319"/>
            <a:ext cx="1458048" cy="972032"/>
          </a:xfrm>
          <a:custGeom>
            <a:avLst/>
            <a:gdLst>
              <a:gd name="connsiteX0" fmla="*/ 486016 w 1458048"/>
              <a:gd name="connsiteY0" fmla="*/ 0 h 972032"/>
              <a:gd name="connsiteX1" fmla="*/ 972032 w 1458048"/>
              <a:gd name="connsiteY1" fmla="*/ 0 h 972032"/>
              <a:gd name="connsiteX2" fmla="*/ 1458048 w 1458048"/>
              <a:gd name="connsiteY2" fmla="*/ 486016 h 972032"/>
              <a:gd name="connsiteX3" fmla="*/ 1458048 w 1458048"/>
              <a:gd name="connsiteY3" fmla="*/ 972032 h 972032"/>
              <a:gd name="connsiteX4" fmla="*/ 972032 w 1458048"/>
              <a:gd name="connsiteY4" fmla="*/ 972032 h 972032"/>
              <a:gd name="connsiteX5" fmla="*/ 486016 w 1458048"/>
              <a:gd name="connsiteY5" fmla="*/ 972032 h 972032"/>
              <a:gd name="connsiteX6" fmla="*/ 0 w 1458048"/>
              <a:gd name="connsiteY6" fmla="*/ 486016 h 972032"/>
              <a:gd name="connsiteX7" fmla="*/ 486016 w 1458048"/>
              <a:gd name="connsiteY7" fmla="*/ 0 h 972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58048" h="972032">
                <a:moveTo>
                  <a:pt x="486016" y="0"/>
                </a:moveTo>
                <a:lnTo>
                  <a:pt x="972032" y="0"/>
                </a:lnTo>
                <a:cubicBezTo>
                  <a:pt x="1240313" y="0"/>
                  <a:pt x="1458048" y="217736"/>
                  <a:pt x="1458048" y="486016"/>
                </a:cubicBezTo>
                <a:lnTo>
                  <a:pt x="1458048" y="972032"/>
                </a:lnTo>
                <a:lnTo>
                  <a:pt x="972032" y="972032"/>
                </a:lnTo>
                <a:lnTo>
                  <a:pt x="486016" y="972032"/>
                </a:lnTo>
                <a:cubicBezTo>
                  <a:pt x="217736" y="972032"/>
                  <a:pt x="0" y="754297"/>
                  <a:pt x="0" y="486016"/>
                </a:cubicBezTo>
                <a:cubicBezTo>
                  <a:pt x="0" y="217736"/>
                  <a:pt x="217736" y="0"/>
                  <a:pt x="486016" y="0"/>
                </a:cubicBezTo>
                <a:close/>
              </a:path>
            </a:pathLst>
          </a:custGeom>
          <a:solidFill>
            <a:schemeClr val="bg1"/>
          </a:solidFill>
        </p:spPr>
        <p:txBody>
          <a:bodyPr wrap="square" bIns="548640" anchor="ctr">
            <a:noAutofit/>
          </a:bodyPr>
          <a:lstStyle>
            <a:lvl1pPr marL="0" indent="0" algn="ctr">
              <a:buNone/>
              <a:defRPr sz="1200">
                <a:solidFill>
                  <a:schemeClr val="tx1"/>
                </a:solidFill>
                <a:latin typeface="+mj-lt"/>
              </a:defRPr>
            </a:lvl1pPr>
          </a:lstStyle>
          <a:p>
            <a:r>
              <a:rPr lang="de-CH"/>
              <a:t>Add image</a:t>
            </a:r>
          </a:p>
        </p:txBody>
      </p:sp>
      <p:sp>
        <p:nvSpPr>
          <p:cNvPr id="105" name="Text Placeholder 26">
            <a:extLst>
              <a:ext uri="{FF2B5EF4-FFF2-40B4-BE49-F238E27FC236}">
                <a16:creationId xmlns:a16="http://schemas.microsoft.com/office/drawing/2014/main" id="{A03D5FB5-95E6-492A-F30F-30CD4B629A6C}"/>
              </a:ext>
            </a:extLst>
          </p:cNvPr>
          <p:cNvSpPr>
            <a:spLocks noGrp="1"/>
          </p:cNvSpPr>
          <p:nvPr>
            <p:ph type="body" sz="quarter" idx="73" hasCustomPrompt="1"/>
          </p:nvPr>
        </p:nvSpPr>
        <p:spPr>
          <a:xfrm>
            <a:off x="6136027" y="6123866"/>
            <a:ext cx="1458048" cy="342262"/>
          </a:xfrm>
          <a:prstGeom prst="rect">
            <a:avLst/>
          </a:prstGeom>
        </p:spPr>
        <p:txBody>
          <a:bodyPr lIns="91440" tIns="45720" rIns="91440" bIns="45720" anchor="b"/>
          <a:lstStyle>
            <a:lvl1pPr marL="0" indent="0" algn="r">
              <a:lnSpc>
                <a:spcPct val="100000"/>
              </a:lnSpc>
              <a:spcBef>
                <a:spcPts val="0"/>
              </a:spcBef>
              <a:buNone/>
              <a:defRPr sz="1400" cap="all" baseline="0">
                <a:solidFill>
                  <a:schemeClr val="tx1"/>
                </a:solidFill>
                <a:latin typeface="+mj-lt"/>
              </a:defRPr>
            </a:lvl1pPr>
          </a:lstStyle>
          <a:p>
            <a:pPr lvl="0"/>
            <a:r>
              <a:rPr lang="en-US"/>
              <a:t>Name</a:t>
            </a:r>
            <a:endParaRPr lang="de-CH"/>
          </a:p>
        </p:txBody>
      </p:sp>
      <p:sp>
        <p:nvSpPr>
          <p:cNvPr id="106" name="Text Placeholder 26">
            <a:extLst>
              <a:ext uri="{FF2B5EF4-FFF2-40B4-BE49-F238E27FC236}">
                <a16:creationId xmlns:a16="http://schemas.microsoft.com/office/drawing/2014/main" id="{38534EB9-A3F9-DDC3-2516-60CB76B2BF06}"/>
              </a:ext>
            </a:extLst>
          </p:cNvPr>
          <p:cNvSpPr>
            <a:spLocks noGrp="1"/>
          </p:cNvSpPr>
          <p:nvPr>
            <p:ph type="body" sz="quarter" idx="74" hasCustomPrompt="1"/>
          </p:nvPr>
        </p:nvSpPr>
        <p:spPr>
          <a:xfrm>
            <a:off x="6136027" y="6353084"/>
            <a:ext cx="1458048" cy="342262"/>
          </a:xfrm>
          <a:prstGeom prst="rect">
            <a:avLst/>
          </a:prstGeom>
        </p:spPr>
        <p:txBody>
          <a:bodyPr lIns="91440" tIns="45720" rIns="91440" bIns="45720" anchor="t"/>
          <a:lstStyle>
            <a:lvl1pPr marL="0" indent="0" algn="r">
              <a:lnSpc>
                <a:spcPct val="100000"/>
              </a:lnSpc>
              <a:spcBef>
                <a:spcPts val="0"/>
              </a:spcBef>
              <a:buNone/>
              <a:defRPr sz="1200" cap="all" baseline="0">
                <a:solidFill>
                  <a:schemeClr val="tx1"/>
                </a:solidFill>
                <a:latin typeface="+mj-lt"/>
              </a:defRPr>
            </a:lvl1pPr>
          </a:lstStyle>
          <a:p>
            <a:pPr lvl="0"/>
            <a:r>
              <a:rPr lang="en-US"/>
              <a:t>POSITION</a:t>
            </a:r>
            <a:endParaRPr lang="de-CH"/>
          </a:p>
        </p:txBody>
      </p:sp>
      <p:sp>
        <p:nvSpPr>
          <p:cNvPr id="107" name="Picture Placeholder 106">
            <a:extLst>
              <a:ext uri="{FF2B5EF4-FFF2-40B4-BE49-F238E27FC236}">
                <a16:creationId xmlns:a16="http://schemas.microsoft.com/office/drawing/2014/main" id="{32AA94D3-7AE1-D2C8-4C8D-E27E5381F738}"/>
              </a:ext>
            </a:extLst>
          </p:cNvPr>
          <p:cNvSpPr>
            <a:spLocks noGrp="1"/>
          </p:cNvSpPr>
          <p:nvPr>
            <p:ph type="pic" sz="quarter" idx="75" hasCustomPrompt="1"/>
          </p:nvPr>
        </p:nvSpPr>
        <p:spPr>
          <a:xfrm>
            <a:off x="7751467" y="5186319"/>
            <a:ext cx="1458048" cy="972032"/>
          </a:xfrm>
          <a:custGeom>
            <a:avLst/>
            <a:gdLst>
              <a:gd name="connsiteX0" fmla="*/ 486016 w 1458048"/>
              <a:gd name="connsiteY0" fmla="*/ 0 h 972032"/>
              <a:gd name="connsiteX1" fmla="*/ 972032 w 1458048"/>
              <a:gd name="connsiteY1" fmla="*/ 0 h 972032"/>
              <a:gd name="connsiteX2" fmla="*/ 1458048 w 1458048"/>
              <a:gd name="connsiteY2" fmla="*/ 486016 h 972032"/>
              <a:gd name="connsiteX3" fmla="*/ 1458048 w 1458048"/>
              <a:gd name="connsiteY3" fmla="*/ 972032 h 972032"/>
              <a:gd name="connsiteX4" fmla="*/ 972032 w 1458048"/>
              <a:gd name="connsiteY4" fmla="*/ 972032 h 972032"/>
              <a:gd name="connsiteX5" fmla="*/ 486016 w 1458048"/>
              <a:gd name="connsiteY5" fmla="*/ 972032 h 972032"/>
              <a:gd name="connsiteX6" fmla="*/ 0 w 1458048"/>
              <a:gd name="connsiteY6" fmla="*/ 486016 h 972032"/>
              <a:gd name="connsiteX7" fmla="*/ 486016 w 1458048"/>
              <a:gd name="connsiteY7" fmla="*/ 0 h 972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58048" h="972032">
                <a:moveTo>
                  <a:pt x="486016" y="0"/>
                </a:moveTo>
                <a:lnTo>
                  <a:pt x="972032" y="0"/>
                </a:lnTo>
                <a:cubicBezTo>
                  <a:pt x="1240313" y="0"/>
                  <a:pt x="1458048" y="217736"/>
                  <a:pt x="1458048" y="486016"/>
                </a:cubicBezTo>
                <a:lnTo>
                  <a:pt x="1458048" y="972032"/>
                </a:lnTo>
                <a:lnTo>
                  <a:pt x="972032" y="972032"/>
                </a:lnTo>
                <a:lnTo>
                  <a:pt x="486016" y="972032"/>
                </a:lnTo>
                <a:cubicBezTo>
                  <a:pt x="217736" y="972032"/>
                  <a:pt x="0" y="754297"/>
                  <a:pt x="0" y="486016"/>
                </a:cubicBezTo>
                <a:cubicBezTo>
                  <a:pt x="0" y="217736"/>
                  <a:pt x="217736" y="0"/>
                  <a:pt x="486016" y="0"/>
                </a:cubicBezTo>
                <a:close/>
              </a:path>
            </a:pathLst>
          </a:custGeom>
          <a:solidFill>
            <a:schemeClr val="bg1"/>
          </a:solidFill>
        </p:spPr>
        <p:txBody>
          <a:bodyPr wrap="square" bIns="548640" anchor="ctr">
            <a:noAutofit/>
          </a:bodyPr>
          <a:lstStyle>
            <a:lvl1pPr marL="0" indent="0" algn="ctr">
              <a:buNone/>
              <a:defRPr sz="1200">
                <a:solidFill>
                  <a:schemeClr val="tx1"/>
                </a:solidFill>
                <a:latin typeface="+mj-lt"/>
              </a:defRPr>
            </a:lvl1pPr>
          </a:lstStyle>
          <a:p>
            <a:r>
              <a:rPr lang="de-CH"/>
              <a:t>Add image</a:t>
            </a:r>
          </a:p>
        </p:txBody>
      </p:sp>
      <p:sp>
        <p:nvSpPr>
          <p:cNvPr id="108" name="Text Placeholder 26">
            <a:extLst>
              <a:ext uri="{FF2B5EF4-FFF2-40B4-BE49-F238E27FC236}">
                <a16:creationId xmlns:a16="http://schemas.microsoft.com/office/drawing/2014/main" id="{A2873B0A-8129-BF04-700A-F872E677B8A1}"/>
              </a:ext>
            </a:extLst>
          </p:cNvPr>
          <p:cNvSpPr>
            <a:spLocks noGrp="1"/>
          </p:cNvSpPr>
          <p:nvPr>
            <p:ph type="body" sz="quarter" idx="76" hasCustomPrompt="1"/>
          </p:nvPr>
        </p:nvSpPr>
        <p:spPr>
          <a:xfrm>
            <a:off x="7751467" y="6123866"/>
            <a:ext cx="1458048" cy="342262"/>
          </a:xfrm>
          <a:prstGeom prst="rect">
            <a:avLst/>
          </a:prstGeom>
        </p:spPr>
        <p:txBody>
          <a:bodyPr lIns="91440" tIns="45720" rIns="91440" bIns="45720" anchor="b"/>
          <a:lstStyle>
            <a:lvl1pPr marL="0" indent="0" algn="r">
              <a:lnSpc>
                <a:spcPct val="100000"/>
              </a:lnSpc>
              <a:spcBef>
                <a:spcPts val="0"/>
              </a:spcBef>
              <a:buNone/>
              <a:defRPr sz="1400" cap="all" baseline="0">
                <a:solidFill>
                  <a:schemeClr val="tx1"/>
                </a:solidFill>
                <a:latin typeface="+mj-lt"/>
              </a:defRPr>
            </a:lvl1pPr>
          </a:lstStyle>
          <a:p>
            <a:pPr lvl="0"/>
            <a:r>
              <a:rPr lang="en-US"/>
              <a:t>Name</a:t>
            </a:r>
            <a:endParaRPr lang="de-CH"/>
          </a:p>
        </p:txBody>
      </p:sp>
      <p:sp>
        <p:nvSpPr>
          <p:cNvPr id="109" name="Text Placeholder 26">
            <a:extLst>
              <a:ext uri="{FF2B5EF4-FFF2-40B4-BE49-F238E27FC236}">
                <a16:creationId xmlns:a16="http://schemas.microsoft.com/office/drawing/2014/main" id="{307313AB-1F24-E58D-7E46-83D61CDC81A2}"/>
              </a:ext>
            </a:extLst>
          </p:cNvPr>
          <p:cNvSpPr>
            <a:spLocks noGrp="1"/>
          </p:cNvSpPr>
          <p:nvPr>
            <p:ph type="body" sz="quarter" idx="77" hasCustomPrompt="1"/>
          </p:nvPr>
        </p:nvSpPr>
        <p:spPr>
          <a:xfrm>
            <a:off x="7751467" y="6353084"/>
            <a:ext cx="1458048" cy="342262"/>
          </a:xfrm>
          <a:prstGeom prst="rect">
            <a:avLst/>
          </a:prstGeom>
        </p:spPr>
        <p:txBody>
          <a:bodyPr lIns="91440" tIns="45720" rIns="91440" bIns="45720" anchor="t"/>
          <a:lstStyle>
            <a:lvl1pPr marL="0" indent="0" algn="r">
              <a:lnSpc>
                <a:spcPct val="100000"/>
              </a:lnSpc>
              <a:spcBef>
                <a:spcPts val="0"/>
              </a:spcBef>
              <a:buNone/>
              <a:defRPr sz="1200" cap="all" baseline="0">
                <a:solidFill>
                  <a:schemeClr val="tx1"/>
                </a:solidFill>
                <a:latin typeface="+mj-lt"/>
              </a:defRPr>
            </a:lvl1pPr>
          </a:lstStyle>
          <a:p>
            <a:pPr lvl="0"/>
            <a:r>
              <a:rPr lang="en-US"/>
              <a:t>POSITION</a:t>
            </a:r>
            <a:endParaRPr lang="de-CH"/>
          </a:p>
        </p:txBody>
      </p:sp>
      <p:sp>
        <p:nvSpPr>
          <p:cNvPr id="110" name="Picture Placeholder 109">
            <a:extLst>
              <a:ext uri="{FF2B5EF4-FFF2-40B4-BE49-F238E27FC236}">
                <a16:creationId xmlns:a16="http://schemas.microsoft.com/office/drawing/2014/main" id="{9203C5B5-BD14-4A4B-E4C2-35978F65A596}"/>
              </a:ext>
            </a:extLst>
          </p:cNvPr>
          <p:cNvSpPr>
            <a:spLocks noGrp="1"/>
          </p:cNvSpPr>
          <p:nvPr>
            <p:ph type="pic" sz="quarter" idx="78" hasCustomPrompt="1"/>
          </p:nvPr>
        </p:nvSpPr>
        <p:spPr>
          <a:xfrm>
            <a:off x="9366907" y="5186319"/>
            <a:ext cx="1458048" cy="972032"/>
          </a:xfrm>
          <a:custGeom>
            <a:avLst/>
            <a:gdLst>
              <a:gd name="connsiteX0" fmla="*/ 486016 w 1458048"/>
              <a:gd name="connsiteY0" fmla="*/ 0 h 972032"/>
              <a:gd name="connsiteX1" fmla="*/ 972032 w 1458048"/>
              <a:gd name="connsiteY1" fmla="*/ 0 h 972032"/>
              <a:gd name="connsiteX2" fmla="*/ 1458048 w 1458048"/>
              <a:gd name="connsiteY2" fmla="*/ 486016 h 972032"/>
              <a:gd name="connsiteX3" fmla="*/ 1458048 w 1458048"/>
              <a:gd name="connsiteY3" fmla="*/ 972032 h 972032"/>
              <a:gd name="connsiteX4" fmla="*/ 972032 w 1458048"/>
              <a:gd name="connsiteY4" fmla="*/ 972032 h 972032"/>
              <a:gd name="connsiteX5" fmla="*/ 486016 w 1458048"/>
              <a:gd name="connsiteY5" fmla="*/ 972032 h 972032"/>
              <a:gd name="connsiteX6" fmla="*/ 0 w 1458048"/>
              <a:gd name="connsiteY6" fmla="*/ 486016 h 972032"/>
              <a:gd name="connsiteX7" fmla="*/ 486016 w 1458048"/>
              <a:gd name="connsiteY7" fmla="*/ 0 h 972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58048" h="972032">
                <a:moveTo>
                  <a:pt x="486016" y="0"/>
                </a:moveTo>
                <a:lnTo>
                  <a:pt x="972032" y="0"/>
                </a:lnTo>
                <a:cubicBezTo>
                  <a:pt x="1240313" y="0"/>
                  <a:pt x="1458048" y="217736"/>
                  <a:pt x="1458048" y="486016"/>
                </a:cubicBezTo>
                <a:lnTo>
                  <a:pt x="1458048" y="972032"/>
                </a:lnTo>
                <a:lnTo>
                  <a:pt x="972032" y="972032"/>
                </a:lnTo>
                <a:lnTo>
                  <a:pt x="486016" y="972032"/>
                </a:lnTo>
                <a:cubicBezTo>
                  <a:pt x="217736" y="972032"/>
                  <a:pt x="0" y="754297"/>
                  <a:pt x="0" y="486016"/>
                </a:cubicBezTo>
                <a:cubicBezTo>
                  <a:pt x="0" y="217736"/>
                  <a:pt x="217736" y="0"/>
                  <a:pt x="486016" y="0"/>
                </a:cubicBezTo>
                <a:close/>
              </a:path>
            </a:pathLst>
          </a:custGeom>
          <a:solidFill>
            <a:schemeClr val="bg1"/>
          </a:solidFill>
        </p:spPr>
        <p:txBody>
          <a:bodyPr wrap="square" bIns="548640" anchor="ctr">
            <a:noAutofit/>
          </a:bodyPr>
          <a:lstStyle>
            <a:lvl1pPr marL="0" indent="0" algn="ctr">
              <a:buNone/>
              <a:defRPr sz="1200">
                <a:solidFill>
                  <a:schemeClr val="tx1"/>
                </a:solidFill>
                <a:latin typeface="+mj-lt"/>
              </a:defRPr>
            </a:lvl1pPr>
          </a:lstStyle>
          <a:p>
            <a:r>
              <a:rPr lang="de-CH"/>
              <a:t>Add image</a:t>
            </a:r>
          </a:p>
        </p:txBody>
      </p:sp>
      <p:sp>
        <p:nvSpPr>
          <p:cNvPr id="111" name="Text Placeholder 26">
            <a:extLst>
              <a:ext uri="{FF2B5EF4-FFF2-40B4-BE49-F238E27FC236}">
                <a16:creationId xmlns:a16="http://schemas.microsoft.com/office/drawing/2014/main" id="{2C40A4AB-C10A-E16A-2ADD-CF37DE54CFAA}"/>
              </a:ext>
            </a:extLst>
          </p:cNvPr>
          <p:cNvSpPr>
            <a:spLocks noGrp="1"/>
          </p:cNvSpPr>
          <p:nvPr>
            <p:ph type="body" sz="quarter" idx="79" hasCustomPrompt="1"/>
          </p:nvPr>
        </p:nvSpPr>
        <p:spPr>
          <a:xfrm>
            <a:off x="9366907" y="6123866"/>
            <a:ext cx="1458048" cy="342262"/>
          </a:xfrm>
          <a:prstGeom prst="rect">
            <a:avLst/>
          </a:prstGeom>
        </p:spPr>
        <p:txBody>
          <a:bodyPr lIns="91440" tIns="45720" rIns="91440" bIns="45720" anchor="b"/>
          <a:lstStyle>
            <a:lvl1pPr marL="0" indent="0" algn="r">
              <a:lnSpc>
                <a:spcPct val="100000"/>
              </a:lnSpc>
              <a:spcBef>
                <a:spcPts val="0"/>
              </a:spcBef>
              <a:buNone/>
              <a:defRPr sz="1400" cap="all" baseline="0">
                <a:solidFill>
                  <a:schemeClr val="tx1"/>
                </a:solidFill>
                <a:latin typeface="+mj-lt"/>
              </a:defRPr>
            </a:lvl1pPr>
          </a:lstStyle>
          <a:p>
            <a:pPr lvl="0"/>
            <a:r>
              <a:rPr lang="en-US"/>
              <a:t>Name</a:t>
            </a:r>
            <a:endParaRPr lang="de-CH"/>
          </a:p>
        </p:txBody>
      </p:sp>
      <p:sp>
        <p:nvSpPr>
          <p:cNvPr id="112" name="Text Placeholder 26">
            <a:extLst>
              <a:ext uri="{FF2B5EF4-FFF2-40B4-BE49-F238E27FC236}">
                <a16:creationId xmlns:a16="http://schemas.microsoft.com/office/drawing/2014/main" id="{D4037B26-9017-151D-5F4A-C2428AC81BC2}"/>
              </a:ext>
            </a:extLst>
          </p:cNvPr>
          <p:cNvSpPr>
            <a:spLocks noGrp="1"/>
          </p:cNvSpPr>
          <p:nvPr>
            <p:ph type="body" sz="quarter" idx="80" hasCustomPrompt="1"/>
          </p:nvPr>
        </p:nvSpPr>
        <p:spPr>
          <a:xfrm>
            <a:off x="9366907" y="6353084"/>
            <a:ext cx="1458048" cy="342262"/>
          </a:xfrm>
          <a:prstGeom prst="rect">
            <a:avLst/>
          </a:prstGeom>
        </p:spPr>
        <p:txBody>
          <a:bodyPr lIns="91440" tIns="45720" rIns="91440" bIns="45720" anchor="t"/>
          <a:lstStyle>
            <a:lvl1pPr marL="0" indent="0" algn="r">
              <a:lnSpc>
                <a:spcPct val="100000"/>
              </a:lnSpc>
              <a:spcBef>
                <a:spcPts val="0"/>
              </a:spcBef>
              <a:buNone/>
              <a:defRPr sz="1200" cap="all" baseline="0">
                <a:solidFill>
                  <a:schemeClr val="tx1"/>
                </a:solidFill>
                <a:latin typeface="+mj-lt"/>
              </a:defRPr>
            </a:lvl1pPr>
          </a:lstStyle>
          <a:p>
            <a:pPr lvl="0"/>
            <a:r>
              <a:rPr lang="en-US"/>
              <a:t>POSITION</a:t>
            </a:r>
            <a:endParaRPr lang="de-CH"/>
          </a:p>
        </p:txBody>
      </p:sp>
      <p:sp>
        <p:nvSpPr>
          <p:cNvPr id="61" name="Picture Placeholder 60">
            <a:extLst>
              <a:ext uri="{FF2B5EF4-FFF2-40B4-BE49-F238E27FC236}">
                <a16:creationId xmlns:a16="http://schemas.microsoft.com/office/drawing/2014/main" id="{878C4E55-F52F-0523-4C9F-7E67815A0AA1}"/>
              </a:ext>
            </a:extLst>
          </p:cNvPr>
          <p:cNvSpPr>
            <a:spLocks noGrp="1"/>
          </p:cNvSpPr>
          <p:nvPr>
            <p:ph type="pic" sz="quarter" idx="10" hasCustomPrompt="1"/>
          </p:nvPr>
        </p:nvSpPr>
        <p:spPr>
          <a:xfrm>
            <a:off x="4520587" y="422472"/>
            <a:ext cx="1458048" cy="972032"/>
          </a:xfrm>
          <a:custGeom>
            <a:avLst/>
            <a:gdLst>
              <a:gd name="connsiteX0" fmla="*/ 486016 w 1458048"/>
              <a:gd name="connsiteY0" fmla="*/ 0 h 972032"/>
              <a:gd name="connsiteX1" fmla="*/ 972032 w 1458048"/>
              <a:gd name="connsiteY1" fmla="*/ 0 h 972032"/>
              <a:gd name="connsiteX2" fmla="*/ 1458048 w 1458048"/>
              <a:gd name="connsiteY2" fmla="*/ 486016 h 972032"/>
              <a:gd name="connsiteX3" fmla="*/ 1458048 w 1458048"/>
              <a:gd name="connsiteY3" fmla="*/ 972032 h 972032"/>
              <a:gd name="connsiteX4" fmla="*/ 972032 w 1458048"/>
              <a:gd name="connsiteY4" fmla="*/ 972032 h 972032"/>
              <a:gd name="connsiteX5" fmla="*/ 486016 w 1458048"/>
              <a:gd name="connsiteY5" fmla="*/ 972032 h 972032"/>
              <a:gd name="connsiteX6" fmla="*/ 0 w 1458048"/>
              <a:gd name="connsiteY6" fmla="*/ 486016 h 972032"/>
              <a:gd name="connsiteX7" fmla="*/ 486016 w 1458048"/>
              <a:gd name="connsiteY7" fmla="*/ 0 h 972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58048" h="972032">
                <a:moveTo>
                  <a:pt x="486016" y="0"/>
                </a:moveTo>
                <a:lnTo>
                  <a:pt x="972032" y="0"/>
                </a:lnTo>
                <a:cubicBezTo>
                  <a:pt x="1240313" y="0"/>
                  <a:pt x="1458048" y="217736"/>
                  <a:pt x="1458048" y="486016"/>
                </a:cubicBezTo>
                <a:lnTo>
                  <a:pt x="1458048" y="972032"/>
                </a:lnTo>
                <a:lnTo>
                  <a:pt x="972032" y="972032"/>
                </a:lnTo>
                <a:lnTo>
                  <a:pt x="486016" y="972032"/>
                </a:lnTo>
                <a:cubicBezTo>
                  <a:pt x="217736" y="972032"/>
                  <a:pt x="0" y="754297"/>
                  <a:pt x="0" y="486016"/>
                </a:cubicBezTo>
                <a:cubicBezTo>
                  <a:pt x="0" y="217736"/>
                  <a:pt x="217736" y="0"/>
                  <a:pt x="486016" y="0"/>
                </a:cubicBezTo>
                <a:close/>
              </a:path>
            </a:pathLst>
          </a:custGeom>
          <a:solidFill>
            <a:schemeClr val="bg1"/>
          </a:solidFill>
        </p:spPr>
        <p:txBody>
          <a:bodyPr wrap="square" bIns="548640" anchor="ctr">
            <a:noAutofit/>
          </a:bodyPr>
          <a:lstStyle>
            <a:lvl1pPr marL="0" indent="0" algn="ctr">
              <a:buNone/>
              <a:defRPr sz="1200">
                <a:solidFill>
                  <a:schemeClr val="tx1"/>
                </a:solidFill>
                <a:latin typeface="+mj-lt"/>
              </a:defRPr>
            </a:lvl1pPr>
          </a:lstStyle>
          <a:p>
            <a:r>
              <a:rPr lang="de-CH"/>
              <a:t>Add image</a:t>
            </a:r>
          </a:p>
        </p:txBody>
      </p:sp>
      <p:sp>
        <p:nvSpPr>
          <p:cNvPr id="59" name="Text Placeholder 26">
            <a:extLst>
              <a:ext uri="{FF2B5EF4-FFF2-40B4-BE49-F238E27FC236}">
                <a16:creationId xmlns:a16="http://schemas.microsoft.com/office/drawing/2014/main" id="{F2769B3C-E4D8-7C52-EE77-2AB28F27770F}"/>
              </a:ext>
            </a:extLst>
          </p:cNvPr>
          <p:cNvSpPr>
            <a:spLocks noGrp="1"/>
          </p:cNvSpPr>
          <p:nvPr>
            <p:ph type="body" sz="quarter" idx="11" hasCustomPrompt="1"/>
          </p:nvPr>
        </p:nvSpPr>
        <p:spPr>
          <a:xfrm>
            <a:off x="628062" y="2629935"/>
            <a:ext cx="3242820" cy="892586"/>
          </a:xfrm>
          <a:prstGeom prst="rect">
            <a:avLst/>
          </a:prstGeom>
        </p:spPr>
        <p:txBody>
          <a:bodyPr lIns="91440" tIns="45720" rIns="91440" bIns="45720" anchor="t"/>
          <a:lstStyle>
            <a:lvl1pPr marL="0" indent="0" algn="l">
              <a:lnSpc>
                <a:spcPct val="80000"/>
              </a:lnSpc>
              <a:spcBef>
                <a:spcPts val="0"/>
              </a:spcBef>
              <a:buNone/>
              <a:defRPr sz="3600" cap="all" baseline="0">
                <a:solidFill>
                  <a:schemeClr val="tx1"/>
                </a:solidFill>
                <a:latin typeface="Arial Black" panose="020B0A04020102020204" pitchFamily="34" charset="0"/>
              </a:defRPr>
            </a:lvl1pPr>
          </a:lstStyle>
          <a:p>
            <a:pPr lvl="0"/>
            <a:r>
              <a:rPr lang="en-US"/>
              <a:t>Title</a:t>
            </a:r>
            <a:endParaRPr lang="de-CH"/>
          </a:p>
        </p:txBody>
      </p:sp>
      <p:sp>
        <p:nvSpPr>
          <p:cNvPr id="62" name="Text Placeholder 26">
            <a:extLst>
              <a:ext uri="{FF2B5EF4-FFF2-40B4-BE49-F238E27FC236}">
                <a16:creationId xmlns:a16="http://schemas.microsoft.com/office/drawing/2014/main" id="{F396D5DA-633A-B108-DB88-00B8F1044B98}"/>
              </a:ext>
            </a:extLst>
          </p:cNvPr>
          <p:cNvSpPr>
            <a:spLocks noGrp="1"/>
          </p:cNvSpPr>
          <p:nvPr>
            <p:ph type="body" sz="quarter" idx="34" hasCustomPrompt="1"/>
          </p:nvPr>
        </p:nvSpPr>
        <p:spPr>
          <a:xfrm>
            <a:off x="4520587" y="1360019"/>
            <a:ext cx="1458048" cy="342262"/>
          </a:xfrm>
          <a:prstGeom prst="rect">
            <a:avLst/>
          </a:prstGeom>
        </p:spPr>
        <p:txBody>
          <a:bodyPr lIns="91440" tIns="45720" rIns="91440" bIns="45720" anchor="b"/>
          <a:lstStyle>
            <a:lvl1pPr marL="0" indent="0" algn="r">
              <a:lnSpc>
                <a:spcPct val="100000"/>
              </a:lnSpc>
              <a:spcBef>
                <a:spcPts val="0"/>
              </a:spcBef>
              <a:buNone/>
              <a:defRPr sz="1400" cap="all" baseline="0">
                <a:solidFill>
                  <a:schemeClr val="tx1"/>
                </a:solidFill>
                <a:latin typeface="+mj-lt"/>
              </a:defRPr>
            </a:lvl1pPr>
          </a:lstStyle>
          <a:p>
            <a:pPr lvl="0"/>
            <a:r>
              <a:rPr lang="en-US"/>
              <a:t>Name</a:t>
            </a:r>
            <a:endParaRPr lang="de-CH"/>
          </a:p>
        </p:txBody>
      </p:sp>
      <p:sp>
        <p:nvSpPr>
          <p:cNvPr id="63" name="Text Placeholder 26">
            <a:extLst>
              <a:ext uri="{FF2B5EF4-FFF2-40B4-BE49-F238E27FC236}">
                <a16:creationId xmlns:a16="http://schemas.microsoft.com/office/drawing/2014/main" id="{D6498C96-E900-8D75-AB86-DC27BDF0C26E}"/>
              </a:ext>
            </a:extLst>
          </p:cNvPr>
          <p:cNvSpPr>
            <a:spLocks noGrp="1"/>
          </p:cNvSpPr>
          <p:nvPr>
            <p:ph type="body" sz="quarter" idx="35" hasCustomPrompt="1"/>
          </p:nvPr>
        </p:nvSpPr>
        <p:spPr>
          <a:xfrm>
            <a:off x="4520587" y="1589237"/>
            <a:ext cx="1458048" cy="342262"/>
          </a:xfrm>
          <a:prstGeom prst="rect">
            <a:avLst/>
          </a:prstGeom>
        </p:spPr>
        <p:txBody>
          <a:bodyPr lIns="91440" tIns="45720" rIns="91440" bIns="45720" anchor="t"/>
          <a:lstStyle>
            <a:lvl1pPr marL="0" indent="0" algn="r">
              <a:lnSpc>
                <a:spcPct val="100000"/>
              </a:lnSpc>
              <a:spcBef>
                <a:spcPts val="0"/>
              </a:spcBef>
              <a:buNone/>
              <a:defRPr sz="1200" cap="all" baseline="0">
                <a:solidFill>
                  <a:schemeClr val="tx1"/>
                </a:solidFill>
                <a:latin typeface="+mj-lt"/>
              </a:defRPr>
            </a:lvl1pPr>
          </a:lstStyle>
          <a:p>
            <a:pPr lvl="0"/>
            <a:r>
              <a:rPr lang="en-US"/>
              <a:t>POSITION</a:t>
            </a:r>
            <a:endParaRPr lang="de-CH"/>
          </a:p>
        </p:txBody>
      </p:sp>
      <p:sp>
        <p:nvSpPr>
          <p:cNvPr id="68" name="Picture Placeholder 67">
            <a:extLst>
              <a:ext uri="{FF2B5EF4-FFF2-40B4-BE49-F238E27FC236}">
                <a16:creationId xmlns:a16="http://schemas.microsoft.com/office/drawing/2014/main" id="{0F8AE90E-A2D5-EC94-5E1C-2DB30CF852C8}"/>
              </a:ext>
            </a:extLst>
          </p:cNvPr>
          <p:cNvSpPr>
            <a:spLocks noGrp="1"/>
          </p:cNvSpPr>
          <p:nvPr>
            <p:ph type="pic" sz="quarter" idx="36" hasCustomPrompt="1"/>
          </p:nvPr>
        </p:nvSpPr>
        <p:spPr>
          <a:xfrm>
            <a:off x="6136027" y="422472"/>
            <a:ext cx="1458048" cy="972032"/>
          </a:xfrm>
          <a:custGeom>
            <a:avLst/>
            <a:gdLst>
              <a:gd name="connsiteX0" fmla="*/ 486016 w 1458048"/>
              <a:gd name="connsiteY0" fmla="*/ 0 h 972032"/>
              <a:gd name="connsiteX1" fmla="*/ 972032 w 1458048"/>
              <a:gd name="connsiteY1" fmla="*/ 0 h 972032"/>
              <a:gd name="connsiteX2" fmla="*/ 1458048 w 1458048"/>
              <a:gd name="connsiteY2" fmla="*/ 486016 h 972032"/>
              <a:gd name="connsiteX3" fmla="*/ 1458048 w 1458048"/>
              <a:gd name="connsiteY3" fmla="*/ 972032 h 972032"/>
              <a:gd name="connsiteX4" fmla="*/ 972032 w 1458048"/>
              <a:gd name="connsiteY4" fmla="*/ 972032 h 972032"/>
              <a:gd name="connsiteX5" fmla="*/ 486016 w 1458048"/>
              <a:gd name="connsiteY5" fmla="*/ 972032 h 972032"/>
              <a:gd name="connsiteX6" fmla="*/ 0 w 1458048"/>
              <a:gd name="connsiteY6" fmla="*/ 486016 h 972032"/>
              <a:gd name="connsiteX7" fmla="*/ 486016 w 1458048"/>
              <a:gd name="connsiteY7" fmla="*/ 0 h 972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58048" h="972032">
                <a:moveTo>
                  <a:pt x="486016" y="0"/>
                </a:moveTo>
                <a:lnTo>
                  <a:pt x="972032" y="0"/>
                </a:lnTo>
                <a:cubicBezTo>
                  <a:pt x="1240313" y="0"/>
                  <a:pt x="1458048" y="217736"/>
                  <a:pt x="1458048" y="486016"/>
                </a:cubicBezTo>
                <a:lnTo>
                  <a:pt x="1458048" y="972032"/>
                </a:lnTo>
                <a:lnTo>
                  <a:pt x="972032" y="972032"/>
                </a:lnTo>
                <a:lnTo>
                  <a:pt x="486016" y="972032"/>
                </a:lnTo>
                <a:cubicBezTo>
                  <a:pt x="217736" y="972032"/>
                  <a:pt x="0" y="754297"/>
                  <a:pt x="0" y="486016"/>
                </a:cubicBezTo>
                <a:cubicBezTo>
                  <a:pt x="0" y="217736"/>
                  <a:pt x="217736" y="0"/>
                  <a:pt x="486016" y="0"/>
                </a:cubicBezTo>
                <a:close/>
              </a:path>
            </a:pathLst>
          </a:custGeom>
          <a:solidFill>
            <a:schemeClr val="bg1"/>
          </a:solidFill>
        </p:spPr>
        <p:txBody>
          <a:bodyPr wrap="square" bIns="548640" anchor="ctr">
            <a:noAutofit/>
          </a:bodyPr>
          <a:lstStyle>
            <a:lvl1pPr marL="0" indent="0" algn="ctr">
              <a:buNone/>
              <a:defRPr sz="1200">
                <a:solidFill>
                  <a:schemeClr val="tx1"/>
                </a:solidFill>
                <a:latin typeface="+mj-lt"/>
              </a:defRPr>
            </a:lvl1pPr>
          </a:lstStyle>
          <a:p>
            <a:r>
              <a:rPr lang="de-CH"/>
              <a:t>Add image</a:t>
            </a:r>
          </a:p>
        </p:txBody>
      </p:sp>
      <p:sp>
        <p:nvSpPr>
          <p:cNvPr id="69" name="Text Placeholder 26">
            <a:extLst>
              <a:ext uri="{FF2B5EF4-FFF2-40B4-BE49-F238E27FC236}">
                <a16:creationId xmlns:a16="http://schemas.microsoft.com/office/drawing/2014/main" id="{E1F0B7F1-A8F3-FE3C-7EF1-36A703242AE6}"/>
              </a:ext>
            </a:extLst>
          </p:cNvPr>
          <p:cNvSpPr>
            <a:spLocks noGrp="1"/>
          </p:cNvSpPr>
          <p:nvPr>
            <p:ph type="body" sz="quarter" idx="37" hasCustomPrompt="1"/>
          </p:nvPr>
        </p:nvSpPr>
        <p:spPr>
          <a:xfrm>
            <a:off x="6136027" y="1360019"/>
            <a:ext cx="1458048" cy="342262"/>
          </a:xfrm>
          <a:prstGeom prst="rect">
            <a:avLst/>
          </a:prstGeom>
        </p:spPr>
        <p:txBody>
          <a:bodyPr lIns="91440" tIns="45720" rIns="91440" bIns="45720" anchor="b"/>
          <a:lstStyle>
            <a:lvl1pPr marL="0" indent="0" algn="r">
              <a:lnSpc>
                <a:spcPct val="100000"/>
              </a:lnSpc>
              <a:spcBef>
                <a:spcPts val="0"/>
              </a:spcBef>
              <a:buNone/>
              <a:defRPr sz="1400" cap="all" baseline="0">
                <a:solidFill>
                  <a:schemeClr val="tx1"/>
                </a:solidFill>
                <a:latin typeface="+mj-lt"/>
              </a:defRPr>
            </a:lvl1pPr>
          </a:lstStyle>
          <a:p>
            <a:pPr lvl="0"/>
            <a:r>
              <a:rPr lang="en-US"/>
              <a:t>Name</a:t>
            </a:r>
            <a:endParaRPr lang="de-CH"/>
          </a:p>
        </p:txBody>
      </p:sp>
      <p:sp>
        <p:nvSpPr>
          <p:cNvPr id="70" name="Text Placeholder 26">
            <a:extLst>
              <a:ext uri="{FF2B5EF4-FFF2-40B4-BE49-F238E27FC236}">
                <a16:creationId xmlns:a16="http://schemas.microsoft.com/office/drawing/2014/main" id="{65F614C7-D8A7-0560-A4A3-A5978803AE4D}"/>
              </a:ext>
            </a:extLst>
          </p:cNvPr>
          <p:cNvSpPr>
            <a:spLocks noGrp="1"/>
          </p:cNvSpPr>
          <p:nvPr>
            <p:ph type="body" sz="quarter" idx="38" hasCustomPrompt="1"/>
          </p:nvPr>
        </p:nvSpPr>
        <p:spPr>
          <a:xfrm>
            <a:off x="6136027" y="1589237"/>
            <a:ext cx="1458048" cy="342262"/>
          </a:xfrm>
          <a:prstGeom prst="rect">
            <a:avLst/>
          </a:prstGeom>
        </p:spPr>
        <p:txBody>
          <a:bodyPr lIns="91440" tIns="45720" rIns="91440" bIns="45720" anchor="t"/>
          <a:lstStyle>
            <a:lvl1pPr marL="0" indent="0" algn="r">
              <a:lnSpc>
                <a:spcPct val="100000"/>
              </a:lnSpc>
              <a:spcBef>
                <a:spcPts val="0"/>
              </a:spcBef>
              <a:buNone/>
              <a:defRPr sz="1200" cap="all" baseline="0">
                <a:solidFill>
                  <a:schemeClr val="tx1"/>
                </a:solidFill>
                <a:latin typeface="+mj-lt"/>
              </a:defRPr>
            </a:lvl1pPr>
          </a:lstStyle>
          <a:p>
            <a:pPr lvl="0"/>
            <a:r>
              <a:rPr lang="en-US"/>
              <a:t>POSITION</a:t>
            </a:r>
            <a:endParaRPr lang="de-CH"/>
          </a:p>
        </p:txBody>
      </p:sp>
      <p:sp>
        <p:nvSpPr>
          <p:cNvPr id="71" name="Picture Placeholder 70">
            <a:extLst>
              <a:ext uri="{FF2B5EF4-FFF2-40B4-BE49-F238E27FC236}">
                <a16:creationId xmlns:a16="http://schemas.microsoft.com/office/drawing/2014/main" id="{8EA6D78B-EFDC-F635-DB6D-9F9AE727A035}"/>
              </a:ext>
            </a:extLst>
          </p:cNvPr>
          <p:cNvSpPr>
            <a:spLocks noGrp="1"/>
          </p:cNvSpPr>
          <p:nvPr>
            <p:ph type="pic" sz="quarter" idx="39" hasCustomPrompt="1"/>
          </p:nvPr>
        </p:nvSpPr>
        <p:spPr>
          <a:xfrm>
            <a:off x="7751467" y="422472"/>
            <a:ext cx="1458048" cy="972032"/>
          </a:xfrm>
          <a:custGeom>
            <a:avLst/>
            <a:gdLst>
              <a:gd name="connsiteX0" fmla="*/ 486016 w 1458048"/>
              <a:gd name="connsiteY0" fmla="*/ 0 h 972032"/>
              <a:gd name="connsiteX1" fmla="*/ 972032 w 1458048"/>
              <a:gd name="connsiteY1" fmla="*/ 0 h 972032"/>
              <a:gd name="connsiteX2" fmla="*/ 1458048 w 1458048"/>
              <a:gd name="connsiteY2" fmla="*/ 486016 h 972032"/>
              <a:gd name="connsiteX3" fmla="*/ 1458048 w 1458048"/>
              <a:gd name="connsiteY3" fmla="*/ 972032 h 972032"/>
              <a:gd name="connsiteX4" fmla="*/ 972032 w 1458048"/>
              <a:gd name="connsiteY4" fmla="*/ 972032 h 972032"/>
              <a:gd name="connsiteX5" fmla="*/ 486016 w 1458048"/>
              <a:gd name="connsiteY5" fmla="*/ 972032 h 972032"/>
              <a:gd name="connsiteX6" fmla="*/ 0 w 1458048"/>
              <a:gd name="connsiteY6" fmla="*/ 486016 h 972032"/>
              <a:gd name="connsiteX7" fmla="*/ 486016 w 1458048"/>
              <a:gd name="connsiteY7" fmla="*/ 0 h 972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58048" h="972032">
                <a:moveTo>
                  <a:pt x="486016" y="0"/>
                </a:moveTo>
                <a:lnTo>
                  <a:pt x="972032" y="0"/>
                </a:lnTo>
                <a:cubicBezTo>
                  <a:pt x="1240313" y="0"/>
                  <a:pt x="1458048" y="217736"/>
                  <a:pt x="1458048" y="486016"/>
                </a:cubicBezTo>
                <a:lnTo>
                  <a:pt x="1458048" y="972032"/>
                </a:lnTo>
                <a:lnTo>
                  <a:pt x="972032" y="972032"/>
                </a:lnTo>
                <a:lnTo>
                  <a:pt x="486016" y="972032"/>
                </a:lnTo>
                <a:cubicBezTo>
                  <a:pt x="217736" y="972032"/>
                  <a:pt x="0" y="754297"/>
                  <a:pt x="0" y="486016"/>
                </a:cubicBezTo>
                <a:cubicBezTo>
                  <a:pt x="0" y="217736"/>
                  <a:pt x="217736" y="0"/>
                  <a:pt x="486016" y="0"/>
                </a:cubicBezTo>
                <a:close/>
              </a:path>
            </a:pathLst>
          </a:custGeom>
          <a:solidFill>
            <a:schemeClr val="bg1"/>
          </a:solidFill>
        </p:spPr>
        <p:txBody>
          <a:bodyPr wrap="square" bIns="548640" anchor="ctr">
            <a:noAutofit/>
          </a:bodyPr>
          <a:lstStyle>
            <a:lvl1pPr marL="0" indent="0" algn="ctr">
              <a:buNone/>
              <a:defRPr sz="1200">
                <a:solidFill>
                  <a:schemeClr val="tx1"/>
                </a:solidFill>
                <a:latin typeface="+mj-lt"/>
              </a:defRPr>
            </a:lvl1pPr>
          </a:lstStyle>
          <a:p>
            <a:r>
              <a:rPr lang="de-CH"/>
              <a:t>Add image</a:t>
            </a:r>
          </a:p>
        </p:txBody>
      </p:sp>
      <p:sp>
        <p:nvSpPr>
          <p:cNvPr id="72" name="Text Placeholder 26">
            <a:extLst>
              <a:ext uri="{FF2B5EF4-FFF2-40B4-BE49-F238E27FC236}">
                <a16:creationId xmlns:a16="http://schemas.microsoft.com/office/drawing/2014/main" id="{26953256-9525-51F6-E2D4-451F58F53895}"/>
              </a:ext>
            </a:extLst>
          </p:cNvPr>
          <p:cNvSpPr>
            <a:spLocks noGrp="1"/>
          </p:cNvSpPr>
          <p:nvPr>
            <p:ph type="body" sz="quarter" idx="40" hasCustomPrompt="1"/>
          </p:nvPr>
        </p:nvSpPr>
        <p:spPr>
          <a:xfrm>
            <a:off x="7751467" y="1360019"/>
            <a:ext cx="1458048" cy="342262"/>
          </a:xfrm>
          <a:prstGeom prst="rect">
            <a:avLst/>
          </a:prstGeom>
        </p:spPr>
        <p:txBody>
          <a:bodyPr lIns="91440" tIns="45720" rIns="91440" bIns="45720" anchor="b"/>
          <a:lstStyle>
            <a:lvl1pPr marL="0" indent="0" algn="r">
              <a:lnSpc>
                <a:spcPct val="100000"/>
              </a:lnSpc>
              <a:spcBef>
                <a:spcPts val="0"/>
              </a:spcBef>
              <a:buNone/>
              <a:defRPr sz="1400" cap="all" baseline="0">
                <a:solidFill>
                  <a:schemeClr val="tx1"/>
                </a:solidFill>
                <a:latin typeface="+mj-lt"/>
              </a:defRPr>
            </a:lvl1pPr>
          </a:lstStyle>
          <a:p>
            <a:pPr lvl="0"/>
            <a:r>
              <a:rPr lang="en-US"/>
              <a:t>Name</a:t>
            </a:r>
            <a:endParaRPr lang="de-CH"/>
          </a:p>
        </p:txBody>
      </p:sp>
      <p:sp>
        <p:nvSpPr>
          <p:cNvPr id="73" name="Text Placeholder 26">
            <a:extLst>
              <a:ext uri="{FF2B5EF4-FFF2-40B4-BE49-F238E27FC236}">
                <a16:creationId xmlns:a16="http://schemas.microsoft.com/office/drawing/2014/main" id="{DFBECEFC-4B39-F911-2ABD-3746CDEEF425}"/>
              </a:ext>
            </a:extLst>
          </p:cNvPr>
          <p:cNvSpPr>
            <a:spLocks noGrp="1"/>
          </p:cNvSpPr>
          <p:nvPr>
            <p:ph type="body" sz="quarter" idx="41" hasCustomPrompt="1"/>
          </p:nvPr>
        </p:nvSpPr>
        <p:spPr>
          <a:xfrm>
            <a:off x="7751467" y="1589237"/>
            <a:ext cx="1458048" cy="342262"/>
          </a:xfrm>
          <a:prstGeom prst="rect">
            <a:avLst/>
          </a:prstGeom>
        </p:spPr>
        <p:txBody>
          <a:bodyPr lIns="91440" tIns="45720" rIns="91440" bIns="45720" anchor="t"/>
          <a:lstStyle>
            <a:lvl1pPr marL="0" indent="0" algn="r">
              <a:lnSpc>
                <a:spcPct val="100000"/>
              </a:lnSpc>
              <a:spcBef>
                <a:spcPts val="0"/>
              </a:spcBef>
              <a:buNone/>
              <a:defRPr sz="1200" cap="all" baseline="0">
                <a:solidFill>
                  <a:schemeClr val="tx1"/>
                </a:solidFill>
                <a:latin typeface="+mj-lt"/>
              </a:defRPr>
            </a:lvl1pPr>
          </a:lstStyle>
          <a:p>
            <a:pPr lvl="0"/>
            <a:r>
              <a:rPr lang="en-US"/>
              <a:t>POSITION</a:t>
            </a:r>
            <a:endParaRPr lang="de-CH"/>
          </a:p>
        </p:txBody>
      </p:sp>
      <p:sp>
        <p:nvSpPr>
          <p:cNvPr id="74" name="Picture Placeholder 73">
            <a:extLst>
              <a:ext uri="{FF2B5EF4-FFF2-40B4-BE49-F238E27FC236}">
                <a16:creationId xmlns:a16="http://schemas.microsoft.com/office/drawing/2014/main" id="{92535328-2F19-B832-8150-FB73615CEE16}"/>
              </a:ext>
            </a:extLst>
          </p:cNvPr>
          <p:cNvSpPr>
            <a:spLocks noGrp="1"/>
          </p:cNvSpPr>
          <p:nvPr>
            <p:ph type="pic" sz="quarter" idx="42" hasCustomPrompt="1"/>
          </p:nvPr>
        </p:nvSpPr>
        <p:spPr>
          <a:xfrm>
            <a:off x="9366907" y="422472"/>
            <a:ext cx="1458048" cy="972032"/>
          </a:xfrm>
          <a:custGeom>
            <a:avLst/>
            <a:gdLst>
              <a:gd name="connsiteX0" fmla="*/ 486016 w 1458048"/>
              <a:gd name="connsiteY0" fmla="*/ 0 h 972032"/>
              <a:gd name="connsiteX1" fmla="*/ 972032 w 1458048"/>
              <a:gd name="connsiteY1" fmla="*/ 0 h 972032"/>
              <a:gd name="connsiteX2" fmla="*/ 1458048 w 1458048"/>
              <a:gd name="connsiteY2" fmla="*/ 486016 h 972032"/>
              <a:gd name="connsiteX3" fmla="*/ 1458048 w 1458048"/>
              <a:gd name="connsiteY3" fmla="*/ 972032 h 972032"/>
              <a:gd name="connsiteX4" fmla="*/ 972032 w 1458048"/>
              <a:gd name="connsiteY4" fmla="*/ 972032 h 972032"/>
              <a:gd name="connsiteX5" fmla="*/ 486016 w 1458048"/>
              <a:gd name="connsiteY5" fmla="*/ 972032 h 972032"/>
              <a:gd name="connsiteX6" fmla="*/ 0 w 1458048"/>
              <a:gd name="connsiteY6" fmla="*/ 486016 h 972032"/>
              <a:gd name="connsiteX7" fmla="*/ 486016 w 1458048"/>
              <a:gd name="connsiteY7" fmla="*/ 0 h 972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58048" h="972032">
                <a:moveTo>
                  <a:pt x="486016" y="0"/>
                </a:moveTo>
                <a:lnTo>
                  <a:pt x="972032" y="0"/>
                </a:lnTo>
                <a:cubicBezTo>
                  <a:pt x="1240313" y="0"/>
                  <a:pt x="1458048" y="217736"/>
                  <a:pt x="1458048" y="486016"/>
                </a:cubicBezTo>
                <a:lnTo>
                  <a:pt x="1458048" y="972032"/>
                </a:lnTo>
                <a:lnTo>
                  <a:pt x="972032" y="972032"/>
                </a:lnTo>
                <a:lnTo>
                  <a:pt x="486016" y="972032"/>
                </a:lnTo>
                <a:cubicBezTo>
                  <a:pt x="217736" y="972032"/>
                  <a:pt x="0" y="754297"/>
                  <a:pt x="0" y="486016"/>
                </a:cubicBezTo>
                <a:cubicBezTo>
                  <a:pt x="0" y="217736"/>
                  <a:pt x="217736" y="0"/>
                  <a:pt x="486016" y="0"/>
                </a:cubicBezTo>
                <a:close/>
              </a:path>
            </a:pathLst>
          </a:custGeom>
          <a:solidFill>
            <a:schemeClr val="bg1"/>
          </a:solidFill>
        </p:spPr>
        <p:txBody>
          <a:bodyPr wrap="square" bIns="548640" anchor="ctr">
            <a:noAutofit/>
          </a:bodyPr>
          <a:lstStyle>
            <a:lvl1pPr marL="0" indent="0" algn="ctr">
              <a:buNone/>
              <a:defRPr sz="1200">
                <a:solidFill>
                  <a:schemeClr val="tx1"/>
                </a:solidFill>
                <a:latin typeface="+mj-lt"/>
              </a:defRPr>
            </a:lvl1pPr>
          </a:lstStyle>
          <a:p>
            <a:r>
              <a:rPr lang="de-CH"/>
              <a:t>Add image</a:t>
            </a:r>
          </a:p>
        </p:txBody>
      </p:sp>
      <p:sp>
        <p:nvSpPr>
          <p:cNvPr id="75" name="Text Placeholder 26">
            <a:extLst>
              <a:ext uri="{FF2B5EF4-FFF2-40B4-BE49-F238E27FC236}">
                <a16:creationId xmlns:a16="http://schemas.microsoft.com/office/drawing/2014/main" id="{AA0A52D2-C28A-9A6F-63CC-F06C4AFF08F7}"/>
              </a:ext>
            </a:extLst>
          </p:cNvPr>
          <p:cNvSpPr>
            <a:spLocks noGrp="1"/>
          </p:cNvSpPr>
          <p:nvPr>
            <p:ph type="body" sz="quarter" idx="43" hasCustomPrompt="1"/>
          </p:nvPr>
        </p:nvSpPr>
        <p:spPr>
          <a:xfrm>
            <a:off x="9366907" y="1360019"/>
            <a:ext cx="1458048" cy="342262"/>
          </a:xfrm>
          <a:prstGeom prst="rect">
            <a:avLst/>
          </a:prstGeom>
        </p:spPr>
        <p:txBody>
          <a:bodyPr lIns="91440" tIns="45720" rIns="91440" bIns="45720" anchor="b"/>
          <a:lstStyle>
            <a:lvl1pPr marL="0" indent="0" algn="r">
              <a:lnSpc>
                <a:spcPct val="100000"/>
              </a:lnSpc>
              <a:spcBef>
                <a:spcPts val="0"/>
              </a:spcBef>
              <a:buNone/>
              <a:defRPr sz="1400" cap="all" baseline="0">
                <a:solidFill>
                  <a:schemeClr val="tx1"/>
                </a:solidFill>
                <a:latin typeface="+mj-lt"/>
              </a:defRPr>
            </a:lvl1pPr>
          </a:lstStyle>
          <a:p>
            <a:pPr lvl="0"/>
            <a:r>
              <a:rPr lang="en-US"/>
              <a:t>Name</a:t>
            </a:r>
            <a:endParaRPr lang="de-CH"/>
          </a:p>
        </p:txBody>
      </p:sp>
      <p:sp>
        <p:nvSpPr>
          <p:cNvPr id="76" name="Text Placeholder 26">
            <a:extLst>
              <a:ext uri="{FF2B5EF4-FFF2-40B4-BE49-F238E27FC236}">
                <a16:creationId xmlns:a16="http://schemas.microsoft.com/office/drawing/2014/main" id="{DFBDE435-2705-CD7D-1C3A-8B0710E86DD5}"/>
              </a:ext>
            </a:extLst>
          </p:cNvPr>
          <p:cNvSpPr>
            <a:spLocks noGrp="1"/>
          </p:cNvSpPr>
          <p:nvPr>
            <p:ph type="body" sz="quarter" idx="44" hasCustomPrompt="1"/>
          </p:nvPr>
        </p:nvSpPr>
        <p:spPr>
          <a:xfrm>
            <a:off x="9366907" y="1589237"/>
            <a:ext cx="1458048" cy="342262"/>
          </a:xfrm>
          <a:prstGeom prst="rect">
            <a:avLst/>
          </a:prstGeom>
        </p:spPr>
        <p:txBody>
          <a:bodyPr lIns="91440" tIns="45720" rIns="91440" bIns="45720" anchor="t"/>
          <a:lstStyle>
            <a:lvl1pPr marL="0" indent="0" algn="r">
              <a:lnSpc>
                <a:spcPct val="100000"/>
              </a:lnSpc>
              <a:spcBef>
                <a:spcPts val="0"/>
              </a:spcBef>
              <a:buNone/>
              <a:defRPr sz="1200" cap="all" baseline="0">
                <a:solidFill>
                  <a:schemeClr val="tx1"/>
                </a:solidFill>
                <a:latin typeface="+mj-lt"/>
              </a:defRPr>
            </a:lvl1pPr>
          </a:lstStyle>
          <a:p>
            <a:pPr lvl="0"/>
            <a:r>
              <a:rPr lang="en-US"/>
              <a:t>POSITION</a:t>
            </a:r>
            <a:endParaRPr lang="de-CH"/>
          </a:p>
        </p:txBody>
      </p:sp>
      <p:sp>
        <p:nvSpPr>
          <p:cNvPr id="77" name="Picture Placeholder 76">
            <a:extLst>
              <a:ext uri="{FF2B5EF4-FFF2-40B4-BE49-F238E27FC236}">
                <a16:creationId xmlns:a16="http://schemas.microsoft.com/office/drawing/2014/main" id="{B2722D43-3C01-C3AE-6A1C-A83DDFA062DC}"/>
              </a:ext>
            </a:extLst>
          </p:cNvPr>
          <p:cNvSpPr>
            <a:spLocks noGrp="1"/>
          </p:cNvSpPr>
          <p:nvPr>
            <p:ph type="pic" sz="quarter" idx="45" hasCustomPrompt="1"/>
          </p:nvPr>
        </p:nvSpPr>
        <p:spPr>
          <a:xfrm>
            <a:off x="4520587" y="2010421"/>
            <a:ext cx="1458048" cy="972032"/>
          </a:xfrm>
          <a:custGeom>
            <a:avLst/>
            <a:gdLst>
              <a:gd name="connsiteX0" fmla="*/ 486016 w 1458048"/>
              <a:gd name="connsiteY0" fmla="*/ 0 h 972032"/>
              <a:gd name="connsiteX1" fmla="*/ 972032 w 1458048"/>
              <a:gd name="connsiteY1" fmla="*/ 0 h 972032"/>
              <a:gd name="connsiteX2" fmla="*/ 1458048 w 1458048"/>
              <a:gd name="connsiteY2" fmla="*/ 486016 h 972032"/>
              <a:gd name="connsiteX3" fmla="*/ 1458048 w 1458048"/>
              <a:gd name="connsiteY3" fmla="*/ 972032 h 972032"/>
              <a:gd name="connsiteX4" fmla="*/ 972032 w 1458048"/>
              <a:gd name="connsiteY4" fmla="*/ 972032 h 972032"/>
              <a:gd name="connsiteX5" fmla="*/ 486016 w 1458048"/>
              <a:gd name="connsiteY5" fmla="*/ 972032 h 972032"/>
              <a:gd name="connsiteX6" fmla="*/ 0 w 1458048"/>
              <a:gd name="connsiteY6" fmla="*/ 486016 h 972032"/>
              <a:gd name="connsiteX7" fmla="*/ 486016 w 1458048"/>
              <a:gd name="connsiteY7" fmla="*/ 0 h 972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58048" h="972032">
                <a:moveTo>
                  <a:pt x="486016" y="0"/>
                </a:moveTo>
                <a:lnTo>
                  <a:pt x="972032" y="0"/>
                </a:lnTo>
                <a:cubicBezTo>
                  <a:pt x="1240313" y="0"/>
                  <a:pt x="1458048" y="217736"/>
                  <a:pt x="1458048" y="486016"/>
                </a:cubicBezTo>
                <a:lnTo>
                  <a:pt x="1458048" y="972032"/>
                </a:lnTo>
                <a:lnTo>
                  <a:pt x="972032" y="972032"/>
                </a:lnTo>
                <a:lnTo>
                  <a:pt x="486016" y="972032"/>
                </a:lnTo>
                <a:cubicBezTo>
                  <a:pt x="217736" y="972032"/>
                  <a:pt x="0" y="754297"/>
                  <a:pt x="0" y="486016"/>
                </a:cubicBezTo>
                <a:cubicBezTo>
                  <a:pt x="0" y="217736"/>
                  <a:pt x="217736" y="0"/>
                  <a:pt x="486016" y="0"/>
                </a:cubicBezTo>
                <a:close/>
              </a:path>
            </a:pathLst>
          </a:custGeom>
          <a:solidFill>
            <a:schemeClr val="bg1"/>
          </a:solidFill>
        </p:spPr>
        <p:txBody>
          <a:bodyPr wrap="square" bIns="548640" anchor="ctr">
            <a:noAutofit/>
          </a:bodyPr>
          <a:lstStyle>
            <a:lvl1pPr marL="0" indent="0" algn="ctr">
              <a:buNone/>
              <a:defRPr sz="1200">
                <a:solidFill>
                  <a:schemeClr val="tx1"/>
                </a:solidFill>
                <a:latin typeface="+mj-lt"/>
              </a:defRPr>
            </a:lvl1pPr>
          </a:lstStyle>
          <a:p>
            <a:r>
              <a:rPr lang="de-CH"/>
              <a:t>Add image</a:t>
            </a:r>
          </a:p>
        </p:txBody>
      </p:sp>
      <p:sp>
        <p:nvSpPr>
          <p:cNvPr id="78" name="Text Placeholder 26">
            <a:extLst>
              <a:ext uri="{FF2B5EF4-FFF2-40B4-BE49-F238E27FC236}">
                <a16:creationId xmlns:a16="http://schemas.microsoft.com/office/drawing/2014/main" id="{F7550D32-ED5E-98E8-EB27-17B690F3B91D}"/>
              </a:ext>
            </a:extLst>
          </p:cNvPr>
          <p:cNvSpPr>
            <a:spLocks noGrp="1"/>
          </p:cNvSpPr>
          <p:nvPr>
            <p:ph type="body" sz="quarter" idx="46" hasCustomPrompt="1"/>
          </p:nvPr>
        </p:nvSpPr>
        <p:spPr>
          <a:xfrm>
            <a:off x="4520587" y="2947968"/>
            <a:ext cx="1458048" cy="342262"/>
          </a:xfrm>
          <a:prstGeom prst="rect">
            <a:avLst/>
          </a:prstGeom>
        </p:spPr>
        <p:txBody>
          <a:bodyPr lIns="91440" tIns="45720" rIns="91440" bIns="45720" anchor="b"/>
          <a:lstStyle>
            <a:lvl1pPr marL="0" indent="0" algn="r">
              <a:lnSpc>
                <a:spcPct val="100000"/>
              </a:lnSpc>
              <a:spcBef>
                <a:spcPts val="0"/>
              </a:spcBef>
              <a:buNone/>
              <a:defRPr sz="1400" cap="all" baseline="0">
                <a:solidFill>
                  <a:schemeClr val="tx1"/>
                </a:solidFill>
                <a:latin typeface="+mj-lt"/>
              </a:defRPr>
            </a:lvl1pPr>
          </a:lstStyle>
          <a:p>
            <a:pPr lvl="0"/>
            <a:r>
              <a:rPr lang="en-US"/>
              <a:t>Name</a:t>
            </a:r>
            <a:endParaRPr lang="de-CH"/>
          </a:p>
        </p:txBody>
      </p:sp>
      <p:sp>
        <p:nvSpPr>
          <p:cNvPr id="79" name="Text Placeholder 26">
            <a:extLst>
              <a:ext uri="{FF2B5EF4-FFF2-40B4-BE49-F238E27FC236}">
                <a16:creationId xmlns:a16="http://schemas.microsoft.com/office/drawing/2014/main" id="{FFA68346-ED32-03DB-5E92-C1F261498DD3}"/>
              </a:ext>
            </a:extLst>
          </p:cNvPr>
          <p:cNvSpPr>
            <a:spLocks noGrp="1"/>
          </p:cNvSpPr>
          <p:nvPr>
            <p:ph type="body" sz="quarter" idx="47" hasCustomPrompt="1"/>
          </p:nvPr>
        </p:nvSpPr>
        <p:spPr>
          <a:xfrm>
            <a:off x="4520587" y="3177186"/>
            <a:ext cx="1458048" cy="342262"/>
          </a:xfrm>
          <a:prstGeom prst="rect">
            <a:avLst/>
          </a:prstGeom>
        </p:spPr>
        <p:txBody>
          <a:bodyPr lIns="91440" tIns="45720" rIns="91440" bIns="45720" anchor="t"/>
          <a:lstStyle>
            <a:lvl1pPr marL="0" indent="0" algn="r">
              <a:lnSpc>
                <a:spcPct val="100000"/>
              </a:lnSpc>
              <a:spcBef>
                <a:spcPts val="0"/>
              </a:spcBef>
              <a:buNone/>
              <a:defRPr sz="1200" cap="all" baseline="0">
                <a:solidFill>
                  <a:schemeClr val="tx1"/>
                </a:solidFill>
                <a:latin typeface="+mj-lt"/>
              </a:defRPr>
            </a:lvl1pPr>
          </a:lstStyle>
          <a:p>
            <a:pPr lvl="0"/>
            <a:r>
              <a:rPr lang="en-US"/>
              <a:t>POSITION</a:t>
            </a:r>
            <a:endParaRPr lang="de-CH"/>
          </a:p>
        </p:txBody>
      </p:sp>
      <p:sp>
        <p:nvSpPr>
          <p:cNvPr id="80" name="Picture Placeholder 79">
            <a:extLst>
              <a:ext uri="{FF2B5EF4-FFF2-40B4-BE49-F238E27FC236}">
                <a16:creationId xmlns:a16="http://schemas.microsoft.com/office/drawing/2014/main" id="{5CD2F850-38B0-4B8E-3F23-5CBA6D3BB966}"/>
              </a:ext>
            </a:extLst>
          </p:cNvPr>
          <p:cNvSpPr>
            <a:spLocks noGrp="1"/>
          </p:cNvSpPr>
          <p:nvPr>
            <p:ph type="pic" sz="quarter" idx="48" hasCustomPrompt="1"/>
          </p:nvPr>
        </p:nvSpPr>
        <p:spPr>
          <a:xfrm>
            <a:off x="6136027" y="2010421"/>
            <a:ext cx="1458048" cy="972032"/>
          </a:xfrm>
          <a:custGeom>
            <a:avLst/>
            <a:gdLst>
              <a:gd name="connsiteX0" fmla="*/ 486016 w 1458048"/>
              <a:gd name="connsiteY0" fmla="*/ 0 h 972032"/>
              <a:gd name="connsiteX1" fmla="*/ 972032 w 1458048"/>
              <a:gd name="connsiteY1" fmla="*/ 0 h 972032"/>
              <a:gd name="connsiteX2" fmla="*/ 1458048 w 1458048"/>
              <a:gd name="connsiteY2" fmla="*/ 486016 h 972032"/>
              <a:gd name="connsiteX3" fmla="*/ 1458048 w 1458048"/>
              <a:gd name="connsiteY3" fmla="*/ 972032 h 972032"/>
              <a:gd name="connsiteX4" fmla="*/ 972032 w 1458048"/>
              <a:gd name="connsiteY4" fmla="*/ 972032 h 972032"/>
              <a:gd name="connsiteX5" fmla="*/ 486016 w 1458048"/>
              <a:gd name="connsiteY5" fmla="*/ 972032 h 972032"/>
              <a:gd name="connsiteX6" fmla="*/ 0 w 1458048"/>
              <a:gd name="connsiteY6" fmla="*/ 486016 h 972032"/>
              <a:gd name="connsiteX7" fmla="*/ 486016 w 1458048"/>
              <a:gd name="connsiteY7" fmla="*/ 0 h 972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58048" h="972032">
                <a:moveTo>
                  <a:pt x="486016" y="0"/>
                </a:moveTo>
                <a:lnTo>
                  <a:pt x="972032" y="0"/>
                </a:lnTo>
                <a:cubicBezTo>
                  <a:pt x="1240313" y="0"/>
                  <a:pt x="1458048" y="217736"/>
                  <a:pt x="1458048" y="486016"/>
                </a:cubicBezTo>
                <a:lnTo>
                  <a:pt x="1458048" y="972032"/>
                </a:lnTo>
                <a:lnTo>
                  <a:pt x="972032" y="972032"/>
                </a:lnTo>
                <a:lnTo>
                  <a:pt x="486016" y="972032"/>
                </a:lnTo>
                <a:cubicBezTo>
                  <a:pt x="217736" y="972032"/>
                  <a:pt x="0" y="754297"/>
                  <a:pt x="0" y="486016"/>
                </a:cubicBezTo>
                <a:cubicBezTo>
                  <a:pt x="0" y="217736"/>
                  <a:pt x="217736" y="0"/>
                  <a:pt x="486016" y="0"/>
                </a:cubicBezTo>
                <a:close/>
              </a:path>
            </a:pathLst>
          </a:custGeom>
          <a:solidFill>
            <a:schemeClr val="bg1"/>
          </a:solidFill>
        </p:spPr>
        <p:txBody>
          <a:bodyPr wrap="square" bIns="548640" anchor="ctr">
            <a:noAutofit/>
          </a:bodyPr>
          <a:lstStyle>
            <a:lvl1pPr marL="0" indent="0" algn="ctr">
              <a:buNone/>
              <a:defRPr sz="1200">
                <a:solidFill>
                  <a:schemeClr val="tx1"/>
                </a:solidFill>
                <a:latin typeface="+mj-lt"/>
              </a:defRPr>
            </a:lvl1pPr>
          </a:lstStyle>
          <a:p>
            <a:r>
              <a:rPr lang="de-CH"/>
              <a:t>Add image</a:t>
            </a:r>
          </a:p>
        </p:txBody>
      </p:sp>
      <p:sp>
        <p:nvSpPr>
          <p:cNvPr id="81" name="Text Placeholder 26">
            <a:extLst>
              <a:ext uri="{FF2B5EF4-FFF2-40B4-BE49-F238E27FC236}">
                <a16:creationId xmlns:a16="http://schemas.microsoft.com/office/drawing/2014/main" id="{20CDECA4-B4E7-8144-483B-423D7493C37B}"/>
              </a:ext>
            </a:extLst>
          </p:cNvPr>
          <p:cNvSpPr>
            <a:spLocks noGrp="1"/>
          </p:cNvSpPr>
          <p:nvPr>
            <p:ph type="body" sz="quarter" idx="49" hasCustomPrompt="1"/>
          </p:nvPr>
        </p:nvSpPr>
        <p:spPr>
          <a:xfrm>
            <a:off x="6136027" y="2947968"/>
            <a:ext cx="1458048" cy="342262"/>
          </a:xfrm>
          <a:prstGeom prst="rect">
            <a:avLst/>
          </a:prstGeom>
        </p:spPr>
        <p:txBody>
          <a:bodyPr lIns="91440" tIns="45720" rIns="91440" bIns="45720" anchor="b"/>
          <a:lstStyle>
            <a:lvl1pPr marL="0" indent="0" algn="r">
              <a:lnSpc>
                <a:spcPct val="100000"/>
              </a:lnSpc>
              <a:spcBef>
                <a:spcPts val="0"/>
              </a:spcBef>
              <a:buNone/>
              <a:defRPr sz="1400" cap="all" baseline="0">
                <a:solidFill>
                  <a:schemeClr val="tx1"/>
                </a:solidFill>
                <a:latin typeface="+mj-lt"/>
              </a:defRPr>
            </a:lvl1pPr>
          </a:lstStyle>
          <a:p>
            <a:pPr lvl="0"/>
            <a:r>
              <a:rPr lang="en-US"/>
              <a:t>Name</a:t>
            </a:r>
            <a:endParaRPr lang="de-CH"/>
          </a:p>
        </p:txBody>
      </p:sp>
      <p:sp>
        <p:nvSpPr>
          <p:cNvPr id="82" name="Text Placeholder 26">
            <a:extLst>
              <a:ext uri="{FF2B5EF4-FFF2-40B4-BE49-F238E27FC236}">
                <a16:creationId xmlns:a16="http://schemas.microsoft.com/office/drawing/2014/main" id="{329DD36C-EE23-B54D-12FF-8EA195D849D6}"/>
              </a:ext>
            </a:extLst>
          </p:cNvPr>
          <p:cNvSpPr>
            <a:spLocks noGrp="1"/>
          </p:cNvSpPr>
          <p:nvPr>
            <p:ph type="body" sz="quarter" idx="50" hasCustomPrompt="1"/>
          </p:nvPr>
        </p:nvSpPr>
        <p:spPr>
          <a:xfrm>
            <a:off x="6136027" y="3177186"/>
            <a:ext cx="1458048" cy="342262"/>
          </a:xfrm>
          <a:prstGeom prst="rect">
            <a:avLst/>
          </a:prstGeom>
        </p:spPr>
        <p:txBody>
          <a:bodyPr lIns="91440" tIns="45720" rIns="91440" bIns="45720" anchor="t"/>
          <a:lstStyle>
            <a:lvl1pPr marL="0" indent="0" algn="r">
              <a:lnSpc>
                <a:spcPct val="100000"/>
              </a:lnSpc>
              <a:spcBef>
                <a:spcPts val="0"/>
              </a:spcBef>
              <a:buNone/>
              <a:defRPr sz="1200" cap="all" baseline="0">
                <a:solidFill>
                  <a:schemeClr val="tx1"/>
                </a:solidFill>
                <a:latin typeface="+mj-lt"/>
              </a:defRPr>
            </a:lvl1pPr>
          </a:lstStyle>
          <a:p>
            <a:pPr lvl="0"/>
            <a:r>
              <a:rPr lang="en-US"/>
              <a:t>POSITION</a:t>
            </a:r>
            <a:endParaRPr lang="de-CH"/>
          </a:p>
        </p:txBody>
      </p:sp>
      <p:sp>
        <p:nvSpPr>
          <p:cNvPr id="83" name="Picture Placeholder 82">
            <a:extLst>
              <a:ext uri="{FF2B5EF4-FFF2-40B4-BE49-F238E27FC236}">
                <a16:creationId xmlns:a16="http://schemas.microsoft.com/office/drawing/2014/main" id="{1DC6F791-3CC0-235D-F348-D8A5220A9583}"/>
              </a:ext>
            </a:extLst>
          </p:cNvPr>
          <p:cNvSpPr>
            <a:spLocks noGrp="1"/>
          </p:cNvSpPr>
          <p:nvPr>
            <p:ph type="pic" sz="quarter" idx="51" hasCustomPrompt="1"/>
          </p:nvPr>
        </p:nvSpPr>
        <p:spPr>
          <a:xfrm>
            <a:off x="7751467" y="2010421"/>
            <a:ext cx="1458048" cy="972032"/>
          </a:xfrm>
          <a:custGeom>
            <a:avLst/>
            <a:gdLst>
              <a:gd name="connsiteX0" fmla="*/ 486016 w 1458048"/>
              <a:gd name="connsiteY0" fmla="*/ 0 h 972032"/>
              <a:gd name="connsiteX1" fmla="*/ 972032 w 1458048"/>
              <a:gd name="connsiteY1" fmla="*/ 0 h 972032"/>
              <a:gd name="connsiteX2" fmla="*/ 1458048 w 1458048"/>
              <a:gd name="connsiteY2" fmla="*/ 486016 h 972032"/>
              <a:gd name="connsiteX3" fmla="*/ 1458048 w 1458048"/>
              <a:gd name="connsiteY3" fmla="*/ 972032 h 972032"/>
              <a:gd name="connsiteX4" fmla="*/ 972032 w 1458048"/>
              <a:gd name="connsiteY4" fmla="*/ 972032 h 972032"/>
              <a:gd name="connsiteX5" fmla="*/ 486016 w 1458048"/>
              <a:gd name="connsiteY5" fmla="*/ 972032 h 972032"/>
              <a:gd name="connsiteX6" fmla="*/ 0 w 1458048"/>
              <a:gd name="connsiteY6" fmla="*/ 486016 h 972032"/>
              <a:gd name="connsiteX7" fmla="*/ 486016 w 1458048"/>
              <a:gd name="connsiteY7" fmla="*/ 0 h 972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58048" h="972032">
                <a:moveTo>
                  <a:pt x="486016" y="0"/>
                </a:moveTo>
                <a:lnTo>
                  <a:pt x="972032" y="0"/>
                </a:lnTo>
                <a:cubicBezTo>
                  <a:pt x="1240313" y="0"/>
                  <a:pt x="1458048" y="217736"/>
                  <a:pt x="1458048" y="486016"/>
                </a:cubicBezTo>
                <a:lnTo>
                  <a:pt x="1458048" y="972032"/>
                </a:lnTo>
                <a:lnTo>
                  <a:pt x="972032" y="972032"/>
                </a:lnTo>
                <a:lnTo>
                  <a:pt x="486016" y="972032"/>
                </a:lnTo>
                <a:cubicBezTo>
                  <a:pt x="217736" y="972032"/>
                  <a:pt x="0" y="754297"/>
                  <a:pt x="0" y="486016"/>
                </a:cubicBezTo>
                <a:cubicBezTo>
                  <a:pt x="0" y="217736"/>
                  <a:pt x="217736" y="0"/>
                  <a:pt x="486016" y="0"/>
                </a:cubicBezTo>
                <a:close/>
              </a:path>
            </a:pathLst>
          </a:custGeom>
          <a:solidFill>
            <a:schemeClr val="bg1"/>
          </a:solidFill>
        </p:spPr>
        <p:txBody>
          <a:bodyPr wrap="square" bIns="548640" anchor="ctr">
            <a:noAutofit/>
          </a:bodyPr>
          <a:lstStyle>
            <a:lvl1pPr marL="0" indent="0" algn="ctr">
              <a:buNone/>
              <a:defRPr sz="1200">
                <a:solidFill>
                  <a:schemeClr val="tx1"/>
                </a:solidFill>
                <a:latin typeface="+mj-lt"/>
              </a:defRPr>
            </a:lvl1pPr>
          </a:lstStyle>
          <a:p>
            <a:r>
              <a:rPr lang="de-CH"/>
              <a:t>Add image</a:t>
            </a:r>
          </a:p>
        </p:txBody>
      </p:sp>
      <p:sp>
        <p:nvSpPr>
          <p:cNvPr id="84" name="Text Placeholder 26">
            <a:extLst>
              <a:ext uri="{FF2B5EF4-FFF2-40B4-BE49-F238E27FC236}">
                <a16:creationId xmlns:a16="http://schemas.microsoft.com/office/drawing/2014/main" id="{4916AA45-DC57-8D4C-7BA5-86F7DBA3F0D6}"/>
              </a:ext>
            </a:extLst>
          </p:cNvPr>
          <p:cNvSpPr>
            <a:spLocks noGrp="1"/>
          </p:cNvSpPr>
          <p:nvPr>
            <p:ph type="body" sz="quarter" idx="52" hasCustomPrompt="1"/>
          </p:nvPr>
        </p:nvSpPr>
        <p:spPr>
          <a:xfrm>
            <a:off x="7751467" y="2947968"/>
            <a:ext cx="1458048" cy="342262"/>
          </a:xfrm>
          <a:prstGeom prst="rect">
            <a:avLst/>
          </a:prstGeom>
        </p:spPr>
        <p:txBody>
          <a:bodyPr lIns="91440" tIns="45720" rIns="91440" bIns="45720" anchor="b"/>
          <a:lstStyle>
            <a:lvl1pPr marL="0" indent="0" algn="r">
              <a:lnSpc>
                <a:spcPct val="100000"/>
              </a:lnSpc>
              <a:spcBef>
                <a:spcPts val="0"/>
              </a:spcBef>
              <a:buNone/>
              <a:defRPr sz="1400" cap="all" baseline="0">
                <a:solidFill>
                  <a:schemeClr val="tx1"/>
                </a:solidFill>
                <a:latin typeface="+mj-lt"/>
              </a:defRPr>
            </a:lvl1pPr>
          </a:lstStyle>
          <a:p>
            <a:pPr lvl="0"/>
            <a:r>
              <a:rPr lang="en-US"/>
              <a:t>Name</a:t>
            </a:r>
            <a:endParaRPr lang="de-CH"/>
          </a:p>
        </p:txBody>
      </p:sp>
      <p:sp>
        <p:nvSpPr>
          <p:cNvPr id="85" name="Text Placeholder 26">
            <a:extLst>
              <a:ext uri="{FF2B5EF4-FFF2-40B4-BE49-F238E27FC236}">
                <a16:creationId xmlns:a16="http://schemas.microsoft.com/office/drawing/2014/main" id="{560DFA94-8FF5-FBA8-B915-91C842069627}"/>
              </a:ext>
            </a:extLst>
          </p:cNvPr>
          <p:cNvSpPr>
            <a:spLocks noGrp="1"/>
          </p:cNvSpPr>
          <p:nvPr>
            <p:ph type="body" sz="quarter" idx="53" hasCustomPrompt="1"/>
          </p:nvPr>
        </p:nvSpPr>
        <p:spPr>
          <a:xfrm>
            <a:off x="7751467" y="3177186"/>
            <a:ext cx="1458048" cy="342262"/>
          </a:xfrm>
          <a:prstGeom prst="rect">
            <a:avLst/>
          </a:prstGeom>
        </p:spPr>
        <p:txBody>
          <a:bodyPr lIns="91440" tIns="45720" rIns="91440" bIns="45720" anchor="t"/>
          <a:lstStyle>
            <a:lvl1pPr marL="0" indent="0" algn="r">
              <a:lnSpc>
                <a:spcPct val="100000"/>
              </a:lnSpc>
              <a:spcBef>
                <a:spcPts val="0"/>
              </a:spcBef>
              <a:buNone/>
              <a:defRPr sz="1200" cap="all" baseline="0">
                <a:solidFill>
                  <a:schemeClr val="tx1"/>
                </a:solidFill>
                <a:latin typeface="+mj-lt"/>
              </a:defRPr>
            </a:lvl1pPr>
          </a:lstStyle>
          <a:p>
            <a:pPr lvl="0"/>
            <a:r>
              <a:rPr lang="en-US"/>
              <a:t>POSITION</a:t>
            </a:r>
            <a:endParaRPr lang="de-CH"/>
          </a:p>
        </p:txBody>
      </p:sp>
      <p:sp>
        <p:nvSpPr>
          <p:cNvPr id="86" name="Picture Placeholder 85">
            <a:extLst>
              <a:ext uri="{FF2B5EF4-FFF2-40B4-BE49-F238E27FC236}">
                <a16:creationId xmlns:a16="http://schemas.microsoft.com/office/drawing/2014/main" id="{E355C8DA-66AC-E452-6499-8E778299FC76}"/>
              </a:ext>
            </a:extLst>
          </p:cNvPr>
          <p:cNvSpPr>
            <a:spLocks noGrp="1"/>
          </p:cNvSpPr>
          <p:nvPr>
            <p:ph type="pic" sz="quarter" idx="54" hasCustomPrompt="1"/>
          </p:nvPr>
        </p:nvSpPr>
        <p:spPr>
          <a:xfrm>
            <a:off x="9366907" y="2010421"/>
            <a:ext cx="1458048" cy="972032"/>
          </a:xfrm>
          <a:custGeom>
            <a:avLst/>
            <a:gdLst>
              <a:gd name="connsiteX0" fmla="*/ 486016 w 1458048"/>
              <a:gd name="connsiteY0" fmla="*/ 0 h 972032"/>
              <a:gd name="connsiteX1" fmla="*/ 972032 w 1458048"/>
              <a:gd name="connsiteY1" fmla="*/ 0 h 972032"/>
              <a:gd name="connsiteX2" fmla="*/ 1458048 w 1458048"/>
              <a:gd name="connsiteY2" fmla="*/ 486016 h 972032"/>
              <a:gd name="connsiteX3" fmla="*/ 1458048 w 1458048"/>
              <a:gd name="connsiteY3" fmla="*/ 972032 h 972032"/>
              <a:gd name="connsiteX4" fmla="*/ 972032 w 1458048"/>
              <a:gd name="connsiteY4" fmla="*/ 972032 h 972032"/>
              <a:gd name="connsiteX5" fmla="*/ 486016 w 1458048"/>
              <a:gd name="connsiteY5" fmla="*/ 972032 h 972032"/>
              <a:gd name="connsiteX6" fmla="*/ 0 w 1458048"/>
              <a:gd name="connsiteY6" fmla="*/ 486016 h 972032"/>
              <a:gd name="connsiteX7" fmla="*/ 486016 w 1458048"/>
              <a:gd name="connsiteY7" fmla="*/ 0 h 972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58048" h="972032">
                <a:moveTo>
                  <a:pt x="486016" y="0"/>
                </a:moveTo>
                <a:lnTo>
                  <a:pt x="972032" y="0"/>
                </a:lnTo>
                <a:cubicBezTo>
                  <a:pt x="1240313" y="0"/>
                  <a:pt x="1458048" y="217736"/>
                  <a:pt x="1458048" y="486016"/>
                </a:cubicBezTo>
                <a:lnTo>
                  <a:pt x="1458048" y="972032"/>
                </a:lnTo>
                <a:lnTo>
                  <a:pt x="972032" y="972032"/>
                </a:lnTo>
                <a:lnTo>
                  <a:pt x="486016" y="972032"/>
                </a:lnTo>
                <a:cubicBezTo>
                  <a:pt x="217736" y="972032"/>
                  <a:pt x="0" y="754297"/>
                  <a:pt x="0" y="486016"/>
                </a:cubicBezTo>
                <a:cubicBezTo>
                  <a:pt x="0" y="217736"/>
                  <a:pt x="217736" y="0"/>
                  <a:pt x="486016" y="0"/>
                </a:cubicBezTo>
                <a:close/>
              </a:path>
            </a:pathLst>
          </a:custGeom>
          <a:solidFill>
            <a:schemeClr val="bg1"/>
          </a:solidFill>
        </p:spPr>
        <p:txBody>
          <a:bodyPr wrap="square" bIns="548640" anchor="ctr">
            <a:noAutofit/>
          </a:bodyPr>
          <a:lstStyle>
            <a:lvl1pPr marL="0" indent="0" algn="ctr">
              <a:buNone/>
              <a:defRPr sz="1200">
                <a:solidFill>
                  <a:schemeClr val="tx1"/>
                </a:solidFill>
                <a:latin typeface="+mj-lt"/>
              </a:defRPr>
            </a:lvl1pPr>
          </a:lstStyle>
          <a:p>
            <a:r>
              <a:rPr lang="de-CH"/>
              <a:t>Add image</a:t>
            </a:r>
          </a:p>
        </p:txBody>
      </p:sp>
      <p:sp>
        <p:nvSpPr>
          <p:cNvPr id="87" name="Text Placeholder 26">
            <a:extLst>
              <a:ext uri="{FF2B5EF4-FFF2-40B4-BE49-F238E27FC236}">
                <a16:creationId xmlns:a16="http://schemas.microsoft.com/office/drawing/2014/main" id="{D2657CFE-EE90-505E-637A-CE2032C11AA9}"/>
              </a:ext>
            </a:extLst>
          </p:cNvPr>
          <p:cNvSpPr>
            <a:spLocks noGrp="1"/>
          </p:cNvSpPr>
          <p:nvPr>
            <p:ph type="body" sz="quarter" idx="55" hasCustomPrompt="1"/>
          </p:nvPr>
        </p:nvSpPr>
        <p:spPr>
          <a:xfrm>
            <a:off x="9366907" y="2947968"/>
            <a:ext cx="1458048" cy="342262"/>
          </a:xfrm>
          <a:prstGeom prst="rect">
            <a:avLst/>
          </a:prstGeom>
        </p:spPr>
        <p:txBody>
          <a:bodyPr lIns="91440" tIns="45720" rIns="91440" bIns="45720" anchor="b"/>
          <a:lstStyle>
            <a:lvl1pPr marL="0" indent="0" algn="r">
              <a:lnSpc>
                <a:spcPct val="100000"/>
              </a:lnSpc>
              <a:spcBef>
                <a:spcPts val="0"/>
              </a:spcBef>
              <a:buNone/>
              <a:defRPr sz="1400" cap="all" baseline="0">
                <a:solidFill>
                  <a:schemeClr val="tx1"/>
                </a:solidFill>
                <a:latin typeface="+mj-lt"/>
              </a:defRPr>
            </a:lvl1pPr>
          </a:lstStyle>
          <a:p>
            <a:pPr lvl="0"/>
            <a:r>
              <a:rPr lang="en-US"/>
              <a:t>Name</a:t>
            </a:r>
            <a:endParaRPr lang="de-CH"/>
          </a:p>
        </p:txBody>
      </p:sp>
      <p:sp>
        <p:nvSpPr>
          <p:cNvPr id="88" name="Text Placeholder 26">
            <a:extLst>
              <a:ext uri="{FF2B5EF4-FFF2-40B4-BE49-F238E27FC236}">
                <a16:creationId xmlns:a16="http://schemas.microsoft.com/office/drawing/2014/main" id="{EB2E89B0-7D7D-FD27-9CD6-8E6D8CEB061E}"/>
              </a:ext>
            </a:extLst>
          </p:cNvPr>
          <p:cNvSpPr>
            <a:spLocks noGrp="1"/>
          </p:cNvSpPr>
          <p:nvPr>
            <p:ph type="body" sz="quarter" idx="56" hasCustomPrompt="1"/>
          </p:nvPr>
        </p:nvSpPr>
        <p:spPr>
          <a:xfrm>
            <a:off x="9366907" y="3177186"/>
            <a:ext cx="1458048" cy="342262"/>
          </a:xfrm>
          <a:prstGeom prst="rect">
            <a:avLst/>
          </a:prstGeom>
        </p:spPr>
        <p:txBody>
          <a:bodyPr lIns="91440" tIns="45720" rIns="91440" bIns="45720" anchor="t"/>
          <a:lstStyle>
            <a:lvl1pPr marL="0" indent="0" algn="r">
              <a:lnSpc>
                <a:spcPct val="100000"/>
              </a:lnSpc>
              <a:spcBef>
                <a:spcPts val="0"/>
              </a:spcBef>
              <a:buNone/>
              <a:defRPr sz="1200" cap="all" baseline="0">
                <a:solidFill>
                  <a:schemeClr val="tx1"/>
                </a:solidFill>
                <a:latin typeface="+mj-lt"/>
              </a:defRPr>
            </a:lvl1pPr>
          </a:lstStyle>
          <a:p>
            <a:pPr lvl="0"/>
            <a:r>
              <a:rPr lang="en-US"/>
              <a:t>POSITION</a:t>
            </a:r>
            <a:endParaRPr lang="de-CH"/>
          </a:p>
        </p:txBody>
      </p:sp>
      <p:sp>
        <p:nvSpPr>
          <p:cNvPr id="89" name="Picture Placeholder 88">
            <a:extLst>
              <a:ext uri="{FF2B5EF4-FFF2-40B4-BE49-F238E27FC236}">
                <a16:creationId xmlns:a16="http://schemas.microsoft.com/office/drawing/2014/main" id="{401BBDB7-C094-C855-7DC9-37A4B835FE4B}"/>
              </a:ext>
            </a:extLst>
          </p:cNvPr>
          <p:cNvSpPr>
            <a:spLocks noGrp="1"/>
          </p:cNvSpPr>
          <p:nvPr>
            <p:ph type="pic" sz="quarter" idx="57" hasCustomPrompt="1"/>
          </p:nvPr>
        </p:nvSpPr>
        <p:spPr>
          <a:xfrm>
            <a:off x="4520587" y="3598370"/>
            <a:ext cx="1458048" cy="972032"/>
          </a:xfrm>
          <a:custGeom>
            <a:avLst/>
            <a:gdLst>
              <a:gd name="connsiteX0" fmla="*/ 486016 w 1458048"/>
              <a:gd name="connsiteY0" fmla="*/ 0 h 972032"/>
              <a:gd name="connsiteX1" fmla="*/ 972032 w 1458048"/>
              <a:gd name="connsiteY1" fmla="*/ 0 h 972032"/>
              <a:gd name="connsiteX2" fmla="*/ 1458048 w 1458048"/>
              <a:gd name="connsiteY2" fmla="*/ 486016 h 972032"/>
              <a:gd name="connsiteX3" fmla="*/ 1458048 w 1458048"/>
              <a:gd name="connsiteY3" fmla="*/ 972032 h 972032"/>
              <a:gd name="connsiteX4" fmla="*/ 972032 w 1458048"/>
              <a:gd name="connsiteY4" fmla="*/ 972032 h 972032"/>
              <a:gd name="connsiteX5" fmla="*/ 486016 w 1458048"/>
              <a:gd name="connsiteY5" fmla="*/ 972032 h 972032"/>
              <a:gd name="connsiteX6" fmla="*/ 0 w 1458048"/>
              <a:gd name="connsiteY6" fmla="*/ 486016 h 972032"/>
              <a:gd name="connsiteX7" fmla="*/ 486016 w 1458048"/>
              <a:gd name="connsiteY7" fmla="*/ 0 h 972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58048" h="972032">
                <a:moveTo>
                  <a:pt x="486016" y="0"/>
                </a:moveTo>
                <a:lnTo>
                  <a:pt x="972032" y="0"/>
                </a:lnTo>
                <a:cubicBezTo>
                  <a:pt x="1240313" y="0"/>
                  <a:pt x="1458048" y="217736"/>
                  <a:pt x="1458048" y="486016"/>
                </a:cubicBezTo>
                <a:lnTo>
                  <a:pt x="1458048" y="972032"/>
                </a:lnTo>
                <a:lnTo>
                  <a:pt x="972032" y="972032"/>
                </a:lnTo>
                <a:lnTo>
                  <a:pt x="486016" y="972032"/>
                </a:lnTo>
                <a:cubicBezTo>
                  <a:pt x="217736" y="972032"/>
                  <a:pt x="0" y="754297"/>
                  <a:pt x="0" y="486016"/>
                </a:cubicBezTo>
                <a:cubicBezTo>
                  <a:pt x="0" y="217736"/>
                  <a:pt x="217736" y="0"/>
                  <a:pt x="486016" y="0"/>
                </a:cubicBezTo>
                <a:close/>
              </a:path>
            </a:pathLst>
          </a:custGeom>
          <a:solidFill>
            <a:schemeClr val="bg1"/>
          </a:solidFill>
        </p:spPr>
        <p:txBody>
          <a:bodyPr wrap="square" bIns="548640" anchor="ctr">
            <a:noAutofit/>
          </a:bodyPr>
          <a:lstStyle>
            <a:lvl1pPr marL="0" indent="0" algn="ctr">
              <a:buNone/>
              <a:defRPr sz="1200">
                <a:solidFill>
                  <a:schemeClr val="tx1"/>
                </a:solidFill>
                <a:latin typeface="+mj-lt"/>
              </a:defRPr>
            </a:lvl1pPr>
          </a:lstStyle>
          <a:p>
            <a:r>
              <a:rPr lang="de-CH"/>
              <a:t>Add image</a:t>
            </a:r>
          </a:p>
        </p:txBody>
      </p:sp>
      <p:sp>
        <p:nvSpPr>
          <p:cNvPr id="90" name="Text Placeholder 26">
            <a:extLst>
              <a:ext uri="{FF2B5EF4-FFF2-40B4-BE49-F238E27FC236}">
                <a16:creationId xmlns:a16="http://schemas.microsoft.com/office/drawing/2014/main" id="{FC90BA02-FB96-2A48-2A9C-DB7D9AC37F37}"/>
              </a:ext>
            </a:extLst>
          </p:cNvPr>
          <p:cNvSpPr>
            <a:spLocks noGrp="1"/>
          </p:cNvSpPr>
          <p:nvPr>
            <p:ph type="body" sz="quarter" idx="58" hasCustomPrompt="1"/>
          </p:nvPr>
        </p:nvSpPr>
        <p:spPr>
          <a:xfrm>
            <a:off x="4520587" y="4535917"/>
            <a:ext cx="1458048" cy="342262"/>
          </a:xfrm>
          <a:prstGeom prst="rect">
            <a:avLst/>
          </a:prstGeom>
        </p:spPr>
        <p:txBody>
          <a:bodyPr lIns="91440" tIns="45720" rIns="91440" bIns="45720" anchor="b"/>
          <a:lstStyle>
            <a:lvl1pPr marL="0" indent="0" algn="r">
              <a:lnSpc>
                <a:spcPct val="100000"/>
              </a:lnSpc>
              <a:spcBef>
                <a:spcPts val="0"/>
              </a:spcBef>
              <a:buNone/>
              <a:defRPr sz="1400" cap="all" baseline="0">
                <a:solidFill>
                  <a:schemeClr val="tx1"/>
                </a:solidFill>
                <a:latin typeface="+mj-lt"/>
              </a:defRPr>
            </a:lvl1pPr>
          </a:lstStyle>
          <a:p>
            <a:pPr lvl="0"/>
            <a:r>
              <a:rPr lang="en-US"/>
              <a:t>Name</a:t>
            </a:r>
            <a:endParaRPr lang="de-CH"/>
          </a:p>
        </p:txBody>
      </p:sp>
      <p:sp>
        <p:nvSpPr>
          <p:cNvPr id="91" name="Text Placeholder 26">
            <a:extLst>
              <a:ext uri="{FF2B5EF4-FFF2-40B4-BE49-F238E27FC236}">
                <a16:creationId xmlns:a16="http://schemas.microsoft.com/office/drawing/2014/main" id="{379670AF-0187-77E4-FB9C-09DC6EC1735B}"/>
              </a:ext>
            </a:extLst>
          </p:cNvPr>
          <p:cNvSpPr>
            <a:spLocks noGrp="1"/>
          </p:cNvSpPr>
          <p:nvPr>
            <p:ph type="body" sz="quarter" idx="59" hasCustomPrompt="1"/>
          </p:nvPr>
        </p:nvSpPr>
        <p:spPr>
          <a:xfrm>
            <a:off x="4520587" y="4765135"/>
            <a:ext cx="1458048" cy="342262"/>
          </a:xfrm>
          <a:prstGeom prst="rect">
            <a:avLst/>
          </a:prstGeom>
        </p:spPr>
        <p:txBody>
          <a:bodyPr lIns="91440" tIns="45720" rIns="91440" bIns="45720" anchor="t"/>
          <a:lstStyle>
            <a:lvl1pPr marL="0" indent="0" algn="r">
              <a:lnSpc>
                <a:spcPct val="100000"/>
              </a:lnSpc>
              <a:spcBef>
                <a:spcPts val="0"/>
              </a:spcBef>
              <a:buNone/>
              <a:defRPr sz="1200" cap="all" baseline="0">
                <a:solidFill>
                  <a:schemeClr val="tx1"/>
                </a:solidFill>
                <a:latin typeface="+mj-lt"/>
              </a:defRPr>
            </a:lvl1pPr>
          </a:lstStyle>
          <a:p>
            <a:pPr lvl="0"/>
            <a:r>
              <a:rPr lang="en-US"/>
              <a:t>POSITION</a:t>
            </a:r>
            <a:endParaRPr lang="de-CH"/>
          </a:p>
        </p:txBody>
      </p:sp>
      <p:sp>
        <p:nvSpPr>
          <p:cNvPr id="92" name="Picture Placeholder 91">
            <a:extLst>
              <a:ext uri="{FF2B5EF4-FFF2-40B4-BE49-F238E27FC236}">
                <a16:creationId xmlns:a16="http://schemas.microsoft.com/office/drawing/2014/main" id="{22D83E17-4227-F3AD-945B-61D106E0C4D9}"/>
              </a:ext>
            </a:extLst>
          </p:cNvPr>
          <p:cNvSpPr>
            <a:spLocks noGrp="1"/>
          </p:cNvSpPr>
          <p:nvPr>
            <p:ph type="pic" sz="quarter" idx="60" hasCustomPrompt="1"/>
          </p:nvPr>
        </p:nvSpPr>
        <p:spPr>
          <a:xfrm>
            <a:off x="6136027" y="3598370"/>
            <a:ext cx="1458048" cy="972032"/>
          </a:xfrm>
          <a:custGeom>
            <a:avLst/>
            <a:gdLst>
              <a:gd name="connsiteX0" fmla="*/ 486016 w 1458048"/>
              <a:gd name="connsiteY0" fmla="*/ 0 h 972032"/>
              <a:gd name="connsiteX1" fmla="*/ 972032 w 1458048"/>
              <a:gd name="connsiteY1" fmla="*/ 0 h 972032"/>
              <a:gd name="connsiteX2" fmla="*/ 1458048 w 1458048"/>
              <a:gd name="connsiteY2" fmla="*/ 486016 h 972032"/>
              <a:gd name="connsiteX3" fmla="*/ 1458048 w 1458048"/>
              <a:gd name="connsiteY3" fmla="*/ 972032 h 972032"/>
              <a:gd name="connsiteX4" fmla="*/ 972032 w 1458048"/>
              <a:gd name="connsiteY4" fmla="*/ 972032 h 972032"/>
              <a:gd name="connsiteX5" fmla="*/ 486016 w 1458048"/>
              <a:gd name="connsiteY5" fmla="*/ 972032 h 972032"/>
              <a:gd name="connsiteX6" fmla="*/ 0 w 1458048"/>
              <a:gd name="connsiteY6" fmla="*/ 486016 h 972032"/>
              <a:gd name="connsiteX7" fmla="*/ 486016 w 1458048"/>
              <a:gd name="connsiteY7" fmla="*/ 0 h 972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58048" h="972032">
                <a:moveTo>
                  <a:pt x="486016" y="0"/>
                </a:moveTo>
                <a:lnTo>
                  <a:pt x="972032" y="0"/>
                </a:lnTo>
                <a:cubicBezTo>
                  <a:pt x="1240313" y="0"/>
                  <a:pt x="1458048" y="217736"/>
                  <a:pt x="1458048" y="486016"/>
                </a:cubicBezTo>
                <a:lnTo>
                  <a:pt x="1458048" y="972032"/>
                </a:lnTo>
                <a:lnTo>
                  <a:pt x="972032" y="972032"/>
                </a:lnTo>
                <a:lnTo>
                  <a:pt x="486016" y="972032"/>
                </a:lnTo>
                <a:cubicBezTo>
                  <a:pt x="217736" y="972032"/>
                  <a:pt x="0" y="754297"/>
                  <a:pt x="0" y="486016"/>
                </a:cubicBezTo>
                <a:cubicBezTo>
                  <a:pt x="0" y="217736"/>
                  <a:pt x="217736" y="0"/>
                  <a:pt x="486016" y="0"/>
                </a:cubicBezTo>
                <a:close/>
              </a:path>
            </a:pathLst>
          </a:custGeom>
          <a:solidFill>
            <a:schemeClr val="bg1"/>
          </a:solidFill>
        </p:spPr>
        <p:txBody>
          <a:bodyPr wrap="square" bIns="548640" anchor="ctr">
            <a:noAutofit/>
          </a:bodyPr>
          <a:lstStyle>
            <a:lvl1pPr marL="0" indent="0" algn="ctr">
              <a:buNone/>
              <a:defRPr sz="1200">
                <a:solidFill>
                  <a:schemeClr val="tx1"/>
                </a:solidFill>
                <a:latin typeface="+mj-lt"/>
              </a:defRPr>
            </a:lvl1pPr>
          </a:lstStyle>
          <a:p>
            <a:r>
              <a:rPr lang="de-CH"/>
              <a:t>Add image</a:t>
            </a:r>
          </a:p>
        </p:txBody>
      </p:sp>
      <p:sp>
        <p:nvSpPr>
          <p:cNvPr id="93" name="Text Placeholder 26">
            <a:extLst>
              <a:ext uri="{FF2B5EF4-FFF2-40B4-BE49-F238E27FC236}">
                <a16:creationId xmlns:a16="http://schemas.microsoft.com/office/drawing/2014/main" id="{F8030BF2-D6A4-D0C7-E5B8-C7D94F0BC6B0}"/>
              </a:ext>
            </a:extLst>
          </p:cNvPr>
          <p:cNvSpPr>
            <a:spLocks noGrp="1"/>
          </p:cNvSpPr>
          <p:nvPr>
            <p:ph type="body" sz="quarter" idx="61" hasCustomPrompt="1"/>
          </p:nvPr>
        </p:nvSpPr>
        <p:spPr>
          <a:xfrm>
            <a:off x="6136027" y="4535917"/>
            <a:ext cx="1458048" cy="342262"/>
          </a:xfrm>
          <a:prstGeom prst="rect">
            <a:avLst/>
          </a:prstGeom>
        </p:spPr>
        <p:txBody>
          <a:bodyPr lIns="91440" tIns="45720" rIns="91440" bIns="45720" anchor="b"/>
          <a:lstStyle>
            <a:lvl1pPr marL="0" indent="0" algn="r">
              <a:lnSpc>
                <a:spcPct val="100000"/>
              </a:lnSpc>
              <a:spcBef>
                <a:spcPts val="0"/>
              </a:spcBef>
              <a:buNone/>
              <a:defRPr sz="1400" cap="all" baseline="0">
                <a:solidFill>
                  <a:schemeClr val="tx1"/>
                </a:solidFill>
                <a:latin typeface="+mj-lt"/>
              </a:defRPr>
            </a:lvl1pPr>
          </a:lstStyle>
          <a:p>
            <a:pPr lvl="0"/>
            <a:r>
              <a:rPr lang="en-US"/>
              <a:t>Name</a:t>
            </a:r>
            <a:endParaRPr lang="de-CH"/>
          </a:p>
        </p:txBody>
      </p:sp>
      <p:sp>
        <p:nvSpPr>
          <p:cNvPr id="94" name="Text Placeholder 26">
            <a:extLst>
              <a:ext uri="{FF2B5EF4-FFF2-40B4-BE49-F238E27FC236}">
                <a16:creationId xmlns:a16="http://schemas.microsoft.com/office/drawing/2014/main" id="{E956F64D-9ADE-41F8-EBB3-249A49BF9013}"/>
              </a:ext>
            </a:extLst>
          </p:cNvPr>
          <p:cNvSpPr>
            <a:spLocks noGrp="1"/>
          </p:cNvSpPr>
          <p:nvPr>
            <p:ph type="body" sz="quarter" idx="62" hasCustomPrompt="1"/>
          </p:nvPr>
        </p:nvSpPr>
        <p:spPr>
          <a:xfrm>
            <a:off x="6136027" y="4765135"/>
            <a:ext cx="1458048" cy="342262"/>
          </a:xfrm>
          <a:prstGeom prst="rect">
            <a:avLst/>
          </a:prstGeom>
        </p:spPr>
        <p:txBody>
          <a:bodyPr lIns="91440" tIns="45720" rIns="91440" bIns="45720" anchor="t"/>
          <a:lstStyle>
            <a:lvl1pPr marL="0" indent="0" algn="r">
              <a:lnSpc>
                <a:spcPct val="100000"/>
              </a:lnSpc>
              <a:spcBef>
                <a:spcPts val="0"/>
              </a:spcBef>
              <a:buNone/>
              <a:defRPr sz="1200" cap="all" baseline="0">
                <a:solidFill>
                  <a:schemeClr val="tx1"/>
                </a:solidFill>
                <a:latin typeface="+mj-lt"/>
              </a:defRPr>
            </a:lvl1pPr>
          </a:lstStyle>
          <a:p>
            <a:pPr lvl="0"/>
            <a:r>
              <a:rPr lang="en-US"/>
              <a:t>POSITION</a:t>
            </a:r>
            <a:endParaRPr lang="de-CH"/>
          </a:p>
        </p:txBody>
      </p:sp>
      <p:sp>
        <p:nvSpPr>
          <p:cNvPr id="95" name="Picture Placeholder 94">
            <a:extLst>
              <a:ext uri="{FF2B5EF4-FFF2-40B4-BE49-F238E27FC236}">
                <a16:creationId xmlns:a16="http://schemas.microsoft.com/office/drawing/2014/main" id="{8237FB71-E678-91BE-E17E-0C433854599A}"/>
              </a:ext>
            </a:extLst>
          </p:cNvPr>
          <p:cNvSpPr>
            <a:spLocks noGrp="1"/>
          </p:cNvSpPr>
          <p:nvPr>
            <p:ph type="pic" sz="quarter" idx="63" hasCustomPrompt="1"/>
          </p:nvPr>
        </p:nvSpPr>
        <p:spPr>
          <a:xfrm>
            <a:off x="7751467" y="3598370"/>
            <a:ext cx="1458048" cy="972032"/>
          </a:xfrm>
          <a:custGeom>
            <a:avLst/>
            <a:gdLst>
              <a:gd name="connsiteX0" fmla="*/ 486016 w 1458048"/>
              <a:gd name="connsiteY0" fmla="*/ 0 h 972032"/>
              <a:gd name="connsiteX1" fmla="*/ 972032 w 1458048"/>
              <a:gd name="connsiteY1" fmla="*/ 0 h 972032"/>
              <a:gd name="connsiteX2" fmla="*/ 1458048 w 1458048"/>
              <a:gd name="connsiteY2" fmla="*/ 486016 h 972032"/>
              <a:gd name="connsiteX3" fmla="*/ 1458048 w 1458048"/>
              <a:gd name="connsiteY3" fmla="*/ 972032 h 972032"/>
              <a:gd name="connsiteX4" fmla="*/ 972032 w 1458048"/>
              <a:gd name="connsiteY4" fmla="*/ 972032 h 972032"/>
              <a:gd name="connsiteX5" fmla="*/ 486016 w 1458048"/>
              <a:gd name="connsiteY5" fmla="*/ 972032 h 972032"/>
              <a:gd name="connsiteX6" fmla="*/ 0 w 1458048"/>
              <a:gd name="connsiteY6" fmla="*/ 486016 h 972032"/>
              <a:gd name="connsiteX7" fmla="*/ 486016 w 1458048"/>
              <a:gd name="connsiteY7" fmla="*/ 0 h 972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58048" h="972032">
                <a:moveTo>
                  <a:pt x="486016" y="0"/>
                </a:moveTo>
                <a:lnTo>
                  <a:pt x="972032" y="0"/>
                </a:lnTo>
                <a:cubicBezTo>
                  <a:pt x="1240313" y="0"/>
                  <a:pt x="1458048" y="217736"/>
                  <a:pt x="1458048" y="486016"/>
                </a:cubicBezTo>
                <a:lnTo>
                  <a:pt x="1458048" y="972032"/>
                </a:lnTo>
                <a:lnTo>
                  <a:pt x="972032" y="972032"/>
                </a:lnTo>
                <a:lnTo>
                  <a:pt x="486016" y="972032"/>
                </a:lnTo>
                <a:cubicBezTo>
                  <a:pt x="217736" y="972032"/>
                  <a:pt x="0" y="754297"/>
                  <a:pt x="0" y="486016"/>
                </a:cubicBezTo>
                <a:cubicBezTo>
                  <a:pt x="0" y="217736"/>
                  <a:pt x="217736" y="0"/>
                  <a:pt x="486016" y="0"/>
                </a:cubicBezTo>
                <a:close/>
              </a:path>
            </a:pathLst>
          </a:custGeom>
          <a:solidFill>
            <a:schemeClr val="bg1"/>
          </a:solidFill>
        </p:spPr>
        <p:txBody>
          <a:bodyPr wrap="square" bIns="548640" anchor="ctr">
            <a:noAutofit/>
          </a:bodyPr>
          <a:lstStyle>
            <a:lvl1pPr marL="0" indent="0" algn="ctr">
              <a:buNone/>
              <a:defRPr sz="1200">
                <a:solidFill>
                  <a:schemeClr val="tx1"/>
                </a:solidFill>
                <a:latin typeface="+mj-lt"/>
              </a:defRPr>
            </a:lvl1pPr>
          </a:lstStyle>
          <a:p>
            <a:r>
              <a:rPr lang="de-CH"/>
              <a:t>Add image</a:t>
            </a:r>
          </a:p>
        </p:txBody>
      </p:sp>
      <p:sp>
        <p:nvSpPr>
          <p:cNvPr id="96" name="Text Placeholder 26">
            <a:extLst>
              <a:ext uri="{FF2B5EF4-FFF2-40B4-BE49-F238E27FC236}">
                <a16:creationId xmlns:a16="http://schemas.microsoft.com/office/drawing/2014/main" id="{850BD3AC-A912-C975-077F-7CB6DC01336A}"/>
              </a:ext>
            </a:extLst>
          </p:cNvPr>
          <p:cNvSpPr>
            <a:spLocks noGrp="1"/>
          </p:cNvSpPr>
          <p:nvPr>
            <p:ph type="body" sz="quarter" idx="64" hasCustomPrompt="1"/>
          </p:nvPr>
        </p:nvSpPr>
        <p:spPr>
          <a:xfrm>
            <a:off x="7751467" y="4535917"/>
            <a:ext cx="1458048" cy="342262"/>
          </a:xfrm>
          <a:prstGeom prst="rect">
            <a:avLst/>
          </a:prstGeom>
        </p:spPr>
        <p:txBody>
          <a:bodyPr lIns="91440" tIns="45720" rIns="91440" bIns="45720" anchor="b"/>
          <a:lstStyle>
            <a:lvl1pPr marL="0" indent="0" algn="r">
              <a:lnSpc>
                <a:spcPct val="100000"/>
              </a:lnSpc>
              <a:spcBef>
                <a:spcPts val="0"/>
              </a:spcBef>
              <a:buNone/>
              <a:defRPr sz="1400" cap="all" baseline="0">
                <a:solidFill>
                  <a:schemeClr val="tx1"/>
                </a:solidFill>
                <a:latin typeface="+mj-lt"/>
              </a:defRPr>
            </a:lvl1pPr>
          </a:lstStyle>
          <a:p>
            <a:pPr lvl="0"/>
            <a:r>
              <a:rPr lang="en-US"/>
              <a:t>Name</a:t>
            </a:r>
            <a:endParaRPr lang="de-CH"/>
          </a:p>
        </p:txBody>
      </p:sp>
      <p:sp>
        <p:nvSpPr>
          <p:cNvPr id="97" name="Text Placeholder 26">
            <a:extLst>
              <a:ext uri="{FF2B5EF4-FFF2-40B4-BE49-F238E27FC236}">
                <a16:creationId xmlns:a16="http://schemas.microsoft.com/office/drawing/2014/main" id="{A618051B-BE33-C8EC-6413-A88D635884D3}"/>
              </a:ext>
            </a:extLst>
          </p:cNvPr>
          <p:cNvSpPr>
            <a:spLocks noGrp="1"/>
          </p:cNvSpPr>
          <p:nvPr>
            <p:ph type="body" sz="quarter" idx="65" hasCustomPrompt="1"/>
          </p:nvPr>
        </p:nvSpPr>
        <p:spPr>
          <a:xfrm>
            <a:off x="7751467" y="4765135"/>
            <a:ext cx="1458048" cy="342262"/>
          </a:xfrm>
          <a:prstGeom prst="rect">
            <a:avLst/>
          </a:prstGeom>
        </p:spPr>
        <p:txBody>
          <a:bodyPr lIns="91440" tIns="45720" rIns="91440" bIns="45720" anchor="t"/>
          <a:lstStyle>
            <a:lvl1pPr marL="0" indent="0" algn="r">
              <a:lnSpc>
                <a:spcPct val="100000"/>
              </a:lnSpc>
              <a:spcBef>
                <a:spcPts val="0"/>
              </a:spcBef>
              <a:buNone/>
              <a:defRPr sz="1200" cap="all" baseline="0">
                <a:solidFill>
                  <a:schemeClr val="tx1"/>
                </a:solidFill>
                <a:latin typeface="+mj-lt"/>
              </a:defRPr>
            </a:lvl1pPr>
          </a:lstStyle>
          <a:p>
            <a:pPr lvl="0"/>
            <a:r>
              <a:rPr lang="en-US"/>
              <a:t>POSITION</a:t>
            </a:r>
            <a:endParaRPr lang="de-CH"/>
          </a:p>
        </p:txBody>
      </p:sp>
      <p:sp>
        <p:nvSpPr>
          <p:cNvPr id="98" name="Picture Placeholder 97">
            <a:extLst>
              <a:ext uri="{FF2B5EF4-FFF2-40B4-BE49-F238E27FC236}">
                <a16:creationId xmlns:a16="http://schemas.microsoft.com/office/drawing/2014/main" id="{D5EC4E41-8929-266D-987B-C92A3CBFCF12}"/>
              </a:ext>
            </a:extLst>
          </p:cNvPr>
          <p:cNvSpPr>
            <a:spLocks noGrp="1"/>
          </p:cNvSpPr>
          <p:nvPr>
            <p:ph type="pic" sz="quarter" idx="66" hasCustomPrompt="1"/>
          </p:nvPr>
        </p:nvSpPr>
        <p:spPr>
          <a:xfrm>
            <a:off x="9366907" y="3598370"/>
            <a:ext cx="1458048" cy="972032"/>
          </a:xfrm>
          <a:custGeom>
            <a:avLst/>
            <a:gdLst>
              <a:gd name="connsiteX0" fmla="*/ 486016 w 1458048"/>
              <a:gd name="connsiteY0" fmla="*/ 0 h 972032"/>
              <a:gd name="connsiteX1" fmla="*/ 972032 w 1458048"/>
              <a:gd name="connsiteY1" fmla="*/ 0 h 972032"/>
              <a:gd name="connsiteX2" fmla="*/ 1458048 w 1458048"/>
              <a:gd name="connsiteY2" fmla="*/ 486016 h 972032"/>
              <a:gd name="connsiteX3" fmla="*/ 1458048 w 1458048"/>
              <a:gd name="connsiteY3" fmla="*/ 972032 h 972032"/>
              <a:gd name="connsiteX4" fmla="*/ 972032 w 1458048"/>
              <a:gd name="connsiteY4" fmla="*/ 972032 h 972032"/>
              <a:gd name="connsiteX5" fmla="*/ 486016 w 1458048"/>
              <a:gd name="connsiteY5" fmla="*/ 972032 h 972032"/>
              <a:gd name="connsiteX6" fmla="*/ 0 w 1458048"/>
              <a:gd name="connsiteY6" fmla="*/ 486016 h 972032"/>
              <a:gd name="connsiteX7" fmla="*/ 486016 w 1458048"/>
              <a:gd name="connsiteY7" fmla="*/ 0 h 972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58048" h="972032">
                <a:moveTo>
                  <a:pt x="486016" y="0"/>
                </a:moveTo>
                <a:lnTo>
                  <a:pt x="972032" y="0"/>
                </a:lnTo>
                <a:cubicBezTo>
                  <a:pt x="1240313" y="0"/>
                  <a:pt x="1458048" y="217736"/>
                  <a:pt x="1458048" y="486016"/>
                </a:cubicBezTo>
                <a:lnTo>
                  <a:pt x="1458048" y="972032"/>
                </a:lnTo>
                <a:lnTo>
                  <a:pt x="972032" y="972032"/>
                </a:lnTo>
                <a:lnTo>
                  <a:pt x="486016" y="972032"/>
                </a:lnTo>
                <a:cubicBezTo>
                  <a:pt x="217736" y="972032"/>
                  <a:pt x="0" y="754297"/>
                  <a:pt x="0" y="486016"/>
                </a:cubicBezTo>
                <a:cubicBezTo>
                  <a:pt x="0" y="217736"/>
                  <a:pt x="217736" y="0"/>
                  <a:pt x="486016" y="0"/>
                </a:cubicBezTo>
                <a:close/>
              </a:path>
            </a:pathLst>
          </a:custGeom>
          <a:solidFill>
            <a:schemeClr val="bg1"/>
          </a:solidFill>
        </p:spPr>
        <p:txBody>
          <a:bodyPr wrap="square" bIns="548640" anchor="ctr">
            <a:noAutofit/>
          </a:bodyPr>
          <a:lstStyle>
            <a:lvl1pPr marL="0" indent="0" algn="ctr">
              <a:buNone/>
              <a:defRPr sz="1200">
                <a:solidFill>
                  <a:schemeClr val="tx1"/>
                </a:solidFill>
                <a:latin typeface="+mj-lt"/>
              </a:defRPr>
            </a:lvl1pPr>
          </a:lstStyle>
          <a:p>
            <a:r>
              <a:rPr lang="de-CH"/>
              <a:t>Add image</a:t>
            </a:r>
          </a:p>
        </p:txBody>
      </p:sp>
      <p:sp>
        <p:nvSpPr>
          <p:cNvPr id="99" name="Text Placeholder 26">
            <a:extLst>
              <a:ext uri="{FF2B5EF4-FFF2-40B4-BE49-F238E27FC236}">
                <a16:creationId xmlns:a16="http://schemas.microsoft.com/office/drawing/2014/main" id="{DEE3878C-CB7E-1533-2861-1E630CC118C6}"/>
              </a:ext>
            </a:extLst>
          </p:cNvPr>
          <p:cNvSpPr>
            <a:spLocks noGrp="1"/>
          </p:cNvSpPr>
          <p:nvPr>
            <p:ph type="body" sz="quarter" idx="67" hasCustomPrompt="1"/>
          </p:nvPr>
        </p:nvSpPr>
        <p:spPr>
          <a:xfrm>
            <a:off x="9366907" y="4535917"/>
            <a:ext cx="1458048" cy="342262"/>
          </a:xfrm>
          <a:prstGeom prst="rect">
            <a:avLst/>
          </a:prstGeom>
        </p:spPr>
        <p:txBody>
          <a:bodyPr lIns="91440" tIns="45720" rIns="91440" bIns="45720" anchor="b"/>
          <a:lstStyle>
            <a:lvl1pPr marL="0" indent="0" algn="r">
              <a:lnSpc>
                <a:spcPct val="100000"/>
              </a:lnSpc>
              <a:spcBef>
                <a:spcPts val="0"/>
              </a:spcBef>
              <a:buNone/>
              <a:defRPr sz="1400" cap="all" baseline="0">
                <a:solidFill>
                  <a:schemeClr val="tx1"/>
                </a:solidFill>
                <a:latin typeface="+mj-lt"/>
              </a:defRPr>
            </a:lvl1pPr>
          </a:lstStyle>
          <a:p>
            <a:pPr lvl="0"/>
            <a:r>
              <a:rPr lang="en-US"/>
              <a:t>Name</a:t>
            </a:r>
            <a:endParaRPr lang="de-CH"/>
          </a:p>
        </p:txBody>
      </p:sp>
      <p:sp>
        <p:nvSpPr>
          <p:cNvPr id="100" name="Text Placeholder 26">
            <a:extLst>
              <a:ext uri="{FF2B5EF4-FFF2-40B4-BE49-F238E27FC236}">
                <a16:creationId xmlns:a16="http://schemas.microsoft.com/office/drawing/2014/main" id="{76CE3497-C359-B728-C311-26785572D9C8}"/>
              </a:ext>
            </a:extLst>
          </p:cNvPr>
          <p:cNvSpPr>
            <a:spLocks noGrp="1"/>
          </p:cNvSpPr>
          <p:nvPr>
            <p:ph type="body" sz="quarter" idx="68" hasCustomPrompt="1"/>
          </p:nvPr>
        </p:nvSpPr>
        <p:spPr>
          <a:xfrm>
            <a:off x="9366907" y="4765135"/>
            <a:ext cx="1458048" cy="342262"/>
          </a:xfrm>
          <a:prstGeom prst="rect">
            <a:avLst/>
          </a:prstGeom>
        </p:spPr>
        <p:txBody>
          <a:bodyPr lIns="91440" tIns="45720" rIns="91440" bIns="45720" anchor="t"/>
          <a:lstStyle>
            <a:lvl1pPr marL="0" indent="0" algn="r">
              <a:lnSpc>
                <a:spcPct val="100000"/>
              </a:lnSpc>
              <a:spcBef>
                <a:spcPts val="0"/>
              </a:spcBef>
              <a:buNone/>
              <a:defRPr sz="1200" cap="all" baseline="0">
                <a:solidFill>
                  <a:schemeClr val="tx1"/>
                </a:solidFill>
                <a:latin typeface="+mj-lt"/>
              </a:defRPr>
            </a:lvl1pPr>
          </a:lstStyle>
          <a:p>
            <a:pPr lvl="0"/>
            <a:r>
              <a:rPr lang="en-US"/>
              <a:t>POSITION</a:t>
            </a:r>
            <a:endParaRPr lang="de-CH"/>
          </a:p>
        </p:txBody>
      </p:sp>
      <p:pic>
        <p:nvPicPr>
          <p:cNvPr id="2" name="Picture 1" descr="A gold trophy with a blue background&#10;&#10;Description automatically generated">
            <a:extLst>
              <a:ext uri="{FF2B5EF4-FFF2-40B4-BE49-F238E27FC236}">
                <a16:creationId xmlns:a16="http://schemas.microsoft.com/office/drawing/2014/main" id="{0C5C0E1D-EF80-4613-6F1C-9614B0D9458A}"/>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1581176" y="302248"/>
            <a:ext cx="349155" cy="612154"/>
          </a:xfrm>
          <a:prstGeom prst="rect">
            <a:avLst/>
          </a:prstGeom>
        </p:spPr>
      </p:pic>
    </p:spTree>
    <p:extLst>
      <p:ext uri="{BB962C8B-B14F-4D97-AF65-F5344CB8AC3E}">
        <p14:creationId xmlns:p14="http://schemas.microsoft.com/office/powerpoint/2010/main" val="1425598630"/>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Team slide_3_full black">
    <p:spTree>
      <p:nvGrpSpPr>
        <p:cNvPr id="1" name=""/>
        <p:cNvGrpSpPr/>
        <p:nvPr/>
      </p:nvGrpSpPr>
      <p:grpSpPr>
        <a:xfrm>
          <a:off x="0" y="0"/>
          <a:ext cx="0" cy="0"/>
          <a:chOff x="0" y="0"/>
          <a:chExt cx="0" cy="0"/>
        </a:xfrm>
      </p:grpSpPr>
      <p:sp>
        <p:nvSpPr>
          <p:cNvPr id="2" name="Text Placeholder 69">
            <a:extLst>
              <a:ext uri="{FF2B5EF4-FFF2-40B4-BE49-F238E27FC236}">
                <a16:creationId xmlns:a16="http://schemas.microsoft.com/office/drawing/2014/main" id="{0EAA1625-525A-40B3-378A-75BCEDA6C0AA}"/>
              </a:ext>
            </a:extLst>
          </p:cNvPr>
          <p:cNvSpPr>
            <a:spLocks noGrp="1"/>
          </p:cNvSpPr>
          <p:nvPr>
            <p:ph type="body" sz="quarter" idx="21" hasCustomPrompt="1"/>
          </p:nvPr>
        </p:nvSpPr>
        <p:spPr>
          <a:xfrm>
            <a:off x="0" y="0"/>
            <a:ext cx="12192000" cy="6858000"/>
          </a:xfrm>
          <a:prstGeom prst="rect">
            <a:avLst/>
          </a:prstGeom>
          <a:solidFill>
            <a:schemeClr val="tx1"/>
          </a:solidFill>
        </p:spPr>
        <p:txBody>
          <a:bodyPr wrap="square" bIns="0" anchor="t">
            <a:noAutofit/>
          </a:bodyPr>
          <a:lstStyle>
            <a:lvl1pPr marL="0" indent="0" algn="l">
              <a:lnSpc>
                <a:spcPct val="80000"/>
              </a:lnSpc>
              <a:buNone/>
              <a:defRPr sz="100" cap="none" baseline="0">
                <a:solidFill>
                  <a:schemeClr val="tx1"/>
                </a:solidFill>
                <a:latin typeface="+mn-lt"/>
              </a:defRPr>
            </a:lvl1pPr>
          </a:lstStyle>
          <a:p>
            <a:pPr lvl="0"/>
            <a:r>
              <a:rPr lang="en-US"/>
              <a:t>.</a:t>
            </a:r>
            <a:endParaRPr lang="de-CH"/>
          </a:p>
        </p:txBody>
      </p:sp>
      <p:sp>
        <p:nvSpPr>
          <p:cNvPr id="101" name="Picture Placeholder 100">
            <a:extLst>
              <a:ext uri="{FF2B5EF4-FFF2-40B4-BE49-F238E27FC236}">
                <a16:creationId xmlns:a16="http://schemas.microsoft.com/office/drawing/2014/main" id="{C2732A1E-163D-9A41-A72B-EB3E55D5E493}"/>
              </a:ext>
            </a:extLst>
          </p:cNvPr>
          <p:cNvSpPr>
            <a:spLocks noGrp="1"/>
          </p:cNvSpPr>
          <p:nvPr>
            <p:ph type="pic" sz="quarter" idx="69" hasCustomPrompt="1"/>
          </p:nvPr>
        </p:nvSpPr>
        <p:spPr>
          <a:xfrm>
            <a:off x="4520587" y="5186319"/>
            <a:ext cx="1458048" cy="972032"/>
          </a:xfrm>
          <a:custGeom>
            <a:avLst/>
            <a:gdLst>
              <a:gd name="connsiteX0" fmla="*/ 486016 w 1458048"/>
              <a:gd name="connsiteY0" fmla="*/ 0 h 972032"/>
              <a:gd name="connsiteX1" fmla="*/ 972032 w 1458048"/>
              <a:gd name="connsiteY1" fmla="*/ 0 h 972032"/>
              <a:gd name="connsiteX2" fmla="*/ 1458048 w 1458048"/>
              <a:gd name="connsiteY2" fmla="*/ 486016 h 972032"/>
              <a:gd name="connsiteX3" fmla="*/ 1458048 w 1458048"/>
              <a:gd name="connsiteY3" fmla="*/ 972032 h 972032"/>
              <a:gd name="connsiteX4" fmla="*/ 972032 w 1458048"/>
              <a:gd name="connsiteY4" fmla="*/ 972032 h 972032"/>
              <a:gd name="connsiteX5" fmla="*/ 486016 w 1458048"/>
              <a:gd name="connsiteY5" fmla="*/ 972032 h 972032"/>
              <a:gd name="connsiteX6" fmla="*/ 0 w 1458048"/>
              <a:gd name="connsiteY6" fmla="*/ 486016 h 972032"/>
              <a:gd name="connsiteX7" fmla="*/ 486016 w 1458048"/>
              <a:gd name="connsiteY7" fmla="*/ 0 h 972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58048" h="972032">
                <a:moveTo>
                  <a:pt x="486016" y="0"/>
                </a:moveTo>
                <a:lnTo>
                  <a:pt x="972032" y="0"/>
                </a:lnTo>
                <a:cubicBezTo>
                  <a:pt x="1240313" y="0"/>
                  <a:pt x="1458048" y="217736"/>
                  <a:pt x="1458048" y="486016"/>
                </a:cubicBezTo>
                <a:lnTo>
                  <a:pt x="1458048" y="972032"/>
                </a:lnTo>
                <a:lnTo>
                  <a:pt x="972032" y="972032"/>
                </a:lnTo>
                <a:lnTo>
                  <a:pt x="486016" y="972032"/>
                </a:lnTo>
                <a:cubicBezTo>
                  <a:pt x="217736" y="972032"/>
                  <a:pt x="0" y="754297"/>
                  <a:pt x="0" y="486016"/>
                </a:cubicBezTo>
                <a:cubicBezTo>
                  <a:pt x="0" y="217736"/>
                  <a:pt x="217736" y="0"/>
                  <a:pt x="486016" y="0"/>
                </a:cubicBezTo>
                <a:close/>
              </a:path>
            </a:pathLst>
          </a:custGeom>
          <a:solidFill>
            <a:schemeClr val="bg1"/>
          </a:solidFill>
        </p:spPr>
        <p:txBody>
          <a:bodyPr wrap="square" bIns="548640" anchor="ctr">
            <a:noAutofit/>
          </a:bodyPr>
          <a:lstStyle>
            <a:lvl1pPr marL="0" indent="0" algn="ctr">
              <a:buNone/>
              <a:defRPr sz="1200">
                <a:solidFill>
                  <a:schemeClr val="tx1"/>
                </a:solidFill>
                <a:latin typeface="+mj-lt"/>
              </a:defRPr>
            </a:lvl1pPr>
          </a:lstStyle>
          <a:p>
            <a:r>
              <a:rPr lang="de-CH"/>
              <a:t>Add image</a:t>
            </a:r>
          </a:p>
        </p:txBody>
      </p:sp>
      <p:sp>
        <p:nvSpPr>
          <p:cNvPr id="102" name="Text Placeholder 26">
            <a:extLst>
              <a:ext uri="{FF2B5EF4-FFF2-40B4-BE49-F238E27FC236}">
                <a16:creationId xmlns:a16="http://schemas.microsoft.com/office/drawing/2014/main" id="{A3B5E44C-7C46-C4AB-E04F-6579D447E341}"/>
              </a:ext>
            </a:extLst>
          </p:cNvPr>
          <p:cNvSpPr>
            <a:spLocks noGrp="1"/>
          </p:cNvSpPr>
          <p:nvPr>
            <p:ph type="body" sz="quarter" idx="70" hasCustomPrompt="1"/>
          </p:nvPr>
        </p:nvSpPr>
        <p:spPr>
          <a:xfrm>
            <a:off x="4520587" y="6123866"/>
            <a:ext cx="1458048" cy="342262"/>
          </a:xfrm>
          <a:prstGeom prst="rect">
            <a:avLst/>
          </a:prstGeom>
        </p:spPr>
        <p:txBody>
          <a:bodyPr lIns="91440" tIns="45720" rIns="91440" bIns="45720" anchor="b"/>
          <a:lstStyle>
            <a:lvl1pPr marL="0" indent="0" algn="r">
              <a:lnSpc>
                <a:spcPct val="100000"/>
              </a:lnSpc>
              <a:spcBef>
                <a:spcPts val="0"/>
              </a:spcBef>
              <a:buNone/>
              <a:defRPr sz="1400" cap="all" baseline="0">
                <a:solidFill>
                  <a:schemeClr val="bg1"/>
                </a:solidFill>
                <a:latin typeface="+mj-lt"/>
              </a:defRPr>
            </a:lvl1pPr>
          </a:lstStyle>
          <a:p>
            <a:pPr lvl="0"/>
            <a:r>
              <a:rPr lang="en-US"/>
              <a:t>Name</a:t>
            </a:r>
            <a:endParaRPr lang="de-CH"/>
          </a:p>
        </p:txBody>
      </p:sp>
      <p:sp>
        <p:nvSpPr>
          <p:cNvPr id="103" name="Text Placeholder 26">
            <a:extLst>
              <a:ext uri="{FF2B5EF4-FFF2-40B4-BE49-F238E27FC236}">
                <a16:creationId xmlns:a16="http://schemas.microsoft.com/office/drawing/2014/main" id="{7AC83410-76CF-8669-A5A6-653F0F71150E}"/>
              </a:ext>
            </a:extLst>
          </p:cNvPr>
          <p:cNvSpPr>
            <a:spLocks noGrp="1"/>
          </p:cNvSpPr>
          <p:nvPr>
            <p:ph type="body" sz="quarter" idx="71" hasCustomPrompt="1"/>
          </p:nvPr>
        </p:nvSpPr>
        <p:spPr>
          <a:xfrm>
            <a:off x="4520587" y="6353084"/>
            <a:ext cx="1458048" cy="342262"/>
          </a:xfrm>
          <a:prstGeom prst="rect">
            <a:avLst/>
          </a:prstGeom>
        </p:spPr>
        <p:txBody>
          <a:bodyPr lIns="91440" tIns="45720" rIns="91440" bIns="45720" anchor="t"/>
          <a:lstStyle>
            <a:lvl1pPr marL="0" indent="0" algn="r">
              <a:lnSpc>
                <a:spcPct val="100000"/>
              </a:lnSpc>
              <a:spcBef>
                <a:spcPts val="0"/>
              </a:spcBef>
              <a:buNone/>
              <a:defRPr sz="1200" cap="all" baseline="0">
                <a:solidFill>
                  <a:schemeClr val="bg1"/>
                </a:solidFill>
                <a:latin typeface="+mj-lt"/>
              </a:defRPr>
            </a:lvl1pPr>
          </a:lstStyle>
          <a:p>
            <a:pPr lvl="0"/>
            <a:r>
              <a:rPr lang="en-US"/>
              <a:t>POSITION</a:t>
            </a:r>
            <a:endParaRPr lang="de-CH"/>
          </a:p>
        </p:txBody>
      </p:sp>
      <p:sp>
        <p:nvSpPr>
          <p:cNvPr id="104" name="Picture Placeholder 103">
            <a:extLst>
              <a:ext uri="{FF2B5EF4-FFF2-40B4-BE49-F238E27FC236}">
                <a16:creationId xmlns:a16="http://schemas.microsoft.com/office/drawing/2014/main" id="{A062ACDC-6EDC-B4C0-7D46-C751A0A7B23F}"/>
              </a:ext>
            </a:extLst>
          </p:cNvPr>
          <p:cNvSpPr>
            <a:spLocks noGrp="1"/>
          </p:cNvSpPr>
          <p:nvPr>
            <p:ph type="pic" sz="quarter" idx="72" hasCustomPrompt="1"/>
          </p:nvPr>
        </p:nvSpPr>
        <p:spPr>
          <a:xfrm>
            <a:off x="6136027" y="5186319"/>
            <a:ext cx="1458048" cy="972032"/>
          </a:xfrm>
          <a:custGeom>
            <a:avLst/>
            <a:gdLst>
              <a:gd name="connsiteX0" fmla="*/ 486016 w 1458048"/>
              <a:gd name="connsiteY0" fmla="*/ 0 h 972032"/>
              <a:gd name="connsiteX1" fmla="*/ 972032 w 1458048"/>
              <a:gd name="connsiteY1" fmla="*/ 0 h 972032"/>
              <a:gd name="connsiteX2" fmla="*/ 1458048 w 1458048"/>
              <a:gd name="connsiteY2" fmla="*/ 486016 h 972032"/>
              <a:gd name="connsiteX3" fmla="*/ 1458048 w 1458048"/>
              <a:gd name="connsiteY3" fmla="*/ 972032 h 972032"/>
              <a:gd name="connsiteX4" fmla="*/ 972032 w 1458048"/>
              <a:gd name="connsiteY4" fmla="*/ 972032 h 972032"/>
              <a:gd name="connsiteX5" fmla="*/ 486016 w 1458048"/>
              <a:gd name="connsiteY5" fmla="*/ 972032 h 972032"/>
              <a:gd name="connsiteX6" fmla="*/ 0 w 1458048"/>
              <a:gd name="connsiteY6" fmla="*/ 486016 h 972032"/>
              <a:gd name="connsiteX7" fmla="*/ 486016 w 1458048"/>
              <a:gd name="connsiteY7" fmla="*/ 0 h 972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58048" h="972032">
                <a:moveTo>
                  <a:pt x="486016" y="0"/>
                </a:moveTo>
                <a:lnTo>
                  <a:pt x="972032" y="0"/>
                </a:lnTo>
                <a:cubicBezTo>
                  <a:pt x="1240313" y="0"/>
                  <a:pt x="1458048" y="217736"/>
                  <a:pt x="1458048" y="486016"/>
                </a:cubicBezTo>
                <a:lnTo>
                  <a:pt x="1458048" y="972032"/>
                </a:lnTo>
                <a:lnTo>
                  <a:pt x="972032" y="972032"/>
                </a:lnTo>
                <a:lnTo>
                  <a:pt x="486016" y="972032"/>
                </a:lnTo>
                <a:cubicBezTo>
                  <a:pt x="217736" y="972032"/>
                  <a:pt x="0" y="754297"/>
                  <a:pt x="0" y="486016"/>
                </a:cubicBezTo>
                <a:cubicBezTo>
                  <a:pt x="0" y="217736"/>
                  <a:pt x="217736" y="0"/>
                  <a:pt x="486016" y="0"/>
                </a:cubicBezTo>
                <a:close/>
              </a:path>
            </a:pathLst>
          </a:custGeom>
          <a:solidFill>
            <a:schemeClr val="bg1"/>
          </a:solidFill>
        </p:spPr>
        <p:txBody>
          <a:bodyPr wrap="square" bIns="548640" anchor="ctr">
            <a:noAutofit/>
          </a:bodyPr>
          <a:lstStyle>
            <a:lvl1pPr marL="0" indent="0" algn="ctr">
              <a:buNone/>
              <a:defRPr sz="1200">
                <a:solidFill>
                  <a:schemeClr val="tx1"/>
                </a:solidFill>
                <a:latin typeface="+mj-lt"/>
              </a:defRPr>
            </a:lvl1pPr>
          </a:lstStyle>
          <a:p>
            <a:r>
              <a:rPr lang="de-CH"/>
              <a:t>Add image</a:t>
            </a:r>
          </a:p>
        </p:txBody>
      </p:sp>
      <p:sp>
        <p:nvSpPr>
          <p:cNvPr id="105" name="Text Placeholder 26">
            <a:extLst>
              <a:ext uri="{FF2B5EF4-FFF2-40B4-BE49-F238E27FC236}">
                <a16:creationId xmlns:a16="http://schemas.microsoft.com/office/drawing/2014/main" id="{A03D5FB5-95E6-492A-F30F-30CD4B629A6C}"/>
              </a:ext>
            </a:extLst>
          </p:cNvPr>
          <p:cNvSpPr>
            <a:spLocks noGrp="1"/>
          </p:cNvSpPr>
          <p:nvPr>
            <p:ph type="body" sz="quarter" idx="73" hasCustomPrompt="1"/>
          </p:nvPr>
        </p:nvSpPr>
        <p:spPr>
          <a:xfrm>
            <a:off x="6136027" y="6123866"/>
            <a:ext cx="1458048" cy="342262"/>
          </a:xfrm>
          <a:prstGeom prst="rect">
            <a:avLst/>
          </a:prstGeom>
        </p:spPr>
        <p:txBody>
          <a:bodyPr lIns="91440" tIns="45720" rIns="91440" bIns="45720" anchor="b"/>
          <a:lstStyle>
            <a:lvl1pPr marL="0" indent="0" algn="r">
              <a:lnSpc>
                <a:spcPct val="100000"/>
              </a:lnSpc>
              <a:spcBef>
                <a:spcPts val="0"/>
              </a:spcBef>
              <a:buNone/>
              <a:defRPr sz="1400" cap="all" baseline="0">
                <a:solidFill>
                  <a:schemeClr val="bg1"/>
                </a:solidFill>
                <a:latin typeface="+mj-lt"/>
              </a:defRPr>
            </a:lvl1pPr>
          </a:lstStyle>
          <a:p>
            <a:pPr lvl="0"/>
            <a:r>
              <a:rPr lang="en-US"/>
              <a:t>Name</a:t>
            </a:r>
            <a:endParaRPr lang="de-CH"/>
          </a:p>
        </p:txBody>
      </p:sp>
      <p:sp>
        <p:nvSpPr>
          <p:cNvPr id="106" name="Text Placeholder 26">
            <a:extLst>
              <a:ext uri="{FF2B5EF4-FFF2-40B4-BE49-F238E27FC236}">
                <a16:creationId xmlns:a16="http://schemas.microsoft.com/office/drawing/2014/main" id="{38534EB9-A3F9-DDC3-2516-60CB76B2BF06}"/>
              </a:ext>
            </a:extLst>
          </p:cNvPr>
          <p:cNvSpPr>
            <a:spLocks noGrp="1"/>
          </p:cNvSpPr>
          <p:nvPr>
            <p:ph type="body" sz="quarter" idx="74" hasCustomPrompt="1"/>
          </p:nvPr>
        </p:nvSpPr>
        <p:spPr>
          <a:xfrm>
            <a:off x="6136027" y="6353084"/>
            <a:ext cx="1458048" cy="342262"/>
          </a:xfrm>
          <a:prstGeom prst="rect">
            <a:avLst/>
          </a:prstGeom>
        </p:spPr>
        <p:txBody>
          <a:bodyPr lIns="91440" tIns="45720" rIns="91440" bIns="45720" anchor="t"/>
          <a:lstStyle>
            <a:lvl1pPr marL="0" indent="0" algn="r">
              <a:lnSpc>
                <a:spcPct val="100000"/>
              </a:lnSpc>
              <a:spcBef>
                <a:spcPts val="0"/>
              </a:spcBef>
              <a:buNone/>
              <a:defRPr sz="1200" cap="all" baseline="0">
                <a:solidFill>
                  <a:schemeClr val="bg1"/>
                </a:solidFill>
                <a:latin typeface="+mj-lt"/>
              </a:defRPr>
            </a:lvl1pPr>
          </a:lstStyle>
          <a:p>
            <a:pPr lvl="0"/>
            <a:r>
              <a:rPr lang="en-US"/>
              <a:t>POSITION</a:t>
            </a:r>
            <a:endParaRPr lang="de-CH"/>
          </a:p>
        </p:txBody>
      </p:sp>
      <p:sp>
        <p:nvSpPr>
          <p:cNvPr id="107" name="Picture Placeholder 106">
            <a:extLst>
              <a:ext uri="{FF2B5EF4-FFF2-40B4-BE49-F238E27FC236}">
                <a16:creationId xmlns:a16="http://schemas.microsoft.com/office/drawing/2014/main" id="{32AA94D3-7AE1-D2C8-4C8D-E27E5381F738}"/>
              </a:ext>
            </a:extLst>
          </p:cNvPr>
          <p:cNvSpPr>
            <a:spLocks noGrp="1"/>
          </p:cNvSpPr>
          <p:nvPr>
            <p:ph type="pic" sz="quarter" idx="75" hasCustomPrompt="1"/>
          </p:nvPr>
        </p:nvSpPr>
        <p:spPr>
          <a:xfrm>
            <a:off x="7751467" y="5186319"/>
            <a:ext cx="1458048" cy="972032"/>
          </a:xfrm>
          <a:custGeom>
            <a:avLst/>
            <a:gdLst>
              <a:gd name="connsiteX0" fmla="*/ 486016 w 1458048"/>
              <a:gd name="connsiteY0" fmla="*/ 0 h 972032"/>
              <a:gd name="connsiteX1" fmla="*/ 972032 w 1458048"/>
              <a:gd name="connsiteY1" fmla="*/ 0 h 972032"/>
              <a:gd name="connsiteX2" fmla="*/ 1458048 w 1458048"/>
              <a:gd name="connsiteY2" fmla="*/ 486016 h 972032"/>
              <a:gd name="connsiteX3" fmla="*/ 1458048 w 1458048"/>
              <a:gd name="connsiteY3" fmla="*/ 972032 h 972032"/>
              <a:gd name="connsiteX4" fmla="*/ 972032 w 1458048"/>
              <a:gd name="connsiteY4" fmla="*/ 972032 h 972032"/>
              <a:gd name="connsiteX5" fmla="*/ 486016 w 1458048"/>
              <a:gd name="connsiteY5" fmla="*/ 972032 h 972032"/>
              <a:gd name="connsiteX6" fmla="*/ 0 w 1458048"/>
              <a:gd name="connsiteY6" fmla="*/ 486016 h 972032"/>
              <a:gd name="connsiteX7" fmla="*/ 486016 w 1458048"/>
              <a:gd name="connsiteY7" fmla="*/ 0 h 972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58048" h="972032">
                <a:moveTo>
                  <a:pt x="486016" y="0"/>
                </a:moveTo>
                <a:lnTo>
                  <a:pt x="972032" y="0"/>
                </a:lnTo>
                <a:cubicBezTo>
                  <a:pt x="1240313" y="0"/>
                  <a:pt x="1458048" y="217736"/>
                  <a:pt x="1458048" y="486016"/>
                </a:cubicBezTo>
                <a:lnTo>
                  <a:pt x="1458048" y="972032"/>
                </a:lnTo>
                <a:lnTo>
                  <a:pt x="972032" y="972032"/>
                </a:lnTo>
                <a:lnTo>
                  <a:pt x="486016" y="972032"/>
                </a:lnTo>
                <a:cubicBezTo>
                  <a:pt x="217736" y="972032"/>
                  <a:pt x="0" y="754297"/>
                  <a:pt x="0" y="486016"/>
                </a:cubicBezTo>
                <a:cubicBezTo>
                  <a:pt x="0" y="217736"/>
                  <a:pt x="217736" y="0"/>
                  <a:pt x="486016" y="0"/>
                </a:cubicBezTo>
                <a:close/>
              </a:path>
            </a:pathLst>
          </a:custGeom>
          <a:solidFill>
            <a:schemeClr val="bg1"/>
          </a:solidFill>
        </p:spPr>
        <p:txBody>
          <a:bodyPr wrap="square" bIns="548640" anchor="ctr">
            <a:noAutofit/>
          </a:bodyPr>
          <a:lstStyle>
            <a:lvl1pPr marL="0" indent="0" algn="ctr">
              <a:buNone/>
              <a:defRPr sz="1200">
                <a:solidFill>
                  <a:schemeClr val="tx1"/>
                </a:solidFill>
                <a:latin typeface="+mj-lt"/>
              </a:defRPr>
            </a:lvl1pPr>
          </a:lstStyle>
          <a:p>
            <a:r>
              <a:rPr lang="de-CH"/>
              <a:t>Add image</a:t>
            </a:r>
          </a:p>
        </p:txBody>
      </p:sp>
      <p:sp>
        <p:nvSpPr>
          <p:cNvPr id="108" name="Text Placeholder 26">
            <a:extLst>
              <a:ext uri="{FF2B5EF4-FFF2-40B4-BE49-F238E27FC236}">
                <a16:creationId xmlns:a16="http://schemas.microsoft.com/office/drawing/2014/main" id="{A2873B0A-8129-BF04-700A-F872E677B8A1}"/>
              </a:ext>
            </a:extLst>
          </p:cNvPr>
          <p:cNvSpPr>
            <a:spLocks noGrp="1"/>
          </p:cNvSpPr>
          <p:nvPr>
            <p:ph type="body" sz="quarter" idx="76" hasCustomPrompt="1"/>
          </p:nvPr>
        </p:nvSpPr>
        <p:spPr>
          <a:xfrm>
            <a:off x="7751467" y="6123866"/>
            <a:ext cx="1458048" cy="342262"/>
          </a:xfrm>
          <a:prstGeom prst="rect">
            <a:avLst/>
          </a:prstGeom>
        </p:spPr>
        <p:txBody>
          <a:bodyPr lIns="91440" tIns="45720" rIns="91440" bIns="45720" anchor="b"/>
          <a:lstStyle>
            <a:lvl1pPr marL="0" indent="0" algn="r">
              <a:lnSpc>
                <a:spcPct val="100000"/>
              </a:lnSpc>
              <a:spcBef>
                <a:spcPts val="0"/>
              </a:spcBef>
              <a:buNone/>
              <a:defRPr sz="1400" cap="all" baseline="0">
                <a:solidFill>
                  <a:schemeClr val="bg1"/>
                </a:solidFill>
                <a:latin typeface="+mj-lt"/>
              </a:defRPr>
            </a:lvl1pPr>
          </a:lstStyle>
          <a:p>
            <a:pPr lvl="0"/>
            <a:r>
              <a:rPr lang="en-US"/>
              <a:t>Name</a:t>
            </a:r>
            <a:endParaRPr lang="de-CH"/>
          </a:p>
        </p:txBody>
      </p:sp>
      <p:sp>
        <p:nvSpPr>
          <p:cNvPr id="109" name="Text Placeholder 26">
            <a:extLst>
              <a:ext uri="{FF2B5EF4-FFF2-40B4-BE49-F238E27FC236}">
                <a16:creationId xmlns:a16="http://schemas.microsoft.com/office/drawing/2014/main" id="{307313AB-1F24-E58D-7E46-83D61CDC81A2}"/>
              </a:ext>
            </a:extLst>
          </p:cNvPr>
          <p:cNvSpPr>
            <a:spLocks noGrp="1"/>
          </p:cNvSpPr>
          <p:nvPr>
            <p:ph type="body" sz="quarter" idx="77" hasCustomPrompt="1"/>
          </p:nvPr>
        </p:nvSpPr>
        <p:spPr>
          <a:xfrm>
            <a:off x="7751467" y="6353084"/>
            <a:ext cx="1458048" cy="342262"/>
          </a:xfrm>
          <a:prstGeom prst="rect">
            <a:avLst/>
          </a:prstGeom>
        </p:spPr>
        <p:txBody>
          <a:bodyPr lIns="91440" tIns="45720" rIns="91440" bIns="45720" anchor="t"/>
          <a:lstStyle>
            <a:lvl1pPr marL="0" indent="0" algn="r">
              <a:lnSpc>
                <a:spcPct val="100000"/>
              </a:lnSpc>
              <a:spcBef>
                <a:spcPts val="0"/>
              </a:spcBef>
              <a:buNone/>
              <a:defRPr sz="1200" cap="all" baseline="0">
                <a:solidFill>
                  <a:schemeClr val="bg1"/>
                </a:solidFill>
                <a:latin typeface="+mj-lt"/>
              </a:defRPr>
            </a:lvl1pPr>
          </a:lstStyle>
          <a:p>
            <a:pPr lvl="0"/>
            <a:r>
              <a:rPr lang="en-US"/>
              <a:t>POSITION</a:t>
            </a:r>
            <a:endParaRPr lang="de-CH"/>
          </a:p>
        </p:txBody>
      </p:sp>
      <p:sp>
        <p:nvSpPr>
          <p:cNvPr id="110" name="Picture Placeholder 109">
            <a:extLst>
              <a:ext uri="{FF2B5EF4-FFF2-40B4-BE49-F238E27FC236}">
                <a16:creationId xmlns:a16="http://schemas.microsoft.com/office/drawing/2014/main" id="{9203C5B5-BD14-4A4B-E4C2-35978F65A596}"/>
              </a:ext>
            </a:extLst>
          </p:cNvPr>
          <p:cNvSpPr>
            <a:spLocks noGrp="1"/>
          </p:cNvSpPr>
          <p:nvPr>
            <p:ph type="pic" sz="quarter" idx="78" hasCustomPrompt="1"/>
          </p:nvPr>
        </p:nvSpPr>
        <p:spPr>
          <a:xfrm>
            <a:off x="9366907" y="5186319"/>
            <a:ext cx="1458048" cy="972032"/>
          </a:xfrm>
          <a:custGeom>
            <a:avLst/>
            <a:gdLst>
              <a:gd name="connsiteX0" fmla="*/ 486016 w 1458048"/>
              <a:gd name="connsiteY0" fmla="*/ 0 h 972032"/>
              <a:gd name="connsiteX1" fmla="*/ 972032 w 1458048"/>
              <a:gd name="connsiteY1" fmla="*/ 0 h 972032"/>
              <a:gd name="connsiteX2" fmla="*/ 1458048 w 1458048"/>
              <a:gd name="connsiteY2" fmla="*/ 486016 h 972032"/>
              <a:gd name="connsiteX3" fmla="*/ 1458048 w 1458048"/>
              <a:gd name="connsiteY3" fmla="*/ 972032 h 972032"/>
              <a:gd name="connsiteX4" fmla="*/ 972032 w 1458048"/>
              <a:gd name="connsiteY4" fmla="*/ 972032 h 972032"/>
              <a:gd name="connsiteX5" fmla="*/ 486016 w 1458048"/>
              <a:gd name="connsiteY5" fmla="*/ 972032 h 972032"/>
              <a:gd name="connsiteX6" fmla="*/ 0 w 1458048"/>
              <a:gd name="connsiteY6" fmla="*/ 486016 h 972032"/>
              <a:gd name="connsiteX7" fmla="*/ 486016 w 1458048"/>
              <a:gd name="connsiteY7" fmla="*/ 0 h 972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58048" h="972032">
                <a:moveTo>
                  <a:pt x="486016" y="0"/>
                </a:moveTo>
                <a:lnTo>
                  <a:pt x="972032" y="0"/>
                </a:lnTo>
                <a:cubicBezTo>
                  <a:pt x="1240313" y="0"/>
                  <a:pt x="1458048" y="217736"/>
                  <a:pt x="1458048" y="486016"/>
                </a:cubicBezTo>
                <a:lnTo>
                  <a:pt x="1458048" y="972032"/>
                </a:lnTo>
                <a:lnTo>
                  <a:pt x="972032" y="972032"/>
                </a:lnTo>
                <a:lnTo>
                  <a:pt x="486016" y="972032"/>
                </a:lnTo>
                <a:cubicBezTo>
                  <a:pt x="217736" y="972032"/>
                  <a:pt x="0" y="754297"/>
                  <a:pt x="0" y="486016"/>
                </a:cubicBezTo>
                <a:cubicBezTo>
                  <a:pt x="0" y="217736"/>
                  <a:pt x="217736" y="0"/>
                  <a:pt x="486016" y="0"/>
                </a:cubicBezTo>
                <a:close/>
              </a:path>
            </a:pathLst>
          </a:custGeom>
          <a:solidFill>
            <a:schemeClr val="bg1"/>
          </a:solidFill>
        </p:spPr>
        <p:txBody>
          <a:bodyPr wrap="square" bIns="548640" anchor="ctr">
            <a:noAutofit/>
          </a:bodyPr>
          <a:lstStyle>
            <a:lvl1pPr marL="0" indent="0" algn="ctr">
              <a:buNone/>
              <a:defRPr sz="1200">
                <a:solidFill>
                  <a:schemeClr val="tx1"/>
                </a:solidFill>
                <a:latin typeface="+mj-lt"/>
              </a:defRPr>
            </a:lvl1pPr>
          </a:lstStyle>
          <a:p>
            <a:r>
              <a:rPr lang="de-CH"/>
              <a:t>Add image</a:t>
            </a:r>
          </a:p>
        </p:txBody>
      </p:sp>
      <p:sp>
        <p:nvSpPr>
          <p:cNvPr id="111" name="Text Placeholder 26">
            <a:extLst>
              <a:ext uri="{FF2B5EF4-FFF2-40B4-BE49-F238E27FC236}">
                <a16:creationId xmlns:a16="http://schemas.microsoft.com/office/drawing/2014/main" id="{2C40A4AB-C10A-E16A-2ADD-CF37DE54CFAA}"/>
              </a:ext>
            </a:extLst>
          </p:cNvPr>
          <p:cNvSpPr>
            <a:spLocks noGrp="1"/>
          </p:cNvSpPr>
          <p:nvPr>
            <p:ph type="body" sz="quarter" idx="79" hasCustomPrompt="1"/>
          </p:nvPr>
        </p:nvSpPr>
        <p:spPr>
          <a:xfrm>
            <a:off x="9366907" y="6123866"/>
            <a:ext cx="1458048" cy="342262"/>
          </a:xfrm>
          <a:prstGeom prst="rect">
            <a:avLst/>
          </a:prstGeom>
        </p:spPr>
        <p:txBody>
          <a:bodyPr lIns="91440" tIns="45720" rIns="91440" bIns="45720" anchor="b"/>
          <a:lstStyle>
            <a:lvl1pPr marL="0" indent="0" algn="r">
              <a:lnSpc>
                <a:spcPct val="100000"/>
              </a:lnSpc>
              <a:spcBef>
                <a:spcPts val="0"/>
              </a:spcBef>
              <a:buNone/>
              <a:defRPr sz="1400" cap="all" baseline="0">
                <a:solidFill>
                  <a:schemeClr val="bg1"/>
                </a:solidFill>
                <a:latin typeface="+mj-lt"/>
              </a:defRPr>
            </a:lvl1pPr>
          </a:lstStyle>
          <a:p>
            <a:pPr lvl="0"/>
            <a:r>
              <a:rPr lang="en-US"/>
              <a:t>Name</a:t>
            </a:r>
            <a:endParaRPr lang="de-CH"/>
          </a:p>
        </p:txBody>
      </p:sp>
      <p:sp>
        <p:nvSpPr>
          <p:cNvPr id="112" name="Text Placeholder 26">
            <a:extLst>
              <a:ext uri="{FF2B5EF4-FFF2-40B4-BE49-F238E27FC236}">
                <a16:creationId xmlns:a16="http://schemas.microsoft.com/office/drawing/2014/main" id="{D4037B26-9017-151D-5F4A-C2428AC81BC2}"/>
              </a:ext>
            </a:extLst>
          </p:cNvPr>
          <p:cNvSpPr>
            <a:spLocks noGrp="1"/>
          </p:cNvSpPr>
          <p:nvPr>
            <p:ph type="body" sz="quarter" idx="80" hasCustomPrompt="1"/>
          </p:nvPr>
        </p:nvSpPr>
        <p:spPr>
          <a:xfrm>
            <a:off x="9366907" y="6353084"/>
            <a:ext cx="1458048" cy="342262"/>
          </a:xfrm>
          <a:prstGeom prst="rect">
            <a:avLst/>
          </a:prstGeom>
        </p:spPr>
        <p:txBody>
          <a:bodyPr lIns="91440" tIns="45720" rIns="91440" bIns="45720" anchor="t"/>
          <a:lstStyle>
            <a:lvl1pPr marL="0" indent="0" algn="r">
              <a:lnSpc>
                <a:spcPct val="100000"/>
              </a:lnSpc>
              <a:spcBef>
                <a:spcPts val="0"/>
              </a:spcBef>
              <a:buNone/>
              <a:defRPr sz="1200" cap="all" baseline="0">
                <a:solidFill>
                  <a:schemeClr val="bg1"/>
                </a:solidFill>
                <a:latin typeface="+mj-lt"/>
              </a:defRPr>
            </a:lvl1pPr>
          </a:lstStyle>
          <a:p>
            <a:pPr lvl="0"/>
            <a:r>
              <a:rPr lang="en-US"/>
              <a:t>POSITION</a:t>
            </a:r>
            <a:endParaRPr lang="de-CH"/>
          </a:p>
        </p:txBody>
      </p:sp>
      <p:sp>
        <p:nvSpPr>
          <p:cNvPr id="61" name="Picture Placeholder 60">
            <a:extLst>
              <a:ext uri="{FF2B5EF4-FFF2-40B4-BE49-F238E27FC236}">
                <a16:creationId xmlns:a16="http://schemas.microsoft.com/office/drawing/2014/main" id="{878C4E55-F52F-0523-4C9F-7E67815A0AA1}"/>
              </a:ext>
            </a:extLst>
          </p:cNvPr>
          <p:cNvSpPr>
            <a:spLocks noGrp="1"/>
          </p:cNvSpPr>
          <p:nvPr>
            <p:ph type="pic" sz="quarter" idx="10" hasCustomPrompt="1"/>
          </p:nvPr>
        </p:nvSpPr>
        <p:spPr>
          <a:xfrm>
            <a:off x="4520587" y="422472"/>
            <a:ext cx="1458048" cy="972032"/>
          </a:xfrm>
          <a:custGeom>
            <a:avLst/>
            <a:gdLst>
              <a:gd name="connsiteX0" fmla="*/ 486016 w 1458048"/>
              <a:gd name="connsiteY0" fmla="*/ 0 h 972032"/>
              <a:gd name="connsiteX1" fmla="*/ 972032 w 1458048"/>
              <a:gd name="connsiteY1" fmla="*/ 0 h 972032"/>
              <a:gd name="connsiteX2" fmla="*/ 1458048 w 1458048"/>
              <a:gd name="connsiteY2" fmla="*/ 486016 h 972032"/>
              <a:gd name="connsiteX3" fmla="*/ 1458048 w 1458048"/>
              <a:gd name="connsiteY3" fmla="*/ 972032 h 972032"/>
              <a:gd name="connsiteX4" fmla="*/ 972032 w 1458048"/>
              <a:gd name="connsiteY4" fmla="*/ 972032 h 972032"/>
              <a:gd name="connsiteX5" fmla="*/ 486016 w 1458048"/>
              <a:gd name="connsiteY5" fmla="*/ 972032 h 972032"/>
              <a:gd name="connsiteX6" fmla="*/ 0 w 1458048"/>
              <a:gd name="connsiteY6" fmla="*/ 486016 h 972032"/>
              <a:gd name="connsiteX7" fmla="*/ 486016 w 1458048"/>
              <a:gd name="connsiteY7" fmla="*/ 0 h 972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58048" h="972032">
                <a:moveTo>
                  <a:pt x="486016" y="0"/>
                </a:moveTo>
                <a:lnTo>
                  <a:pt x="972032" y="0"/>
                </a:lnTo>
                <a:cubicBezTo>
                  <a:pt x="1240313" y="0"/>
                  <a:pt x="1458048" y="217736"/>
                  <a:pt x="1458048" y="486016"/>
                </a:cubicBezTo>
                <a:lnTo>
                  <a:pt x="1458048" y="972032"/>
                </a:lnTo>
                <a:lnTo>
                  <a:pt x="972032" y="972032"/>
                </a:lnTo>
                <a:lnTo>
                  <a:pt x="486016" y="972032"/>
                </a:lnTo>
                <a:cubicBezTo>
                  <a:pt x="217736" y="972032"/>
                  <a:pt x="0" y="754297"/>
                  <a:pt x="0" y="486016"/>
                </a:cubicBezTo>
                <a:cubicBezTo>
                  <a:pt x="0" y="217736"/>
                  <a:pt x="217736" y="0"/>
                  <a:pt x="486016" y="0"/>
                </a:cubicBezTo>
                <a:close/>
              </a:path>
            </a:pathLst>
          </a:custGeom>
          <a:solidFill>
            <a:schemeClr val="bg1"/>
          </a:solidFill>
        </p:spPr>
        <p:txBody>
          <a:bodyPr wrap="square" bIns="548640" anchor="ctr">
            <a:noAutofit/>
          </a:bodyPr>
          <a:lstStyle>
            <a:lvl1pPr marL="0" indent="0" algn="ctr">
              <a:buNone/>
              <a:defRPr sz="1200">
                <a:solidFill>
                  <a:schemeClr val="tx1"/>
                </a:solidFill>
                <a:latin typeface="+mj-lt"/>
              </a:defRPr>
            </a:lvl1pPr>
          </a:lstStyle>
          <a:p>
            <a:r>
              <a:rPr lang="de-CH"/>
              <a:t>Add image</a:t>
            </a:r>
          </a:p>
        </p:txBody>
      </p:sp>
      <p:sp>
        <p:nvSpPr>
          <p:cNvPr id="59" name="Text Placeholder 26">
            <a:extLst>
              <a:ext uri="{FF2B5EF4-FFF2-40B4-BE49-F238E27FC236}">
                <a16:creationId xmlns:a16="http://schemas.microsoft.com/office/drawing/2014/main" id="{F2769B3C-E4D8-7C52-EE77-2AB28F27770F}"/>
              </a:ext>
            </a:extLst>
          </p:cNvPr>
          <p:cNvSpPr>
            <a:spLocks noGrp="1"/>
          </p:cNvSpPr>
          <p:nvPr>
            <p:ph type="body" sz="quarter" idx="11" hasCustomPrompt="1"/>
          </p:nvPr>
        </p:nvSpPr>
        <p:spPr>
          <a:xfrm>
            <a:off x="628062" y="2629935"/>
            <a:ext cx="3242820" cy="892586"/>
          </a:xfrm>
          <a:prstGeom prst="rect">
            <a:avLst/>
          </a:prstGeom>
        </p:spPr>
        <p:txBody>
          <a:bodyPr lIns="91440" tIns="45720" rIns="91440" bIns="45720" anchor="t"/>
          <a:lstStyle>
            <a:lvl1pPr marL="0" indent="0" algn="l">
              <a:lnSpc>
                <a:spcPct val="80000"/>
              </a:lnSpc>
              <a:spcBef>
                <a:spcPts val="0"/>
              </a:spcBef>
              <a:buNone/>
              <a:defRPr sz="3600" cap="all" baseline="0">
                <a:solidFill>
                  <a:schemeClr val="bg1"/>
                </a:solidFill>
                <a:latin typeface="Arial Black" panose="020B0A04020102020204" pitchFamily="34" charset="0"/>
              </a:defRPr>
            </a:lvl1pPr>
          </a:lstStyle>
          <a:p>
            <a:pPr lvl="0"/>
            <a:r>
              <a:rPr lang="en-US"/>
              <a:t>Title</a:t>
            </a:r>
            <a:endParaRPr lang="de-CH"/>
          </a:p>
        </p:txBody>
      </p:sp>
      <p:sp>
        <p:nvSpPr>
          <p:cNvPr id="62" name="Text Placeholder 26">
            <a:extLst>
              <a:ext uri="{FF2B5EF4-FFF2-40B4-BE49-F238E27FC236}">
                <a16:creationId xmlns:a16="http://schemas.microsoft.com/office/drawing/2014/main" id="{F396D5DA-633A-B108-DB88-00B8F1044B98}"/>
              </a:ext>
            </a:extLst>
          </p:cNvPr>
          <p:cNvSpPr>
            <a:spLocks noGrp="1"/>
          </p:cNvSpPr>
          <p:nvPr>
            <p:ph type="body" sz="quarter" idx="34" hasCustomPrompt="1"/>
          </p:nvPr>
        </p:nvSpPr>
        <p:spPr>
          <a:xfrm>
            <a:off x="4520587" y="1360019"/>
            <a:ext cx="1458048" cy="342262"/>
          </a:xfrm>
          <a:prstGeom prst="rect">
            <a:avLst/>
          </a:prstGeom>
        </p:spPr>
        <p:txBody>
          <a:bodyPr lIns="91440" tIns="45720" rIns="91440" bIns="45720" anchor="b"/>
          <a:lstStyle>
            <a:lvl1pPr marL="0" indent="0" algn="r">
              <a:lnSpc>
                <a:spcPct val="100000"/>
              </a:lnSpc>
              <a:spcBef>
                <a:spcPts val="0"/>
              </a:spcBef>
              <a:buNone/>
              <a:defRPr sz="1400" cap="all" baseline="0">
                <a:solidFill>
                  <a:schemeClr val="bg1"/>
                </a:solidFill>
                <a:latin typeface="+mj-lt"/>
              </a:defRPr>
            </a:lvl1pPr>
          </a:lstStyle>
          <a:p>
            <a:pPr lvl="0"/>
            <a:r>
              <a:rPr lang="en-US"/>
              <a:t>Name</a:t>
            </a:r>
            <a:endParaRPr lang="de-CH"/>
          </a:p>
        </p:txBody>
      </p:sp>
      <p:sp>
        <p:nvSpPr>
          <p:cNvPr id="63" name="Text Placeholder 26">
            <a:extLst>
              <a:ext uri="{FF2B5EF4-FFF2-40B4-BE49-F238E27FC236}">
                <a16:creationId xmlns:a16="http://schemas.microsoft.com/office/drawing/2014/main" id="{D6498C96-E900-8D75-AB86-DC27BDF0C26E}"/>
              </a:ext>
            </a:extLst>
          </p:cNvPr>
          <p:cNvSpPr>
            <a:spLocks noGrp="1"/>
          </p:cNvSpPr>
          <p:nvPr>
            <p:ph type="body" sz="quarter" idx="35" hasCustomPrompt="1"/>
          </p:nvPr>
        </p:nvSpPr>
        <p:spPr>
          <a:xfrm>
            <a:off x="4520587" y="1589237"/>
            <a:ext cx="1458048" cy="342262"/>
          </a:xfrm>
          <a:prstGeom prst="rect">
            <a:avLst/>
          </a:prstGeom>
        </p:spPr>
        <p:txBody>
          <a:bodyPr lIns="91440" tIns="45720" rIns="91440" bIns="45720" anchor="t"/>
          <a:lstStyle>
            <a:lvl1pPr marL="0" indent="0" algn="r">
              <a:lnSpc>
                <a:spcPct val="100000"/>
              </a:lnSpc>
              <a:spcBef>
                <a:spcPts val="0"/>
              </a:spcBef>
              <a:buNone/>
              <a:defRPr sz="1200" cap="all" baseline="0">
                <a:solidFill>
                  <a:schemeClr val="bg1"/>
                </a:solidFill>
                <a:latin typeface="+mj-lt"/>
              </a:defRPr>
            </a:lvl1pPr>
          </a:lstStyle>
          <a:p>
            <a:pPr lvl="0"/>
            <a:r>
              <a:rPr lang="en-US"/>
              <a:t>POSITION</a:t>
            </a:r>
            <a:endParaRPr lang="de-CH"/>
          </a:p>
        </p:txBody>
      </p:sp>
      <p:sp>
        <p:nvSpPr>
          <p:cNvPr id="68" name="Picture Placeholder 67">
            <a:extLst>
              <a:ext uri="{FF2B5EF4-FFF2-40B4-BE49-F238E27FC236}">
                <a16:creationId xmlns:a16="http://schemas.microsoft.com/office/drawing/2014/main" id="{0F8AE90E-A2D5-EC94-5E1C-2DB30CF852C8}"/>
              </a:ext>
            </a:extLst>
          </p:cNvPr>
          <p:cNvSpPr>
            <a:spLocks noGrp="1"/>
          </p:cNvSpPr>
          <p:nvPr>
            <p:ph type="pic" sz="quarter" idx="36" hasCustomPrompt="1"/>
          </p:nvPr>
        </p:nvSpPr>
        <p:spPr>
          <a:xfrm>
            <a:off x="6136027" y="422472"/>
            <a:ext cx="1458048" cy="972032"/>
          </a:xfrm>
          <a:custGeom>
            <a:avLst/>
            <a:gdLst>
              <a:gd name="connsiteX0" fmla="*/ 486016 w 1458048"/>
              <a:gd name="connsiteY0" fmla="*/ 0 h 972032"/>
              <a:gd name="connsiteX1" fmla="*/ 972032 w 1458048"/>
              <a:gd name="connsiteY1" fmla="*/ 0 h 972032"/>
              <a:gd name="connsiteX2" fmla="*/ 1458048 w 1458048"/>
              <a:gd name="connsiteY2" fmla="*/ 486016 h 972032"/>
              <a:gd name="connsiteX3" fmla="*/ 1458048 w 1458048"/>
              <a:gd name="connsiteY3" fmla="*/ 972032 h 972032"/>
              <a:gd name="connsiteX4" fmla="*/ 972032 w 1458048"/>
              <a:gd name="connsiteY4" fmla="*/ 972032 h 972032"/>
              <a:gd name="connsiteX5" fmla="*/ 486016 w 1458048"/>
              <a:gd name="connsiteY5" fmla="*/ 972032 h 972032"/>
              <a:gd name="connsiteX6" fmla="*/ 0 w 1458048"/>
              <a:gd name="connsiteY6" fmla="*/ 486016 h 972032"/>
              <a:gd name="connsiteX7" fmla="*/ 486016 w 1458048"/>
              <a:gd name="connsiteY7" fmla="*/ 0 h 972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58048" h="972032">
                <a:moveTo>
                  <a:pt x="486016" y="0"/>
                </a:moveTo>
                <a:lnTo>
                  <a:pt x="972032" y="0"/>
                </a:lnTo>
                <a:cubicBezTo>
                  <a:pt x="1240313" y="0"/>
                  <a:pt x="1458048" y="217736"/>
                  <a:pt x="1458048" y="486016"/>
                </a:cubicBezTo>
                <a:lnTo>
                  <a:pt x="1458048" y="972032"/>
                </a:lnTo>
                <a:lnTo>
                  <a:pt x="972032" y="972032"/>
                </a:lnTo>
                <a:lnTo>
                  <a:pt x="486016" y="972032"/>
                </a:lnTo>
                <a:cubicBezTo>
                  <a:pt x="217736" y="972032"/>
                  <a:pt x="0" y="754297"/>
                  <a:pt x="0" y="486016"/>
                </a:cubicBezTo>
                <a:cubicBezTo>
                  <a:pt x="0" y="217736"/>
                  <a:pt x="217736" y="0"/>
                  <a:pt x="486016" y="0"/>
                </a:cubicBezTo>
                <a:close/>
              </a:path>
            </a:pathLst>
          </a:custGeom>
          <a:solidFill>
            <a:schemeClr val="bg1"/>
          </a:solidFill>
        </p:spPr>
        <p:txBody>
          <a:bodyPr wrap="square" bIns="548640" anchor="ctr">
            <a:noAutofit/>
          </a:bodyPr>
          <a:lstStyle>
            <a:lvl1pPr marL="0" indent="0" algn="ctr">
              <a:buNone/>
              <a:defRPr sz="1200">
                <a:solidFill>
                  <a:schemeClr val="tx1"/>
                </a:solidFill>
                <a:latin typeface="+mj-lt"/>
              </a:defRPr>
            </a:lvl1pPr>
          </a:lstStyle>
          <a:p>
            <a:r>
              <a:rPr lang="de-CH"/>
              <a:t>Add image</a:t>
            </a:r>
          </a:p>
        </p:txBody>
      </p:sp>
      <p:sp>
        <p:nvSpPr>
          <p:cNvPr id="69" name="Text Placeholder 26">
            <a:extLst>
              <a:ext uri="{FF2B5EF4-FFF2-40B4-BE49-F238E27FC236}">
                <a16:creationId xmlns:a16="http://schemas.microsoft.com/office/drawing/2014/main" id="{E1F0B7F1-A8F3-FE3C-7EF1-36A703242AE6}"/>
              </a:ext>
            </a:extLst>
          </p:cNvPr>
          <p:cNvSpPr>
            <a:spLocks noGrp="1"/>
          </p:cNvSpPr>
          <p:nvPr>
            <p:ph type="body" sz="quarter" idx="37" hasCustomPrompt="1"/>
          </p:nvPr>
        </p:nvSpPr>
        <p:spPr>
          <a:xfrm>
            <a:off x="6136027" y="1360019"/>
            <a:ext cx="1458048" cy="342262"/>
          </a:xfrm>
          <a:prstGeom prst="rect">
            <a:avLst/>
          </a:prstGeom>
        </p:spPr>
        <p:txBody>
          <a:bodyPr lIns="91440" tIns="45720" rIns="91440" bIns="45720" anchor="b"/>
          <a:lstStyle>
            <a:lvl1pPr marL="0" indent="0" algn="r">
              <a:lnSpc>
                <a:spcPct val="100000"/>
              </a:lnSpc>
              <a:spcBef>
                <a:spcPts val="0"/>
              </a:spcBef>
              <a:buNone/>
              <a:defRPr sz="1400" cap="all" baseline="0">
                <a:solidFill>
                  <a:schemeClr val="bg1"/>
                </a:solidFill>
                <a:latin typeface="+mj-lt"/>
              </a:defRPr>
            </a:lvl1pPr>
          </a:lstStyle>
          <a:p>
            <a:pPr lvl="0"/>
            <a:r>
              <a:rPr lang="en-US"/>
              <a:t>Name</a:t>
            </a:r>
            <a:endParaRPr lang="de-CH"/>
          </a:p>
        </p:txBody>
      </p:sp>
      <p:sp>
        <p:nvSpPr>
          <p:cNvPr id="70" name="Text Placeholder 26">
            <a:extLst>
              <a:ext uri="{FF2B5EF4-FFF2-40B4-BE49-F238E27FC236}">
                <a16:creationId xmlns:a16="http://schemas.microsoft.com/office/drawing/2014/main" id="{65F614C7-D8A7-0560-A4A3-A5978803AE4D}"/>
              </a:ext>
            </a:extLst>
          </p:cNvPr>
          <p:cNvSpPr>
            <a:spLocks noGrp="1"/>
          </p:cNvSpPr>
          <p:nvPr>
            <p:ph type="body" sz="quarter" idx="38" hasCustomPrompt="1"/>
          </p:nvPr>
        </p:nvSpPr>
        <p:spPr>
          <a:xfrm>
            <a:off x="6136027" y="1589237"/>
            <a:ext cx="1458048" cy="342262"/>
          </a:xfrm>
          <a:prstGeom prst="rect">
            <a:avLst/>
          </a:prstGeom>
        </p:spPr>
        <p:txBody>
          <a:bodyPr lIns="91440" tIns="45720" rIns="91440" bIns="45720" anchor="t"/>
          <a:lstStyle>
            <a:lvl1pPr marL="0" indent="0" algn="r">
              <a:lnSpc>
                <a:spcPct val="100000"/>
              </a:lnSpc>
              <a:spcBef>
                <a:spcPts val="0"/>
              </a:spcBef>
              <a:buNone/>
              <a:defRPr sz="1200" cap="all" baseline="0">
                <a:solidFill>
                  <a:schemeClr val="bg1"/>
                </a:solidFill>
                <a:latin typeface="+mj-lt"/>
              </a:defRPr>
            </a:lvl1pPr>
          </a:lstStyle>
          <a:p>
            <a:pPr lvl="0"/>
            <a:r>
              <a:rPr lang="en-US"/>
              <a:t>POSITION</a:t>
            </a:r>
            <a:endParaRPr lang="de-CH"/>
          </a:p>
        </p:txBody>
      </p:sp>
      <p:sp>
        <p:nvSpPr>
          <p:cNvPr id="71" name="Picture Placeholder 70">
            <a:extLst>
              <a:ext uri="{FF2B5EF4-FFF2-40B4-BE49-F238E27FC236}">
                <a16:creationId xmlns:a16="http://schemas.microsoft.com/office/drawing/2014/main" id="{8EA6D78B-EFDC-F635-DB6D-9F9AE727A035}"/>
              </a:ext>
            </a:extLst>
          </p:cNvPr>
          <p:cNvSpPr>
            <a:spLocks noGrp="1"/>
          </p:cNvSpPr>
          <p:nvPr>
            <p:ph type="pic" sz="quarter" idx="39" hasCustomPrompt="1"/>
          </p:nvPr>
        </p:nvSpPr>
        <p:spPr>
          <a:xfrm>
            <a:off x="7751467" y="422472"/>
            <a:ext cx="1458048" cy="972032"/>
          </a:xfrm>
          <a:custGeom>
            <a:avLst/>
            <a:gdLst>
              <a:gd name="connsiteX0" fmla="*/ 486016 w 1458048"/>
              <a:gd name="connsiteY0" fmla="*/ 0 h 972032"/>
              <a:gd name="connsiteX1" fmla="*/ 972032 w 1458048"/>
              <a:gd name="connsiteY1" fmla="*/ 0 h 972032"/>
              <a:gd name="connsiteX2" fmla="*/ 1458048 w 1458048"/>
              <a:gd name="connsiteY2" fmla="*/ 486016 h 972032"/>
              <a:gd name="connsiteX3" fmla="*/ 1458048 w 1458048"/>
              <a:gd name="connsiteY3" fmla="*/ 972032 h 972032"/>
              <a:gd name="connsiteX4" fmla="*/ 972032 w 1458048"/>
              <a:gd name="connsiteY4" fmla="*/ 972032 h 972032"/>
              <a:gd name="connsiteX5" fmla="*/ 486016 w 1458048"/>
              <a:gd name="connsiteY5" fmla="*/ 972032 h 972032"/>
              <a:gd name="connsiteX6" fmla="*/ 0 w 1458048"/>
              <a:gd name="connsiteY6" fmla="*/ 486016 h 972032"/>
              <a:gd name="connsiteX7" fmla="*/ 486016 w 1458048"/>
              <a:gd name="connsiteY7" fmla="*/ 0 h 972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58048" h="972032">
                <a:moveTo>
                  <a:pt x="486016" y="0"/>
                </a:moveTo>
                <a:lnTo>
                  <a:pt x="972032" y="0"/>
                </a:lnTo>
                <a:cubicBezTo>
                  <a:pt x="1240313" y="0"/>
                  <a:pt x="1458048" y="217736"/>
                  <a:pt x="1458048" y="486016"/>
                </a:cubicBezTo>
                <a:lnTo>
                  <a:pt x="1458048" y="972032"/>
                </a:lnTo>
                <a:lnTo>
                  <a:pt x="972032" y="972032"/>
                </a:lnTo>
                <a:lnTo>
                  <a:pt x="486016" y="972032"/>
                </a:lnTo>
                <a:cubicBezTo>
                  <a:pt x="217736" y="972032"/>
                  <a:pt x="0" y="754297"/>
                  <a:pt x="0" y="486016"/>
                </a:cubicBezTo>
                <a:cubicBezTo>
                  <a:pt x="0" y="217736"/>
                  <a:pt x="217736" y="0"/>
                  <a:pt x="486016" y="0"/>
                </a:cubicBezTo>
                <a:close/>
              </a:path>
            </a:pathLst>
          </a:custGeom>
          <a:solidFill>
            <a:schemeClr val="bg1"/>
          </a:solidFill>
        </p:spPr>
        <p:txBody>
          <a:bodyPr wrap="square" bIns="548640" anchor="ctr">
            <a:noAutofit/>
          </a:bodyPr>
          <a:lstStyle>
            <a:lvl1pPr marL="0" indent="0" algn="ctr">
              <a:buNone/>
              <a:defRPr sz="1200">
                <a:solidFill>
                  <a:schemeClr val="tx1"/>
                </a:solidFill>
                <a:latin typeface="+mj-lt"/>
              </a:defRPr>
            </a:lvl1pPr>
          </a:lstStyle>
          <a:p>
            <a:r>
              <a:rPr lang="de-CH"/>
              <a:t>Add image</a:t>
            </a:r>
          </a:p>
        </p:txBody>
      </p:sp>
      <p:sp>
        <p:nvSpPr>
          <p:cNvPr id="72" name="Text Placeholder 26">
            <a:extLst>
              <a:ext uri="{FF2B5EF4-FFF2-40B4-BE49-F238E27FC236}">
                <a16:creationId xmlns:a16="http://schemas.microsoft.com/office/drawing/2014/main" id="{26953256-9525-51F6-E2D4-451F58F53895}"/>
              </a:ext>
            </a:extLst>
          </p:cNvPr>
          <p:cNvSpPr>
            <a:spLocks noGrp="1"/>
          </p:cNvSpPr>
          <p:nvPr>
            <p:ph type="body" sz="quarter" idx="40" hasCustomPrompt="1"/>
          </p:nvPr>
        </p:nvSpPr>
        <p:spPr>
          <a:xfrm>
            <a:off x="7751467" y="1360019"/>
            <a:ext cx="1458048" cy="342262"/>
          </a:xfrm>
          <a:prstGeom prst="rect">
            <a:avLst/>
          </a:prstGeom>
        </p:spPr>
        <p:txBody>
          <a:bodyPr lIns="91440" tIns="45720" rIns="91440" bIns="45720" anchor="b"/>
          <a:lstStyle>
            <a:lvl1pPr marL="0" indent="0" algn="r">
              <a:lnSpc>
                <a:spcPct val="100000"/>
              </a:lnSpc>
              <a:spcBef>
                <a:spcPts val="0"/>
              </a:spcBef>
              <a:buNone/>
              <a:defRPr sz="1400" cap="all" baseline="0">
                <a:solidFill>
                  <a:schemeClr val="bg1"/>
                </a:solidFill>
                <a:latin typeface="+mj-lt"/>
              </a:defRPr>
            </a:lvl1pPr>
          </a:lstStyle>
          <a:p>
            <a:pPr lvl="0"/>
            <a:r>
              <a:rPr lang="en-US"/>
              <a:t>Name</a:t>
            </a:r>
            <a:endParaRPr lang="de-CH"/>
          </a:p>
        </p:txBody>
      </p:sp>
      <p:sp>
        <p:nvSpPr>
          <p:cNvPr id="73" name="Text Placeholder 26">
            <a:extLst>
              <a:ext uri="{FF2B5EF4-FFF2-40B4-BE49-F238E27FC236}">
                <a16:creationId xmlns:a16="http://schemas.microsoft.com/office/drawing/2014/main" id="{DFBECEFC-4B39-F911-2ABD-3746CDEEF425}"/>
              </a:ext>
            </a:extLst>
          </p:cNvPr>
          <p:cNvSpPr>
            <a:spLocks noGrp="1"/>
          </p:cNvSpPr>
          <p:nvPr>
            <p:ph type="body" sz="quarter" idx="41" hasCustomPrompt="1"/>
          </p:nvPr>
        </p:nvSpPr>
        <p:spPr>
          <a:xfrm>
            <a:off x="7751467" y="1589237"/>
            <a:ext cx="1458048" cy="342262"/>
          </a:xfrm>
          <a:prstGeom prst="rect">
            <a:avLst/>
          </a:prstGeom>
        </p:spPr>
        <p:txBody>
          <a:bodyPr lIns="91440" tIns="45720" rIns="91440" bIns="45720" anchor="t"/>
          <a:lstStyle>
            <a:lvl1pPr marL="0" indent="0" algn="r">
              <a:lnSpc>
                <a:spcPct val="100000"/>
              </a:lnSpc>
              <a:spcBef>
                <a:spcPts val="0"/>
              </a:spcBef>
              <a:buNone/>
              <a:defRPr sz="1200" cap="all" baseline="0">
                <a:solidFill>
                  <a:schemeClr val="bg1"/>
                </a:solidFill>
                <a:latin typeface="+mj-lt"/>
              </a:defRPr>
            </a:lvl1pPr>
          </a:lstStyle>
          <a:p>
            <a:pPr lvl="0"/>
            <a:r>
              <a:rPr lang="en-US"/>
              <a:t>POSITION</a:t>
            </a:r>
            <a:endParaRPr lang="de-CH"/>
          </a:p>
        </p:txBody>
      </p:sp>
      <p:sp>
        <p:nvSpPr>
          <p:cNvPr id="74" name="Picture Placeholder 73">
            <a:extLst>
              <a:ext uri="{FF2B5EF4-FFF2-40B4-BE49-F238E27FC236}">
                <a16:creationId xmlns:a16="http://schemas.microsoft.com/office/drawing/2014/main" id="{92535328-2F19-B832-8150-FB73615CEE16}"/>
              </a:ext>
            </a:extLst>
          </p:cNvPr>
          <p:cNvSpPr>
            <a:spLocks noGrp="1"/>
          </p:cNvSpPr>
          <p:nvPr>
            <p:ph type="pic" sz="quarter" idx="42" hasCustomPrompt="1"/>
          </p:nvPr>
        </p:nvSpPr>
        <p:spPr>
          <a:xfrm>
            <a:off x="9366907" y="422472"/>
            <a:ext cx="1458048" cy="972032"/>
          </a:xfrm>
          <a:custGeom>
            <a:avLst/>
            <a:gdLst>
              <a:gd name="connsiteX0" fmla="*/ 486016 w 1458048"/>
              <a:gd name="connsiteY0" fmla="*/ 0 h 972032"/>
              <a:gd name="connsiteX1" fmla="*/ 972032 w 1458048"/>
              <a:gd name="connsiteY1" fmla="*/ 0 h 972032"/>
              <a:gd name="connsiteX2" fmla="*/ 1458048 w 1458048"/>
              <a:gd name="connsiteY2" fmla="*/ 486016 h 972032"/>
              <a:gd name="connsiteX3" fmla="*/ 1458048 w 1458048"/>
              <a:gd name="connsiteY3" fmla="*/ 972032 h 972032"/>
              <a:gd name="connsiteX4" fmla="*/ 972032 w 1458048"/>
              <a:gd name="connsiteY4" fmla="*/ 972032 h 972032"/>
              <a:gd name="connsiteX5" fmla="*/ 486016 w 1458048"/>
              <a:gd name="connsiteY5" fmla="*/ 972032 h 972032"/>
              <a:gd name="connsiteX6" fmla="*/ 0 w 1458048"/>
              <a:gd name="connsiteY6" fmla="*/ 486016 h 972032"/>
              <a:gd name="connsiteX7" fmla="*/ 486016 w 1458048"/>
              <a:gd name="connsiteY7" fmla="*/ 0 h 972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58048" h="972032">
                <a:moveTo>
                  <a:pt x="486016" y="0"/>
                </a:moveTo>
                <a:lnTo>
                  <a:pt x="972032" y="0"/>
                </a:lnTo>
                <a:cubicBezTo>
                  <a:pt x="1240313" y="0"/>
                  <a:pt x="1458048" y="217736"/>
                  <a:pt x="1458048" y="486016"/>
                </a:cubicBezTo>
                <a:lnTo>
                  <a:pt x="1458048" y="972032"/>
                </a:lnTo>
                <a:lnTo>
                  <a:pt x="972032" y="972032"/>
                </a:lnTo>
                <a:lnTo>
                  <a:pt x="486016" y="972032"/>
                </a:lnTo>
                <a:cubicBezTo>
                  <a:pt x="217736" y="972032"/>
                  <a:pt x="0" y="754297"/>
                  <a:pt x="0" y="486016"/>
                </a:cubicBezTo>
                <a:cubicBezTo>
                  <a:pt x="0" y="217736"/>
                  <a:pt x="217736" y="0"/>
                  <a:pt x="486016" y="0"/>
                </a:cubicBezTo>
                <a:close/>
              </a:path>
            </a:pathLst>
          </a:custGeom>
          <a:solidFill>
            <a:schemeClr val="bg1"/>
          </a:solidFill>
        </p:spPr>
        <p:txBody>
          <a:bodyPr wrap="square" bIns="548640" anchor="ctr">
            <a:noAutofit/>
          </a:bodyPr>
          <a:lstStyle>
            <a:lvl1pPr marL="0" indent="0" algn="ctr">
              <a:buNone/>
              <a:defRPr sz="1200">
                <a:solidFill>
                  <a:schemeClr val="tx1"/>
                </a:solidFill>
                <a:latin typeface="+mj-lt"/>
              </a:defRPr>
            </a:lvl1pPr>
          </a:lstStyle>
          <a:p>
            <a:r>
              <a:rPr lang="de-CH"/>
              <a:t>Add image</a:t>
            </a:r>
          </a:p>
        </p:txBody>
      </p:sp>
      <p:sp>
        <p:nvSpPr>
          <p:cNvPr id="75" name="Text Placeholder 26">
            <a:extLst>
              <a:ext uri="{FF2B5EF4-FFF2-40B4-BE49-F238E27FC236}">
                <a16:creationId xmlns:a16="http://schemas.microsoft.com/office/drawing/2014/main" id="{AA0A52D2-C28A-9A6F-63CC-F06C4AFF08F7}"/>
              </a:ext>
            </a:extLst>
          </p:cNvPr>
          <p:cNvSpPr>
            <a:spLocks noGrp="1"/>
          </p:cNvSpPr>
          <p:nvPr>
            <p:ph type="body" sz="quarter" idx="43" hasCustomPrompt="1"/>
          </p:nvPr>
        </p:nvSpPr>
        <p:spPr>
          <a:xfrm>
            <a:off x="9366907" y="1360019"/>
            <a:ext cx="1458048" cy="342262"/>
          </a:xfrm>
          <a:prstGeom prst="rect">
            <a:avLst/>
          </a:prstGeom>
        </p:spPr>
        <p:txBody>
          <a:bodyPr lIns="91440" tIns="45720" rIns="91440" bIns="45720" anchor="b"/>
          <a:lstStyle>
            <a:lvl1pPr marL="0" indent="0" algn="r">
              <a:lnSpc>
                <a:spcPct val="100000"/>
              </a:lnSpc>
              <a:spcBef>
                <a:spcPts val="0"/>
              </a:spcBef>
              <a:buNone/>
              <a:defRPr sz="1400" cap="all" baseline="0">
                <a:solidFill>
                  <a:schemeClr val="bg1"/>
                </a:solidFill>
                <a:latin typeface="+mj-lt"/>
              </a:defRPr>
            </a:lvl1pPr>
          </a:lstStyle>
          <a:p>
            <a:pPr lvl="0"/>
            <a:r>
              <a:rPr lang="en-US"/>
              <a:t>Name</a:t>
            </a:r>
            <a:endParaRPr lang="de-CH"/>
          </a:p>
        </p:txBody>
      </p:sp>
      <p:sp>
        <p:nvSpPr>
          <p:cNvPr id="76" name="Text Placeholder 26">
            <a:extLst>
              <a:ext uri="{FF2B5EF4-FFF2-40B4-BE49-F238E27FC236}">
                <a16:creationId xmlns:a16="http://schemas.microsoft.com/office/drawing/2014/main" id="{DFBDE435-2705-CD7D-1C3A-8B0710E86DD5}"/>
              </a:ext>
            </a:extLst>
          </p:cNvPr>
          <p:cNvSpPr>
            <a:spLocks noGrp="1"/>
          </p:cNvSpPr>
          <p:nvPr>
            <p:ph type="body" sz="quarter" idx="44" hasCustomPrompt="1"/>
          </p:nvPr>
        </p:nvSpPr>
        <p:spPr>
          <a:xfrm>
            <a:off x="9366907" y="1589237"/>
            <a:ext cx="1458048" cy="342262"/>
          </a:xfrm>
          <a:prstGeom prst="rect">
            <a:avLst/>
          </a:prstGeom>
        </p:spPr>
        <p:txBody>
          <a:bodyPr lIns="91440" tIns="45720" rIns="91440" bIns="45720" anchor="t"/>
          <a:lstStyle>
            <a:lvl1pPr marL="0" indent="0" algn="r">
              <a:lnSpc>
                <a:spcPct val="100000"/>
              </a:lnSpc>
              <a:spcBef>
                <a:spcPts val="0"/>
              </a:spcBef>
              <a:buNone/>
              <a:defRPr sz="1200" cap="all" baseline="0">
                <a:solidFill>
                  <a:schemeClr val="bg1"/>
                </a:solidFill>
                <a:latin typeface="+mj-lt"/>
              </a:defRPr>
            </a:lvl1pPr>
          </a:lstStyle>
          <a:p>
            <a:pPr lvl="0"/>
            <a:r>
              <a:rPr lang="en-US"/>
              <a:t>POSITION</a:t>
            </a:r>
            <a:endParaRPr lang="de-CH"/>
          </a:p>
        </p:txBody>
      </p:sp>
      <p:sp>
        <p:nvSpPr>
          <p:cNvPr id="77" name="Picture Placeholder 76">
            <a:extLst>
              <a:ext uri="{FF2B5EF4-FFF2-40B4-BE49-F238E27FC236}">
                <a16:creationId xmlns:a16="http://schemas.microsoft.com/office/drawing/2014/main" id="{B2722D43-3C01-C3AE-6A1C-A83DDFA062DC}"/>
              </a:ext>
            </a:extLst>
          </p:cNvPr>
          <p:cNvSpPr>
            <a:spLocks noGrp="1"/>
          </p:cNvSpPr>
          <p:nvPr>
            <p:ph type="pic" sz="quarter" idx="45" hasCustomPrompt="1"/>
          </p:nvPr>
        </p:nvSpPr>
        <p:spPr>
          <a:xfrm>
            <a:off x="4520587" y="2010421"/>
            <a:ext cx="1458048" cy="972032"/>
          </a:xfrm>
          <a:custGeom>
            <a:avLst/>
            <a:gdLst>
              <a:gd name="connsiteX0" fmla="*/ 486016 w 1458048"/>
              <a:gd name="connsiteY0" fmla="*/ 0 h 972032"/>
              <a:gd name="connsiteX1" fmla="*/ 972032 w 1458048"/>
              <a:gd name="connsiteY1" fmla="*/ 0 h 972032"/>
              <a:gd name="connsiteX2" fmla="*/ 1458048 w 1458048"/>
              <a:gd name="connsiteY2" fmla="*/ 486016 h 972032"/>
              <a:gd name="connsiteX3" fmla="*/ 1458048 w 1458048"/>
              <a:gd name="connsiteY3" fmla="*/ 972032 h 972032"/>
              <a:gd name="connsiteX4" fmla="*/ 972032 w 1458048"/>
              <a:gd name="connsiteY4" fmla="*/ 972032 h 972032"/>
              <a:gd name="connsiteX5" fmla="*/ 486016 w 1458048"/>
              <a:gd name="connsiteY5" fmla="*/ 972032 h 972032"/>
              <a:gd name="connsiteX6" fmla="*/ 0 w 1458048"/>
              <a:gd name="connsiteY6" fmla="*/ 486016 h 972032"/>
              <a:gd name="connsiteX7" fmla="*/ 486016 w 1458048"/>
              <a:gd name="connsiteY7" fmla="*/ 0 h 972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58048" h="972032">
                <a:moveTo>
                  <a:pt x="486016" y="0"/>
                </a:moveTo>
                <a:lnTo>
                  <a:pt x="972032" y="0"/>
                </a:lnTo>
                <a:cubicBezTo>
                  <a:pt x="1240313" y="0"/>
                  <a:pt x="1458048" y="217736"/>
                  <a:pt x="1458048" y="486016"/>
                </a:cubicBezTo>
                <a:lnTo>
                  <a:pt x="1458048" y="972032"/>
                </a:lnTo>
                <a:lnTo>
                  <a:pt x="972032" y="972032"/>
                </a:lnTo>
                <a:lnTo>
                  <a:pt x="486016" y="972032"/>
                </a:lnTo>
                <a:cubicBezTo>
                  <a:pt x="217736" y="972032"/>
                  <a:pt x="0" y="754297"/>
                  <a:pt x="0" y="486016"/>
                </a:cubicBezTo>
                <a:cubicBezTo>
                  <a:pt x="0" y="217736"/>
                  <a:pt x="217736" y="0"/>
                  <a:pt x="486016" y="0"/>
                </a:cubicBezTo>
                <a:close/>
              </a:path>
            </a:pathLst>
          </a:custGeom>
          <a:solidFill>
            <a:schemeClr val="bg1"/>
          </a:solidFill>
        </p:spPr>
        <p:txBody>
          <a:bodyPr wrap="square" bIns="548640" anchor="ctr">
            <a:noAutofit/>
          </a:bodyPr>
          <a:lstStyle>
            <a:lvl1pPr marL="0" indent="0" algn="ctr">
              <a:buNone/>
              <a:defRPr sz="1200">
                <a:solidFill>
                  <a:schemeClr val="tx1"/>
                </a:solidFill>
                <a:latin typeface="+mj-lt"/>
              </a:defRPr>
            </a:lvl1pPr>
          </a:lstStyle>
          <a:p>
            <a:r>
              <a:rPr lang="de-CH"/>
              <a:t>Add image</a:t>
            </a:r>
          </a:p>
        </p:txBody>
      </p:sp>
      <p:sp>
        <p:nvSpPr>
          <p:cNvPr id="78" name="Text Placeholder 26">
            <a:extLst>
              <a:ext uri="{FF2B5EF4-FFF2-40B4-BE49-F238E27FC236}">
                <a16:creationId xmlns:a16="http://schemas.microsoft.com/office/drawing/2014/main" id="{F7550D32-ED5E-98E8-EB27-17B690F3B91D}"/>
              </a:ext>
            </a:extLst>
          </p:cNvPr>
          <p:cNvSpPr>
            <a:spLocks noGrp="1"/>
          </p:cNvSpPr>
          <p:nvPr>
            <p:ph type="body" sz="quarter" idx="46" hasCustomPrompt="1"/>
          </p:nvPr>
        </p:nvSpPr>
        <p:spPr>
          <a:xfrm>
            <a:off x="4520587" y="2947968"/>
            <a:ext cx="1458048" cy="342262"/>
          </a:xfrm>
          <a:prstGeom prst="rect">
            <a:avLst/>
          </a:prstGeom>
        </p:spPr>
        <p:txBody>
          <a:bodyPr lIns="91440" tIns="45720" rIns="91440" bIns="45720" anchor="b"/>
          <a:lstStyle>
            <a:lvl1pPr marL="0" indent="0" algn="r">
              <a:lnSpc>
                <a:spcPct val="100000"/>
              </a:lnSpc>
              <a:spcBef>
                <a:spcPts val="0"/>
              </a:spcBef>
              <a:buNone/>
              <a:defRPr sz="1400" cap="all" baseline="0">
                <a:solidFill>
                  <a:schemeClr val="bg1"/>
                </a:solidFill>
                <a:latin typeface="+mj-lt"/>
              </a:defRPr>
            </a:lvl1pPr>
          </a:lstStyle>
          <a:p>
            <a:pPr lvl="0"/>
            <a:r>
              <a:rPr lang="en-US"/>
              <a:t>Name</a:t>
            </a:r>
            <a:endParaRPr lang="de-CH"/>
          </a:p>
        </p:txBody>
      </p:sp>
      <p:sp>
        <p:nvSpPr>
          <p:cNvPr id="79" name="Text Placeholder 26">
            <a:extLst>
              <a:ext uri="{FF2B5EF4-FFF2-40B4-BE49-F238E27FC236}">
                <a16:creationId xmlns:a16="http://schemas.microsoft.com/office/drawing/2014/main" id="{FFA68346-ED32-03DB-5E92-C1F261498DD3}"/>
              </a:ext>
            </a:extLst>
          </p:cNvPr>
          <p:cNvSpPr>
            <a:spLocks noGrp="1"/>
          </p:cNvSpPr>
          <p:nvPr>
            <p:ph type="body" sz="quarter" idx="47" hasCustomPrompt="1"/>
          </p:nvPr>
        </p:nvSpPr>
        <p:spPr>
          <a:xfrm>
            <a:off x="4520587" y="3177186"/>
            <a:ext cx="1458048" cy="342262"/>
          </a:xfrm>
          <a:prstGeom prst="rect">
            <a:avLst/>
          </a:prstGeom>
        </p:spPr>
        <p:txBody>
          <a:bodyPr lIns="91440" tIns="45720" rIns="91440" bIns="45720" anchor="t"/>
          <a:lstStyle>
            <a:lvl1pPr marL="0" indent="0" algn="r">
              <a:lnSpc>
                <a:spcPct val="100000"/>
              </a:lnSpc>
              <a:spcBef>
                <a:spcPts val="0"/>
              </a:spcBef>
              <a:buNone/>
              <a:defRPr sz="1200" cap="all" baseline="0">
                <a:solidFill>
                  <a:schemeClr val="bg1"/>
                </a:solidFill>
                <a:latin typeface="+mj-lt"/>
              </a:defRPr>
            </a:lvl1pPr>
          </a:lstStyle>
          <a:p>
            <a:pPr lvl="0"/>
            <a:r>
              <a:rPr lang="en-US"/>
              <a:t>POSITION</a:t>
            </a:r>
            <a:endParaRPr lang="de-CH"/>
          </a:p>
        </p:txBody>
      </p:sp>
      <p:sp>
        <p:nvSpPr>
          <p:cNvPr id="80" name="Picture Placeholder 79">
            <a:extLst>
              <a:ext uri="{FF2B5EF4-FFF2-40B4-BE49-F238E27FC236}">
                <a16:creationId xmlns:a16="http://schemas.microsoft.com/office/drawing/2014/main" id="{5CD2F850-38B0-4B8E-3F23-5CBA6D3BB966}"/>
              </a:ext>
            </a:extLst>
          </p:cNvPr>
          <p:cNvSpPr>
            <a:spLocks noGrp="1"/>
          </p:cNvSpPr>
          <p:nvPr>
            <p:ph type="pic" sz="quarter" idx="48" hasCustomPrompt="1"/>
          </p:nvPr>
        </p:nvSpPr>
        <p:spPr>
          <a:xfrm>
            <a:off x="6136027" y="2010421"/>
            <a:ext cx="1458048" cy="972032"/>
          </a:xfrm>
          <a:custGeom>
            <a:avLst/>
            <a:gdLst>
              <a:gd name="connsiteX0" fmla="*/ 486016 w 1458048"/>
              <a:gd name="connsiteY0" fmla="*/ 0 h 972032"/>
              <a:gd name="connsiteX1" fmla="*/ 972032 w 1458048"/>
              <a:gd name="connsiteY1" fmla="*/ 0 h 972032"/>
              <a:gd name="connsiteX2" fmla="*/ 1458048 w 1458048"/>
              <a:gd name="connsiteY2" fmla="*/ 486016 h 972032"/>
              <a:gd name="connsiteX3" fmla="*/ 1458048 w 1458048"/>
              <a:gd name="connsiteY3" fmla="*/ 972032 h 972032"/>
              <a:gd name="connsiteX4" fmla="*/ 972032 w 1458048"/>
              <a:gd name="connsiteY4" fmla="*/ 972032 h 972032"/>
              <a:gd name="connsiteX5" fmla="*/ 486016 w 1458048"/>
              <a:gd name="connsiteY5" fmla="*/ 972032 h 972032"/>
              <a:gd name="connsiteX6" fmla="*/ 0 w 1458048"/>
              <a:gd name="connsiteY6" fmla="*/ 486016 h 972032"/>
              <a:gd name="connsiteX7" fmla="*/ 486016 w 1458048"/>
              <a:gd name="connsiteY7" fmla="*/ 0 h 972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58048" h="972032">
                <a:moveTo>
                  <a:pt x="486016" y="0"/>
                </a:moveTo>
                <a:lnTo>
                  <a:pt x="972032" y="0"/>
                </a:lnTo>
                <a:cubicBezTo>
                  <a:pt x="1240313" y="0"/>
                  <a:pt x="1458048" y="217736"/>
                  <a:pt x="1458048" y="486016"/>
                </a:cubicBezTo>
                <a:lnTo>
                  <a:pt x="1458048" y="972032"/>
                </a:lnTo>
                <a:lnTo>
                  <a:pt x="972032" y="972032"/>
                </a:lnTo>
                <a:lnTo>
                  <a:pt x="486016" y="972032"/>
                </a:lnTo>
                <a:cubicBezTo>
                  <a:pt x="217736" y="972032"/>
                  <a:pt x="0" y="754297"/>
                  <a:pt x="0" y="486016"/>
                </a:cubicBezTo>
                <a:cubicBezTo>
                  <a:pt x="0" y="217736"/>
                  <a:pt x="217736" y="0"/>
                  <a:pt x="486016" y="0"/>
                </a:cubicBezTo>
                <a:close/>
              </a:path>
            </a:pathLst>
          </a:custGeom>
          <a:solidFill>
            <a:schemeClr val="bg1"/>
          </a:solidFill>
        </p:spPr>
        <p:txBody>
          <a:bodyPr wrap="square" bIns="548640" anchor="ctr">
            <a:noAutofit/>
          </a:bodyPr>
          <a:lstStyle>
            <a:lvl1pPr marL="0" indent="0" algn="ctr">
              <a:buNone/>
              <a:defRPr sz="1200">
                <a:solidFill>
                  <a:schemeClr val="tx1"/>
                </a:solidFill>
                <a:latin typeface="+mj-lt"/>
              </a:defRPr>
            </a:lvl1pPr>
          </a:lstStyle>
          <a:p>
            <a:r>
              <a:rPr lang="de-CH"/>
              <a:t>Add image</a:t>
            </a:r>
          </a:p>
        </p:txBody>
      </p:sp>
      <p:sp>
        <p:nvSpPr>
          <p:cNvPr id="81" name="Text Placeholder 26">
            <a:extLst>
              <a:ext uri="{FF2B5EF4-FFF2-40B4-BE49-F238E27FC236}">
                <a16:creationId xmlns:a16="http://schemas.microsoft.com/office/drawing/2014/main" id="{20CDECA4-B4E7-8144-483B-423D7493C37B}"/>
              </a:ext>
            </a:extLst>
          </p:cNvPr>
          <p:cNvSpPr>
            <a:spLocks noGrp="1"/>
          </p:cNvSpPr>
          <p:nvPr>
            <p:ph type="body" sz="quarter" idx="49" hasCustomPrompt="1"/>
          </p:nvPr>
        </p:nvSpPr>
        <p:spPr>
          <a:xfrm>
            <a:off x="6136027" y="2947968"/>
            <a:ext cx="1458048" cy="342262"/>
          </a:xfrm>
          <a:prstGeom prst="rect">
            <a:avLst/>
          </a:prstGeom>
        </p:spPr>
        <p:txBody>
          <a:bodyPr lIns="91440" tIns="45720" rIns="91440" bIns="45720" anchor="b"/>
          <a:lstStyle>
            <a:lvl1pPr marL="0" indent="0" algn="r">
              <a:lnSpc>
                <a:spcPct val="100000"/>
              </a:lnSpc>
              <a:spcBef>
                <a:spcPts val="0"/>
              </a:spcBef>
              <a:buNone/>
              <a:defRPr sz="1400" cap="all" baseline="0">
                <a:solidFill>
                  <a:schemeClr val="bg1"/>
                </a:solidFill>
                <a:latin typeface="+mj-lt"/>
              </a:defRPr>
            </a:lvl1pPr>
          </a:lstStyle>
          <a:p>
            <a:pPr lvl="0"/>
            <a:r>
              <a:rPr lang="en-US"/>
              <a:t>Name</a:t>
            </a:r>
            <a:endParaRPr lang="de-CH"/>
          </a:p>
        </p:txBody>
      </p:sp>
      <p:sp>
        <p:nvSpPr>
          <p:cNvPr id="82" name="Text Placeholder 26">
            <a:extLst>
              <a:ext uri="{FF2B5EF4-FFF2-40B4-BE49-F238E27FC236}">
                <a16:creationId xmlns:a16="http://schemas.microsoft.com/office/drawing/2014/main" id="{329DD36C-EE23-B54D-12FF-8EA195D849D6}"/>
              </a:ext>
            </a:extLst>
          </p:cNvPr>
          <p:cNvSpPr>
            <a:spLocks noGrp="1"/>
          </p:cNvSpPr>
          <p:nvPr>
            <p:ph type="body" sz="quarter" idx="50" hasCustomPrompt="1"/>
          </p:nvPr>
        </p:nvSpPr>
        <p:spPr>
          <a:xfrm>
            <a:off x="6136027" y="3177186"/>
            <a:ext cx="1458048" cy="342262"/>
          </a:xfrm>
          <a:prstGeom prst="rect">
            <a:avLst/>
          </a:prstGeom>
        </p:spPr>
        <p:txBody>
          <a:bodyPr lIns="91440" tIns="45720" rIns="91440" bIns="45720" anchor="t"/>
          <a:lstStyle>
            <a:lvl1pPr marL="0" indent="0" algn="r">
              <a:lnSpc>
                <a:spcPct val="100000"/>
              </a:lnSpc>
              <a:spcBef>
                <a:spcPts val="0"/>
              </a:spcBef>
              <a:buNone/>
              <a:defRPr sz="1200" cap="all" baseline="0">
                <a:solidFill>
                  <a:schemeClr val="bg1"/>
                </a:solidFill>
                <a:latin typeface="+mj-lt"/>
              </a:defRPr>
            </a:lvl1pPr>
          </a:lstStyle>
          <a:p>
            <a:pPr lvl="0"/>
            <a:r>
              <a:rPr lang="en-US"/>
              <a:t>POSITION</a:t>
            </a:r>
            <a:endParaRPr lang="de-CH"/>
          </a:p>
        </p:txBody>
      </p:sp>
      <p:sp>
        <p:nvSpPr>
          <p:cNvPr id="83" name="Picture Placeholder 82">
            <a:extLst>
              <a:ext uri="{FF2B5EF4-FFF2-40B4-BE49-F238E27FC236}">
                <a16:creationId xmlns:a16="http://schemas.microsoft.com/office/drawing/2014/main" id="{1DC6F791-3CC0-235D-F348-D8A5220A9583}"/>
              </a:ext>
            </a:extLst>
          </p:cNvPr>
          <p:cNvSpPr>
            <a:spLocks noGrp="1"/>
          </p:cNvSpPr>
          <p:nvPr>
            <p:ph type="pic" sz="quarter" idx="51" hasCustomPrompt="1"/>
          </p:nvPr>
        </p:nvSpPr>
        <p:spPr>
          <a:xfrm>
            <a:off x="7751467" y="2010421"/>
            <a:ext cx="1458048" cy="972032"/>
          </a:xfrm>
          <a:custGeom>
            <a:avLst/>
            <a:gdLst>
              <a:gd name="connsiteX0" fmla="*/ 486016 w 1458048"/>
              <a:gd name="connsiteY0" fmla="*/ 0 h 972032"/>
              <a:gd name="connsiteX1" fmla="*/ 972032 w 1458048"/>
              <a:gd name="connsiteY1" fmla="*/ 0 h 972032"/>
              <a:gd name="connsiteX2" fmla="*/ 1458048 w 1458048"/>
              <a:gd name="connsiteY2" fmla="*/ 486016 h 972032"/>
              <a:gd name="connsiteX3" fmla="*/ 1458048 w 1458048"/>
              <a:gd name="connsiteY3" fmla="*/ 972032 h 972032"/>
              <a:gd name="connsiteX4" fmla="*/ 972032 w 1458048"/>
              <a:gd name="connsiteY4" fmla="*/ 972032 h 972032"/>
              <a:gd name="connsiteX5" fmla="*/ 486016 w 1458048"/>
              <a:gd name="connsiteY5" fmla="*/ 972032 h 972032"/>
              <a:gd name="connsiteX6" fmla="*/ 0 w 1458048"/>
              <a:gd name="connsiteY6" fmla="*/ 486016 h 972032"/>
              <a:gd name="connsiteX7" fmla="*/ 486016 w 1458048"/>
              <a:gd name="connsiteY7" fmla="*/ 0 h 972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58048" h="972032">
                <a:moveTo>
                  <a:pt x="486016" y="0"/>
                </a:moveTo>
                <a:lnTo>
                  <a:pt x="972032" y="0"/>
                </a:lnTo>
                <a:cubicBezTo>
                  <a:pt x="1240313" y="0"/>
                  <a:pt x="1458048" y="217736"/>
                  <a:pt x="1458048" y="486016"/>
                </a:cubicBezTo>
                <a:lnTo>
                  <a:pt x="1458048" y="972032"/>
                </a:lnTo>
                <a:lnTo>
                  <a:pt x="972032" y="972032"/>
                </a:lnTo>
                <a:lnTo>
                  <a:pt x="486016" y="972032"/>
                </a:lnTo>
                <a:cubicBezTo>
                  <a:pt x="217736" y="972032"/>
                  <a:pt x="0" y="754297"/>
                  <a:pt x="0" y="486016"/>
                </a:cubicBezTo>
                <a:cubicBezTo>
                  <a:pt x="0" y="217736"/>
                  <a:pt x="217736" y="0"/>
                  <a:pt x="486016" y="0"/>
                </a:cubicBezTo>
                <a:close/>
              </a:path>
            </a:pathLst>
          </a:custGeom>
          <a:solidFill>
            <a:schemeClr val="bg1"/>
          </a:solidFill>
        </p:spPr>
        <p:txBody>
          <a:bodyPr wrap="square" bIns="548640" anchor="ctr">
            <a:noAutofit/>
          </a:bodyPr>
          <a:lstStyle>
            <a:lvl1pPr marL="0" indent="0" algn="ctr">
              <a:buNone/>
              <a:defRPr sz="1200">
                <a:solidFill>
                  <a:schemeClr val="tx1"/>
                </a:solidFill>
                <a:latin typeface="+mj-lt"/>
              </a:defRPr>
            </a:lvl1pPr>
          </a:lstStyle>
          <a:p>
            <a:r>
              <a:rPr lang="de-CH"/>
              <a:t>Add image</a:t>
            </a:r>
          </a:p>
        </p:txBody>
      </p:sp>
      <p:sp>
        <p:nvSpPr>
          <p:cNvPr id="84" name="Text Placeholder 26">
            <a:extLst>
              <a:ext uri="{FF2B5EF4-FFF2-40B4-BE49-F238E27FC236}">
                <a16:creationId xmlns:a16="http://schemas.microsoft.com/office/drawing/2014/main" id="{4916AA45-DC57-8D4C-7BA5-86F7DBA3F0D6}"/>
              </a:ext>
            </a:extLst>
          </p:cNvPr>
          <p:cNvSpPr>
            <a:spLocks noGrp="1"/>
          </p:cNvSpPr>
          <p:nvPr>
            <p:ph type="body" sz="quarter" idx="52" hasCustomPrompt="1"/>
          </p:nvPr>
        </p:nvSpPr>
        <p:spPr>
          <a:xfrm>
            <a:off x="7751467" y="2947968"/>
            <a:ext cx="1458048" cy="342262"/>
          </a:xfrm>
          <a:prstGeom prst="rect">
            <a:avLst/>
          </a:prstGeom>
        </p:spPr>
        <p:txBody>
          <a:bodyPr lIns="91440" tIns="45720" rIns="91440" bIns="45720" anchor="b"/>
          <a:lstStyle>
            <a:lvl1pPr marL="0" indent="0" algn="r">
              <a:lnSpc>
                <a:spcPct val="100000"/>
              </a:lnSpc>
              <a:spcBef>
                <a:spcPts val="0"/>
              </a:spcBef>
              <a:buNone/>
              <a:defRPr sz="1400" cap="all" baseline="0">
                <a:solidFill>
                  <a:schemeClr val="bg1"/>
                </a:solidFill>
                <a:latin typeface="+mj-lt"/>
              </a:defRPr>
            </a:lvl1pPr>
          </a:lstStyle>
          <a:p>
            <a:pPr lvl="0"/>
            <a:r>
              <a:rPr lang="en-US"/>
              <a:t>Name</a:t>
            </a:r>
            <a:endParaRPr lang="de-CH"/>
          </a:p>
        </p:txBody>
      </p:sp>
      <p:sp>
        <p:nvSpPr>
          <p:cNvPr id="85" name="Text Placeholder 26">
            <a:extLst>
              <a:ext uri="{FF2B5EF4-FFF2-40B4-BE49-F238E27FC236}">
                <a16:creationId xmlns:a16="http://schemas.microsoft.com/office/drawing/2014/main" id="{560DFA94-8FF5-FBA8-B915-91C842069627}"/>
              </a:ext>
            </a:extLst>
          </p:cNvPr>
          <p:cNvSpPr>
            <a:spLocks noGrp="1"/>
          </p:cNvSpPr>
          <p:nvPr>
            <p:ph type="body" sz="quarter" idx="53" hasCustomPrompt="1"/>
          </p:nvPr>
        </p:nvSpPr>
        <p:spPr>
          <a:xfrm>
            <a:off x="7751467" y="3177186"/>
            <a:ext cx="1458048" cy="342262"/>
          </a:xfrm>
          <a:prstGeom prst="rect">
            <a:avLst/>
          </a:prstGeom>
        </p:spPr>
        <p:txBody>
          <a:bodyPr lIns="91440" tIns="45720" rIns="91440" bIns="45720" anchor="t"/>
          <a:lstStyle>
            <a:lvl1pPr marL="0" indent="0" algn="r">
              <a:lnSpc>
                <a:spcPct val="100000"/>
              </a:lnSpc>
              <a:spcBef>
                <a:spcPts val="0"/>
              </a:spcBef>
              <a:buNone/>
              <a:defRPr sz="1200" cap="all" baseline="0">
                <a:solidFill>
                  <a:schemeClr val="bg1"/>
                </a:solidFill>
                <a:latin typeface="+mj-lt"/>
              </a:defRPr>
            </a:lvl1pPr>
          </a:lstStyle>
          <a:p>
            <a:pPr lvl="0"/>
            <a:r>
              <a:rPr lang="en-US"/>
              <a:t>POSITION</a:t>
            </a:r>
            <a:endParaRPr lang="de-CH"/>
          </a:p>
        </p:txBody>
      </p:sp>
      <p:sp>
        <p:nvSpPr>
          <p:cNvPr id="86" name="Picture Placeholder 85">
            <a:extLst>
              <a:ext uri="{FF2B5EF4-FFF2-40B4-BE49-F238E27FC236}">
                <a16:creationId xmlns:a16="http://schemas.microsoft.com/office/drawing/2014/main" id="{E355C8DA-66AC-E452-6499-8E778299FC76}"/>
              </a:ext>
            </a:extLst>
          </p:cNvPr>
          <p:cNvSpPr>
            <a:spLocks noGrp="1"/>
          </p:cNvSpPr>
          <p:nvPr>
            <p:ph type="pic" sz="quarter" idx="54" hasCustomPrompt="1"/>
          </p:nvPr>
        </p:nvSpPr>
        <p:spPr>
          <a:xfrm>
            <a:off x="9366907" y="2010421"/>
            <a:ext cx="1458048" cy="972032"/>
          </a:xfrm>
          <a:custGeom>
            <a:avLst/>
            <a:gdLst>
              <a:gd name="connsiteX0" fmla="*/ 486016 w 1458048"/>
              <a:gd name="connsiteY0" fmla="*/ 0 h 972032"/>
              <a:gd name="connsiteX1" fmla="*/ 972032 w 1458048"/>
              <a:gd name="connsiteY1" fmla="*/ 0 h 972032"/>
              <a:gd name="connsiteX2" fmla="*/ 1458048 w 1458048"/>
              <a:gd name="connsiteY2" fmla="*/ 486016 h 972032"/>
              <a:gd name="connsiteX3" fmla="*/ 1458048 w 1458048"/>
              <a:gd name="connsiteY3" fmla="*/ 972032 h 972032"/>
              <a:gd name="connsiteX4" fmla="*/ 972032 w 1458048"/>
              <a:gd name="connsiteY4" fmla="*/ 972032 h 972032"/>
              <a:gd name="connsiteX5" fmla="*/ 486016 w 1458048"/>
              <a:gd name="connsiteY5" fmla="*/ 972032 h 972032"/>
              <a:gd name="connsiteX6" fmla="*/ 0 w 1458048"/>
              <a:gd name="connsiteY6" fmla="*/ 486016 h 972032"/>
              <a:gd name="connsiteX7" fmla="*/ 486016 w 1458048"/>
              <a:gd name="connsiteY7" fmla="*/ 0 h 972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58048" h="972032">
                <a:moveTo>
                  <a:pt x="486016" y="0"/>
                </a:moveTo>
                <a:lnTo>
                  <a:pt x="972032" y="0"/>
                </a:lnTo>
                <a:cubicBezTo>
                  <a:pt x="1240313" y="0"/>
                  <a:pt x="1458048" y="217736"/>
                  <a:pt x="1458048" y="486016"/>
                </a:cubicBezTo>
                <a:lnTo>
                  <a:pt x="1458048" y="972032"/>
                </a:lnTo>
                <a:lnTo>
                  <a:pt x="972032" y="972032"/>
                </a:lnTo>
                <a:lnTo>
                  <a:pt x="486016" y="972032"/>
                </a:lnTo>
                <a:cubicBezTo>
                  <a:pt x="217736" y="972032"/>
                  <a:pt x="0" y="754297"/>
                  <a:pt x="0" y="486016"/>
                </a:cubicBezTo>
                <a:cubicBezTo>
                  <a:pt x="0" y="217736"/>
                  <a:pt x="217736" y="0"/>
                  <a:pt x="486016" y="0"/>
                </a:cubicBezTo>
                <a:close/>
              </a:path>
            </a:pathLst>
          </a:custGeom>
          <a:solidFill>
            <a:schemeClr val="bg1"/>
          </a:solidFill>
        </p:spPr>
        <p:txBody>
          <a:bodyPr wrap="square" bIns="548640" anchor="ctr">
            <a:noAutofit/>
          </a:bodyPr>
          <a:lstStyle>
            <a:lvl1pPr marL="0" indent="0" algn="ctr">
              <a:buNone/>
              <a:defRPr sz="1200">
                <a:solidFill>
                  <a:schemeClr val="tx1"/>
                </a:solidFill>
                <a:latin typeface="+mj-lt"/>
              </a:defRPr>
            </a:lvl1pPr>
          </a:lstStyle>
          <a:p>
            <a:r>
              <a:rPr lang="de-CH"/>
              <a:t>Add image</a:t>
            </a:r>
          </a:p>
        </p:txBody>
      </p:sp>
      <p:sp>
        <p:nvSpPr>
          <p:cNvPr id="87" name="Text Placeholder 26">
            <a:extLst>
              <a:ext uri="{FF2B5EF4-FFF2-40B4-BE49-F238E27FC236}">
                <a16:creationId xmlns:a16="http://schemas.microsoft.com/office/drawing/2014/main" id="{D2657CFE-EE90-505E-637A-CE2032C11AA9}"/>
              </a:ext>
            </a:extLst>
          </p:cNvPr>
          <p:cNvSpPr>
            <a:spLocks noGrp="1"/>
          </p:cNvSpPr>
          <p:nvPr>
            <p:ph type="body" sz="quarter" idx="55" hasCustomPrompt="1"/>
          </p:nvPr>
        </p:nvSpPr>
        <p:spPr>
          <a:xfrm>
            <a:off x="9366907" y="2947968"/>
            <a:ext cx="1458048" cy="342262"/>
          </a:xfrm>
          <a:prstGeom prst="rect">
            <a:avLst/>
          </a:prstGeom>
        </p:spPr>
        <p:txBody>
          <a:bodyPr lIns="91440" tIns="45720" rIns="91440" bIns="45720" anchor="b"/>
          <a:lstStyle>
            <a:lvl1pPr marL="0" indent="0" algn="r">
              <a:lnSpc>
                <a:spcPct val="100000"/>
              </a:lnSpc>
              <a:spcBef>
                <a:spcPts val="0"/>
              </a:spcBef>
              <a:buNone/>
              <a:defRPr sz="1400" cap="all" baseline="0">
                <a:solidFill>
                  <a:schemeClr val="bg1"/>
                </a:solidFill>
                <a:latin typeface="+mj-lt"/>
              </a:defRPr>
            </a:lvl1pPr>
          </a:lstStyle>
          <a:p>
            <a:pPr lvl="0"/>
            <a:r>
              <a:rPr lang="en-US"/>
              <a:t>Name</a:t>
            </a:r>
            <a:endParaRPr lang="de-CH"/>
          </a:p>
        </p:txBody>
      </p:sp>
      <p:sp>
        <p:nvSpPr>
          <p:cNvPr id="88" name="Text Placeholder 26">
            <a:extLst>
              <a:ext uri="{FF2B5EF4-FFF2-40B4-BE49-F238E27FC236}">
                <a16:creationId xmlns:a16="http://schemas.microsoft.com/office/drawing/2014/main" id="{EB2E89B0-7D7D-FD27-9CD6-8E6D8CEB061E}"/>
              </a:ext>
            </a:extLst>
          </p:cNvPr>
          <p:cNvSpPr>
            <a:spLocks noGrp="1"/>
          </p:cNvSpPr>
          <p:nvPr>
            <p:ph type="body" sz="quarter" idx="56" hasCustomPrompt="1"/>
          </p:nvPr>
        </p:nvSpPr>
        <p:spPr>
          <a:xfrm>
            <a:off x="9366907" y="3177186"/>
            <a:ext cx="1458048" cy="342262"/>
          </a:xfrm>
          <a:prstGeom prst="rect">
            <a:avLst/>
          </a:prstGeom>
        </p:spPr>
        <p:txBody>
          <a:bodyPr lIns="91440" tIns="45720" rIns="91440" bIns="45720" anchor="t"/>
          <a:lstStyle>
            <a:lvl1pPr marL="0" indent="0" algn="r">
              <a:lnSpc>
                <a:spcPct val="100000"/>
              </a:lnSpc>
              <a:spcBef>
                <a:spcPts val="0"/>
              </a:spcBef>
              <a:buNone/>
              <a:defRPr sz="1200" cap="all" baseline="0">
                <a:solidFill>
                  <a:schemeClr val="bg1"/>
                </a:solidFill>
                <a:latin typeface="+mj-lt"/>
              </a:defRPr>
            </a:lvl1pPr>
          </a:lstStyle>
          <a:p>
            <a:pPr lvl="0"/>
            <a:r>
              <a:rPr lang="en-US"/>
              <a:t>POSITION</a:t>
            </a:r>
            <a:endParaRPr lang="de-CH"/>
          </a:p>
        </p:txBody>
      </p:sp>
      <p:sp>
        <p:nvSpPr>
          <p:cNvPr id="89" name="Picture Placeholder 88">
            <a:extLst>
              <a:ext uri="{FF2B5EF4-FFF2-40B4-BE49-F238E27FC236}">
                <a16:creationId xmlns:a16="http://schemas.microsoft.com/office/drawing/2014/main" id="{401BBDB7-C094-C855-7DC9-37A4B835FE4B}"/>
              </a:ext>
            </a:extLst>
          </p:cNvPr>
          <p:cNvSpPr>
            <a:spLocks noGrp="1"/>
          </p:cNvSpPr>
          <p:nvPr>
            <p:ph type="pic" sz="quarter" idx="57" hasCustomPrompt="1"/>
          </p:nvPr>
        </p:nvSpPr>
        <p:spPr>
          <a:xfrm>
            <a:off x="4520587" y="3598370"/>
            <a:ext cx="1458048" cy="972032"/>
          </a:xfrm>
          <a:custGeom>
            <a:avLst/>
            <a:gdLst>
              <a:gd name="connsiteX0" fmla="*/ 486016 w 1458048"/>
              <a:gd name="connsiteY0" fmla="*/ 0 h 972032"/>
              <a:gd name="connsiteX1" fmla="*/ 972032 w 1458048"/>
              <a:gd name="connsiteY1" fmla="*/ 0 h 972032"/>
              <a:gd name="connsiteX2" fmla="*/ 1458048 w 1458048"/>
              <a:gd name="connsiteY2" fmla="*/ 486016 h 972032"/>
              <a:gd name="connsiteX3" fmla="*/ 1458048 w 1458048"/>
              <a:gd name="connsiteY3" fmla="*/ 972032 h 972032"/>
              <a:gd name="connsiteX4" fmla="*/ 972032 w 1458048"/>
              <a:gd name="connsiteY4" fmla="*/ 972032 h 972032"/>
              <a:gd name="connsiteX5" fmla="*/ 486016 w 1458048"/>
              <a:gd name="connsiteY5" fmla="*/ 972032 h 972032"/>
              <a:gd name="connsiteX6" fmla="*/ 0 w 1458048"/>
              <a:gd name="connsiteY6" fmla="*/ 486016 h 972032"/>
              <a:gd name="connsiteX7" fmla="*/ 486016 w 1458048"/>
              <a:gd name="connsiteY7" fmla="*/ 0 h 972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58048" h="972032">
                <a:moveTo>
                  <a:pt x="486016" y="0"/>
                </a:moveTo>
                <a:lnTo>
                  <a:pt x="972032" y="0"/>
                </a:lnTo>
                <a:cubicBezTo>
                  <a:pt x="1240313" y="0"/>
                  <a:pt x="1458048" y="217736"/>
                  <a:pt x="1458048" y="486016"/>
                </a:cubicBezTo>
                <a:lnTo>
                  <a:pt x="1458048" y="972032"/>
                </a:lnTo>
                <a:lnTo>
                  <a:pt x="972032" y="972032"/>
                </a:lnTo>
                <a:lnTo>
                  <a:pt x="486016" y="972032"/>
                </a:lnTo>
                <a:cubicBezTo>
                  <a:pt x="217736" y="972032"/>
                  <a:pt x="0" y="754297"/>
                  <a:pt x="0" y="486016"/>
                </a:cubicBezTo>
                <a:cubicBezTo>
                  <a:pt x="0" y="217736"/>
                  <a:pt x="217736" y="0"/>
                  <a:pt x="486016" y="0"/>
                </a:cubicBezTo>
                <a:close/>
              </a:path>
            </a:pathLst>
          </a:custGeom>
          <a:solidFill>
            <a:schemeClr val="bg1"/>
          </a:solidFill>
        </p:spPr>
        <p:txBody>
          <a:bodyPr wrap="square" bIns="548640" anchor="ctr">
            <a:noAutofit/>
          </a:bodyPr>
          <a:lstStyle>
            <a:lvl1pPr marL="0" indent="0" algn="ctr">
              <a:buNone/>
              <a:defRPr sz="1200">
                <a:solidFill>
                  <a:schemeClr val="tx1"/>
                </a:solidFill>
                <a:latin typeface="+mj-lt"/>
              </a:defRPr>
            </a:lvl1pPr>
          </a:lstStyle>
          <a:p>
            <a:r>
              <a:rPr lang="de-CH"/>
              <a:t>Add image</a:t>
            </a:r>
          </a:p>
        </p:txBody>
      </p:sp>
      <p:sp>
        <p:nvSpPr>
          <p:cNvPr id="90" name="Text Placeholder 26">
            <a:extLst>
              <a:ext uri="{FF2B5EF4-FFF2-40B4-BE49-F238E27FC236}">
                <a16:creationId xmlns:a16="http://schemas.microsoft.com/office/drawing/2014/main" id="{FC90BA02-FB96-2A48-2A9C-DB7D9AC37F37}"/>
              </a:ext>
            </a:extLst>
          </p:cNvPr>
          <p:cNvSpPr>
            <a:spLocks noGrp="1"/>
          </p:cNvSpPr>
          <p:nvPr>
            <p:ph type="body" sz="quarter" idx="58" hasCustomPrompt="1"/>
          </p:nvPr>
        </p:nvSpPr>
        <p:spPr>
          <a:xfrm>
            <a:off x="4520587" y="4535917"/>
            <a:ext cx="1458048" cy="342262"/>
          </a:xfrm>
          <a:prstGeom prst="rect">
            <a:avLst/>
          </a:prstGeom>
        </p:spPr>
        <p:txBody>
          <a:bodyPr lIns="91440" tIns="45720" rIns="91440" bIns="45720" anchor="b"/>
          <a:lstStyle>
            <a:lvl1pPr marL="0" indent="0" algn="r">
              <a:lnSpc>
                <a:spcPct val="100000"/>
              </a:lnSpc>
              <a:spcBef>
                <a:spcPts val="0"/>
              </a:spcBef>
              <a:buNone/>
              <a:defRPr sz="1400" cap="all" baseline="0">
                <a:solidFill>
                  <a:schemeClr val="bg1"/>
                </a:solidFill>
                <a:latin typeface="+mj-lt"/>
              </a:defRPr>
            </a:lvl1pPr>
          </a:lstStyle>
          <a:p>
            <a:pPr lvl="0"/>
            <a:r>
              <a:rPr lang="en-US"/>
              <a:t>Name</a:t>
            </a:r>
            <a:endParaRPr lang="de-CH"/>
          </a:p>
        </p:txBody>
      </p:sp>
      <p:sp>
        <p:nvSpPr>
          <p:cNvPr id="91" name="Text Placeholder 26">
            <a:extLst>
              <a:ext uri="{FF2B5EF4-FFF2-40B4-BE49-F238E27FC236}">
                <a16:creationId xmlns:a16="http://schemas.microsoft.com/office/drawing/2014/main" id="{379670AF-0187-77E4-FB9C-09DC6EC1735B}"/>
              </a:ext>
            </a:extLst>
          </p:cNvPr>
          <p:cNvSpPr>
            <a:spLocks noGrp="1"/>
          </p:cNvSpPr>
          <p:nvPr>
            <p:ph type="body" sz="quarter" idx="59" hasCustomPrompt="1"/>
          </p:nvPr>
        </p:nvSpPr>
        <p:spPr>
          <a:xfrm>
            <a:off x="4520587" y="4765135"/>
            <a:ext cx="1458048" cy="342262"/>
          </a:xfrm>
          <a:prstGeom prst="rect">
            <a:avLst/>
          </a:prstGeom>
        </p:spPr>
        <p:txBody>
          <a:bodyPr lIns="91440" tIns="45720" rIns="91440" bIns="45720" anchor="t"/>
          <a:lstStyle>
            <a:lvl1pPr marL="0" indent="0" algn="r">
              <a:lnSpc>
                <a:spcPct val="100000"/>
              </a:lnSpc>
              <a:spcBef>
                <a:spcPts val="0"/>
              </a:spcBef>
              <a:buNone/>
              <a:defRPr sz="1200" cap="all" baseline="0">
                <a:solidFill>
                  <a:schemeClr val="bg1"/>
                </a:solidFill>
                <a:latin typeface="+mj-lt"/>
              </a:defRPr>
            </a:lvl1pPr>
          </a:lstStyle>
          <a:p>
            <a:pPr lvl="0"/>
            <a:r>
              <a:rPr lang="en-US"/>
              <a:t>POSITION</a:t>
            </a:r>
            <a:endParaRPr lang="de-CH"/>
          </a:p>
        </p:txBody>
      </p:sp>
      <p:sp>
        <p:nvSpPr>
          <p:cNvPr id="92" name="Picture Placeholder 91">
            <a:extLst>
              <a:ext uri="{FF2B5EF4-FFF2-40B4-BE49-F238E27FC236}">
                <a16:creationId xmlns:a16="http://schemas.microsoft.com/office/drawing/2014/main" id="{22D83E17-4227-F3AD-945B-61D106E0C4D9}"/>
              </a:ext>
            </a:extLst>
          </p:cNvPr>
          <p:cNvSpPr>
            <a:spLocks noGrp="1"/>
          </p:cNvSpPr>
          <p:nvPr>
            <p:ph type="pic" sz="quarter" idx="60" hasCustomPrompt="1"/>
          </p:nvPr>
        </p:nvSpPr>
        <p:spPr>
          <a:xfrm>
            <a:off x="6136027" y="3598370"/>
            <a:ext cx="1458048" cy="972032"/>
          </a:xfrm>
          <a:custGeom>
            <a:avLst/>
            <a:gdLst>
              <a:gd name="connsiteX0" fmla="*/ 486016 w 1458048"/>
              <a:gd name="connsiteY0" fmla="*/ 0 h 972032"/>
              <a:gd name="connsiteX1" fmla="*/ 972032 w 1458048"/>
              <a:gd name="connsiteY1" fmla="*/ 0 h 972032"/>
              <a:gd name="connsiteX2" fmla="*/ 1458048 w 1458048"/>
              <a:gd name="connsiteY2" fmla="*/ 486016 h 972032"/>
              <a:gd name="connsiteX3" fmla="*/ 1458048 w 1458048"/>
              <a:gd name="connsiteY3" fmla="*/ 972032 h 972032"/>
              <a:gd name="connsiteX4" fmla="*/ 972032 w 1458048"/>
              <a:gd name="connsiteY4" fmla="*/ 972032 h 972032"/>
              <a:gd name="connsiteX5" fmla="*/ 486016 w 1458048"/>
              <a:gd name="connsiteY5" fmla="*/ 972032 h 972032"/>
              <a:gd name="connsiteX6" fmla="*/ 0 w 1458048"/>
              <a:gd name="connsiteY6" fmla="*/ 486016 h 972032"/>
              <a:gd name="connsiteX7" fmla="*/ 486016 w 1458048"/>
              <a:gd name="connsiteY7" fmla="*/ 0 h 972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58048" h="972032">
                <a:moveTo>
                  <a:pt x="486016" y="0"/>
                </a:moveTo>
                <a:lnTo>
                  <a:pt x="972032" y="0"/>
                </a:lnTo>
                <a:cubicBezTo>
                  <a:pt x="1240313" y="0"/>
                  <a:pt x="1458048" y="217736"/>
                  <a:pt x="1458048" y="486016"/>
                </a:cubicBezTo>
                <a:lnTo>
                  <a:pt x="1458048" y="972032"/>
                </a:lnTo>
                <a:lnTo>
                  <a:pt x="972032" y="972032"/>
                </a:lnTo>
                <a:lnTo>
                  <a:pt x="486016" y="972032"/>
                </a:lnTo>
                <a:cubicBezTo>
                  <a:pt x="217736" y="972032"/>
                  <a:pt x="0" y="754297"/>
                  <a:pt x="0" y="486016"/>
                </a:cubicBezTo>
                <a:cubicBezTo>
                  <a:pt x="0" y="217736"/>
                  <a:pt x="217736" y="0"/>
                  <a:pt x="486016" y="0"/>
                </a:cubicBezTo>
                <a:close/>
              </a:path>
            </a:pathLst>
          </a:custGeom>
          <a:solidFill>
            <a:schemeClr val="bg1"/>
          </a:solidFill>
        </p:spPr>
        <p:txBody>
          <a:bodyPr wrap="square" bIns="548640" anchor="ctr">
            <a:noAutofit/>
          </a:bodyPr>
          <a:lstStyle>
            <a:lvl1pPr marL="0" indent="0" algn="ctr">
              <a:buNone/>
              <a:defRPr sz="1200">
                <a:solidFill>
                  <a:schemeClr val="tx1"/>
                </a:solidFill>
                <a:latin typeface="+mj-lt"/>
              </a:defRPr>
            </a:lvl1pPr>
          </a:lstStyle>
          <a:p>
            <a:r>
              <a:rPr lang="de-CH"/>
              <a:t>Add image</a:t>
            </a:r>
          </a:p>
        </p:txBody>
      </p:sp>
      <p:sp>
        <p:nvSpPr>
          <p:cNvPr id="93" name="Text Placeholder 26">
            <a:extLst>
              <a:ext uri="{FF2B5EF4-FFF2-40B4-BE49-F238E27FC236}">
                <a16:creationId xmlns:a16="http://schemas.microsoft.com/office/drawing/2014/main" id="{F8030BF2-D6A4-D0C7-E5B8-C7D94F0BC6B0}"/>
              </a:ext>
            </a:extLst>
          </p:cNvPr>
          <p:cNvSpPr>
            <a:spLocks noGrp="1"/>
          </p:cNvSpPr>
          <p:nvPr>
            <p:ph type="body" sz="quarter" idx="61" hasCustomPrompt="1"/>
          </p:nvPr>
        </p:nvSpPr>
        <p:spPr>
          <a:xfrm>
            <a:off x="6136027" y="4535917"/>
            <a:ext cx="1458048" cy="342262"/>
          </a:xfrm>
          <a:prstGeom prst="rect">
            <a:avLst/>
          </a:prstGeom>
        </p:spPr>
        <p:txBody>
          <a:bodyPr lIns="91440" tIns="45720" rIns="91440" bIns="45720" anchor="b"/>
          <a:lstStyle>
            <a:lvl1pPr marL="0" indent="0" algn="r">
              <a:lnSpc>
                <a:spcPct val="100000"/>
              </a:lnSpc>
              <a:spcBef>
                <a:spcPts val="0"/>
              </a:spcBef>
              <a:buNone/>
              <a:defRPr sz="1400" cap="all" baseline="0">
                <a:solidFill>
                  <a:schemeClr val="bg1"/>
                </a:solidFill>
                <a:latin typeface="+mj-lt"/>
              </a:defRPr>
            </a:lvl1pPr>
          </a:lstStyle>
          <a:p>
            <a:pPr lvl="0"/>
            <a:r>
              <a:rPr lang="en-US"/>
              <a:t>Name</a:t>
            </a:r>
            <a:endParaRPr lang="de-CH"/>
          </a:p>
        </p:txBody>
      </p:sp>
      <p:sp>
        <p:nvSpPr>
          <p:cNvPr id="94" name="Text Placeholder 26">
            <a:extLst>
              <a:ext uri="{FF2B5EF4-FFF2-40B4-BE49-F238E27FC236}">
                <a16:creationId xmlns:a16="http://schemas.microsoft.com/office/drawing/2014/main" id="{E956F64D-9ADE-41F8-EBB3-249A49BF9013}"/>
              </a:ext>
            </a:extLst>
          </p:cNvPr>
          <p:cNvSpPr>
            <a:spLocks noGrp="1"/>
          </p:cNvSpPr>
          <p:nvPr>
            <p:ph type="body" sz="quarter" idx="62" hasCustomPrompt="1"/>
          </p:nvPr>
        </p:nvSpPr>
        <p:spPr>
          <a:xfrm>
            <a:off x="6136027" y="4765135"/>
            <a:ext cx="1458048" cy="342262"/>
          </a:xfrm>
          <a:prstGeom prst="rect">
            <a:avLst/>
          </a:prstGeom>
        </p:spPr>
        <p:txBody>
          <a:bodyPr lIns="91440" tIns="45720" rIns="91440" bIns="45720" anchor="t"/>
          <a:lstStyle>
            <a:lvl1pPr marL="0" indent="0" algn="r">
              <a:lnSpc>
                <a:spcPct val="100000"/>
              </a:lnSpc>
              <a:spcBef>
                <a:spcPts val="0"/>
              </a:spcBef>
              <a:buNone/>
              <a:defRPr sz="1200" cap="all" baseline="0">
                <a:solidFill>
                  <a:schemeClr val="bg1"/>
                </a:solidFill>
                <a:latin typeface="+mj-lt"/>
              </a:defRPr>
            </a:lvl1pPr>
          </a:lstStyle>
          <a:p>
            <a:pPr lvl="0"/>
            <a:r>
              <a:rPr lang="en-US"/>
              <a:t>POSITION</a:t>
            </a:r>
            <a:endParaRPr lang="de-CH"/>
          </a:p>
        </p:txBody>
      </p:sp>
      <p:sp>
        <p:nvSpPr>
          <p:cNvPr id="95" name="Picture Placeholder 94">
            <a:extLst>
              <a:ext uri="{FF2B5EF4-FFF2-40B4-BE49-F238E27FC236}">
                <a16:creationId xmlns:a16="http://schemas.microsoft.com/office/drawing/2014/main" id="{8237FB71-E678-91BE-E17E-0C433854599A}"/>
              </a:ext>
            </a:extLst>
          </p:cNvPr>
          <p:cNvSpPr>
            <a:spLocks noGrp="1"/>
          </p:cNvSpPr>
          <p:nvPr>
            <p:ph type="pic" sz="quarter" idx="63" hasCustomPrompt="1"/>
          </p:nvPr>
        </p:nvSpPr>
        <p:spPr>
          <a:xfrm>
            <a:off x="7751467" y="3598370"/>
            <a:ext cx="1458048" cy="972032"/>
          </a:xfrm>
          <a:custGeom>
            <a:avLst/>
            <a:gdLst>
              <a:gd name="connsiteX0" fmla="*/ 486016 w 1458048"/>
              <a:gd name="connsiteY0" fmla="*/ 0 h 972032"/>
              <a:gd name="connsiteX1" fmla="*/ 972032 w 1458048"/>
              <a:gd name="connsiteY1" fmla="*/ 0 h 972032"/>
              <a:gd name="connsiteX2" fmla="*/ 1458048 w 1458048"/>
              <a:gd name="connsiteY2" fmla="*/ 486016 h 972032"/>
              <a:gd name="connsiteX3" fmla="*/ 1458048 w 1458048"/>
              <a:gd name="connsiteY3" fmla="*/ 972032 h 972032"/>
              <a:gd name="connsiteX4" fmla="*/ 972032 w 1458048"/>
              <a:gd name="connsiteY4" fmla="*/ 972032 h 972032"/>
              <a:gd name="connsiteX5" fmla="*/ 486016 w 1458048"/>
              <a:gd name="connsiteY5" fmla="*/ 972032 h 972032"/>
              <a:gd name="connsiteX6" fmla="*/ 0 w 1458048"/>
              <a:gd name="connsiteY6" fmla="*/ 486016 h 972032"/>
              <a:gd name="connsiteX7" fmla="*/ 486016 w 1458048"/>
              <a:gd name="connsiteY7" fmla="*/ 0 h 972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58048" h="972032">
                <a:moveTo>
                  <a:pt x="486016" y="0"/>
                </a:moveTo>
                <a:lnTo>
                  <a:pt x="972032" y="0"/>
                </a:lnTo>
                <a:cubicBezTo>
                  <a:pt x="1240313" y="0"/>
                  <a:pt x="1458048" y="217736"/>
                  <a:pt x="1458048" y="486016"/>
                </a:cubicBezTo>
                <a:lnTo>
                  <a:pt x="1458048" y="972032"/>
                </a:lnTo>
                <a:lnTo>
                  <a:pt x="972032" y="972032"/>
                </a:lnTo>
                <a:lnTo>
                  <a:pt x="486016" y="972032"/>
                </a:lnTo>
                <a:cubicBezTo>
                  <a:pt x="217736" y="972032"/>
                  <a:pt x="0" y="754297"/>
                  <a:pt x="0" y="486016"/>
                </a:cubicBezTo>
                <a:cubicBezTo>
                  <a:pt x="0" y="217736"/>
                  <a:pt x="217736" y="0"/>
                  <a:pt x="486016" y="0"/>
                </a:cubicBezTo>
                <a:close/>
              </a:path>
            </a:pathLst>
          </a:custGeom>
          <a:solidFill>
            <a:schemeClr val="bg1"/>
          </a:solidFill>
        </p:spPr>
        <p:txBody>
          <a:bodyPr wrap="square" bIns="548640" anchor="ctr">
            <a:noAutofit/>
          </a:bodyPr>
          <a:lstStyle>
            <a:lvl1pPr marL="0" indent="0" algn="ctr">
              <a:buNone/>
              <a:defRPr sz="1200">
                <a:solidFill>
                  <a:schemeClr val="tx1"/>
                </a:solidFill>
                <a:latin typeface="+mj-lt"/>
              </a:defRPr>
            </a:lvl1pPr>
          </a:lstStyle>
          <a:p>
            <a:r>
              <a:rPr lang="de-CH"/>
              <a:t>Add image</a:t>
            </a:r>
          </a:p>
        </p:txBody>
      </p:sp>
      <p:sp>
        <p:nvSpPr>
          <p:cNvPr id="96" name="Text Placeholder 26">
            <a:extLst>
              <a:ext uri="{FF2B5EF4-FFF2-40B4-BE49-F238E27FC236}">
                <a16:creationId xmlns:a16="http://schemas.microsoft.com/office/drawing/2014/main" id="{850BD3AC-A912-C975-077F-7CB6DC01336A}"/>
              </a:ext>
            </a:extLst>
          </p:cNvPr>
          <p:cNvSpPr>
            <a:spLocks noGrp="1"/>
          </p:cNvSpPr>
          <p:nvPr>
            <p:ph type="body" sz="quarter" idx="64" hasCustomPrompt="1"/>
          </p:nvPr>
        </p:nvSpPr>
        <p:spPr>
          <a:xfrm>
            <a:off x="7751467" y="4535917"/>
            <a:ext cx="1458048" cy="342262"/>
          </a:xfrm>
          <a:prstGeom prst="rect">
            <a:avLst/>
          </a:prstGeom>
        </p:spPr>
        <p:txBody>
          <a:bodyPr lIns="91440" tIns="45720" rIns="91440" bIns="45720" anchor="b"/>
          <a:lstStyle>
            <a:lvl1pPr marL="0" indent="0" algn="r">
              <a:lnSpc>
                <a:spcPct val="100000"/>
              </a:lnSpc>
              <a:spcBef>
                <a:spcPts val="0"/>
              </a:spcBef>
              <a:buNone/>
              <a:defRPr sz="1400" cap="all" baseline="0">
                <a:solidFill>
                  <a:schemeClr val="bg1"/>
                </a:solidFill>
                <a:latin typeface="+mj-lt"/>
              </a:defRPr>
            </a:lvl1pPr>
          </a:lstStyle>
          <a:p>
            <a:pPr lvl="0"/>
            <a:r>
              <a:rPr lang="en-US"/>
              <a:t>Name</a:t>
            </a:r>
            <a:endParaRPr lang="de-CH"/>
          </a:p>
        </p:txBody>
      </p:sp>
      <p:sp>
        <p:nvSpPr>
          <p:cNvPr id="97" name="Text Placeholder 26">
            <a:extLst>
              <a:ext uri="{FF2B5EF4-FFF2-40B4-BE49-F238E27FC236}">
                <a16:creationId xmlns:a16="http://schemas.microsoft.com/office/drawing/2014/main" id="{A618051B-BE33-C8EC-6413-A88D635884D3}"/>
              </a:ext>
            </a:extLst>
          </p:cNvPr>
          <p:cNvSpPr>
            <a:spLocks noGrp="1"/>
          </p:cNvSpPr>
          <p:nvPr>
            <p:ph type="body" sz="quarter" idx="65" hasCustomPrompt="1"/>
          </p:nvPr>
        </p:nvSpPr>
        <p:spPr>
          <a:xfrm>
            <a:off x="7751467" y="4765135"/>
            <a:ext cx="1458048" cy="342262"/>
          </a:xfrm>
          <a:prstGeom prst="rect">
            <a:avLst/>
          </a:prstGeom>
        </p:spPr>
        <p:txBody>
          <a:bodyPr lIns="91440" tIns="45720" rIns="91440" bIns="45720" anchor="t"/>
          <a:lstStyle>
            <a:lvl1pPr marL="0" indent="0" algn="r">
              <a:lnSpc>
                <a:spcPct val="100000"/>
              </a:lnSpc>
              <a:spcBef>
                <a:spcPts val="0"/>
              </a:spcBef>
              <a:buNone/>
              <a:defRPr sz="1200" cap="all" baseline="0">
                <a:solidFill>
                  <a:schemeClr val="bg1"/>
                </a:solidFill>
                <a:latin typeface="+mj-lt"/>
              </a:defRPr>
            </a:lvl1pPr>
          </a:lstStyle>
          <a:p>
            <a:pPr lvl="0"/>
            <a:r>
              <a:rPr lang="en-US"/>
              <a:t>POSITION</a:t>
            </a:r>
            <a:endParaRPr lang="de-CH"/>
          </a:p>
        </p:txBody>
      </p:sp>
      <p:sp>
        <p:nvSpPr>
          <p:cNvPr id="98" name="Picture Placeholder 97">
            <a:extLst>
              <a:ext uri="{FF2B5EF4-FFF2-40B4-BE49-F238E27FC236}">
                <a16:creationId xmlns:a16="http://schemas.microsoft.com/office/drawing/2014/main" id="{D5EC4E41-8929-266D-987B-C92A3CBFCF12}"/>
              </a:ext>
            </a:extLst>
          </p:cNvPr>
          <p:cNvSpPr>
            <a:spLocks noGrp="1"/>
          </p:cNvSpPr>
          <p:nvPr>
            <p:ph type="pic" sz="quarter" idx="66" hasCustomPrompt="1"/>
          </p:nvPr>
        </p:nvSpPr>
        <p:spPr>
          <a:xfrm>
            <a:off x="9366907" y="3598370"/>
            <a:ext cx="1458048" cy="972032"/>
          </a:xfrm>
          <a:custGeom>
            <a:avLst/>
            <a:gdLst>
              <a:gd name="connsiteX0" fmla="*/ 486016 w 1458048"/>
              <a:gd name="connsiteY0" fmla="*/ 0 h 972032"/>
              <a:gd name="connsiteX1" fmla="*/ 972032 w 1458048"/>
              <a:gd name="connsiteY1" fmla="*/ 0 h 972032"/>
              <a:gd name="connsiteX2" fmla="*/ 1458048 w 1458048"/>
              <a:gd name="connsiteY2" fmla="*/ 486016 h 972032"/>
              <a:gd name="connsiteX3" fmla="*/ 1458048 w 1458048"/>
              <a:gd name="connsiteY3" fmla="*/ 972032 h 972032"/>
              <a:gd name="connsiteX4" fmla="*/ 972032 w 1458048"/>
              <a:gd name="connsiteY4" fmla="*/ 972032 h 972032"/>
              <a:gd name="connsiteX5" fmla="*/ 486016 w 1458048"/>
              <a:gd name="connsiteY5" fmla="*/ 972032 h 972032"/>
              <a:gd name="connsiteX6" fmla="*/ 0 w 1458048"/>
              <a:gd name="connsiteY6" fmla="*/ 486016 h 972032"/>
              <a:gd name="connsiteX7" fmla="*/ 486016 w 1458048"/>
              <a:gd name="connsiteY7" fmla="*/ 0 h 972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58048" h="972032">
                <a:moveTo>
                  <a:pt x="486016" y="0"/>
                </a:moveTo>
                <a:lnTo>
                  <a:pt x="972032" y="0"/>
                </a:lnTo>
                <a:cubicBezTo>
                  <a:pt x="1240313" y="0"/>
                  <a:pt x="1458048" y="217736"/>
                  <a:pt x="1458048" y="486016"/>
                </a:cubicBezTo>
                <a:lnTo>
                  <a:pt x="1458048" y="972032"/>
                </a:lnTo>
                <a:lnTo>
                  <a:pt x="972032" y="972032"/>
                </a:lnTo>
                <a:lnTo>
                  <a:pt x="486016" y="972032"/>
                </a:lnTo>
                <a:cubicBezTo>
                  <a:pt x="217736" y="972032"/>
                  <a:pt x="0" y="754297"/>
                  <a:pt x="0" y="486016"/>
                </a:cubicBezTo>
                <a:cubicBezTo>
                  <a:pt x="0" y="217736"/>
                  <a:pt x="217736" y="0"/>
                  <a:pt x="486016" y="0"/>
                </a:cubicBezTo>
                <a:close/>
              </a:path>
            </a:pathLst>
          </a:custGeom>
          <a:solidFill>
            <a:schemeClr val="bg1"/>
          </a:solidFill>
        </p:spPr>
        <p:txBody>
          <a:bodyPr wrap="square" bIns="548640" anchor="ctr">
            <a:noAutofit/>
          </a:bodyPr>
          <a:lstStyle>
            <a:lvl1pPr marL="0" indent="0" algn="ctr">
              <a:buNone/>
              <a:defRPr sz="1200">
                <a:solidFill>
                  <a:schemeClr val="tx1"/>
                </a:solidFill>
                <a:latin typeface="+mj-lt"/>
              </a:defRPr>
            </a:lvl1pPr>
          </a:lstStyle>
          <a:p>
            <a:r>
              <a:rPr lang="de-CH"/>
              <a:t>Add image</a:t>
            </a:r>
          </a:p>
        </p:txBody>
      </p:sp>
      <p:sp>
        <p:nvSpPr>
          <p:cNvPr id="99" name="Text Placeholder 26">
            <a:extLst>
              <a:ext uri="{FF2B5EF4-FFF2-40B4-BE49-F238E27FC236}">
                <a16:creationId xmlns:a16="http://schemas.microsoft.com/office/drawing/2014/main" id="{DEE3878C-CB7E-1533-2861-1E630CC118C6}"/>
              </a:ext>
            </a:extLst>
          </p:cNvPr>
          <p:cNvSpPr>
            <a:spLocks noGrp="1"/>
          </p:cNvSpPr>
          <p:nvPr>
            <p:ph type="body" sz="quarter" idx="67" hasCustomPrompt="1"/>
          </p:nvPr>
        </p:nvSpPr>
        <p:spPr>
          <a:xfrm>
            <a:off x="9366907" y="4535917"/>
            <a:ext cx="1458048" cy="342262"/>
          </a:xfrm>
          <a:prstGeom prst="rect">
            <a:avLst/>
          </a:prstGeom>
        </p:spPr>
        <p:txBody>
          <a:bodyPr lIns="91440" tIns="45720" rIns="91440" bIns="45720" anchor="b"/>
          <a:lstStyle>
            <a:lvl1pPr marL="0" indent="0" algn="r">
              <a:lnSpc>
                <a:spcPct val="100000"/>
              </a:lnSpc>
              <a:spcBef>
                <a:spcPts val="0"/>
              </a:spcBef>
              <a:buNone/>
              <a:defRPr sz="1400" cap="all" baseline="0">
                <a:solidFill>
                  <a:schemeClr val="bg1"/>
                </a:solidFill>
                <a:latin typeface="+mj-lt"/>
              </a:defRPr>
            </a:lvl1pPr>
          </a:lstStyle>
          <a:p>
            <a:pPr lvl="0"/>
            <a:r>
              <a:rPr lang="en-US"/>
              <a:t>Name</a:t>
            </a:r>
            <a:endParaRPr lang="de-CH"/>
          </a:p>
        </p:txBody>
      </p:sp>
      <p:sp>
        <p:nvSpPr>
          <p:cNvPr id="100" name="Text Placeholder 26">
            <a:extLst>
              <a:ext uri="{FF2B5EF4-FFF2-40B4-BE49-F238E27FC236}">
                <a16:creationId xmlns:a16="http://schemas.microsoft.com/office/drawing/2014/main" id="{76CE3497-C359-B728-C311-26785572D9C8}"/>
              </a:ext>
            </a:extLst>
          </p:cNvPr>
          <p:cNvSpPr>
            <a:spLocks noGrp="1"/>
          </p:cNvSpPr>
          <p:nvPr>
            <p:ph type="body" sz="quarter" idx="68" hasCustomPrompt="1"/>
          </p:nvPr>
        </p:nvSpPr>
        <p:spPr>
          <a:xfrm>
            <a:off x="9366907" y="4765135"/>
            <a:ext cx="1458048" cy="342262"/>
          </a:xfrm>
          <a:prstGeom prst="rect">
            <a:avLst/>
          </a:prstGeom>
        </p:spPr>
        <p:txBody>
          <a:bodyPr lIns="91440" tIns="45720" rIns="91440" bIns="45720" anchor="t"/>
          <a:lstStyle>
            <a:lvl1pPr marL="0" indent="0" algn="r">
              <a:lnSpc>
                <a:spcPct val="100000"/>
              </a:lnSpc>
              <a:spcBef>
                <a:spcPts val="0"/>
              </a:spcBef>
              <a:buNone/>
              <a:defRPr sz="1200" cap="all" baseline="0">
                <a:solidFill>
                  <a:schemeClr val="bg1"/>
                </a:solidFill>
                <a:latin typeface="+mj-lt"/>
              </a:defRPr>
            </a:lvl1pPr>
          </a:lstStyle>
          <a:p>
            <a:pPr lvl="0"/>
            <a:r>
              <a:rPr lang="en-US"/>
              <a:t>POSITION</a:t>
            </a:r>
            <a:endParaRPr lang="de-CH"/>
          </a:p>
        </p:txBody>
      </p:sp>
      <p:pic>
        <p:nvPicPr>
          <p:cNvPr id="3" name="Picture 2" descr="A gold trophy with a blue background&#10;&#10;Description automatically generated">
            <a:extLst>
              <a:ext uri="{FF2B5EF4-FFF2-40B4-BE49-F238E27FC236}">
                <a16:creationId xmlns:a16="http://schemas.microsoft.com/office/drawing/2014/main" id="{1FF0FEF2-36A5-99E3-DFB4-0FA2C9B2F83E}"/>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1581176" y="302248"/>
            <a:ext cx="349155" cy="612154"/>
          </a:xfrm>
          <a:prstGeom prst="rect">
            <a:avLst/>
          </a:prstGeom>
        </p:spPr>
      </p:pic>
    </p:spTree>
    <p:extLst>
      <p:ext uri="{BB962C8B-B14F-4D97-AF65-F5344CB8AC3E}">
        <p14:creationId xmlns:p14="http://schemas.microsoft.com/office/powerpoint/2010/main" val="395958238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SmartArt Slide">
    <p:spTree>
      <p:nvGrpSpPr>
        <p:cNvPr id="1" name=""/>
        <p:cNvGrpSpPr/>
        <p:nvPr/>
      </p:nvGrpSpPr>
      <p:grpSpPr>
        <a:xfrm>
          <a:off x="0" y="0"/>
          <a:ext cx="0" cy="0"/>
          <a:chOff x="0" y="0"/>
          <a:chExt cx="0" cy="0"/>
        </a:xfrm>
      </p:grpSpPr>
      <p:sp>
        <p:nvSpPr>
          <p:cNvPr id="13" name="Text Placeholder 14">
            <a:extLst>
              <a:ext uri="{FF2B5EF4-FFF2-40B4-BE49-F238E27FC236}">
                <a16:creationId xmlns:a16="http://schemas.microsoft.com/office/drawing/2014/main" id="{58E79CFE-F4D1-8C17-8ECB-4B397A2F13C0}"/>
              </a:ext>
            </a:extLst>
          </p:cNvPr>
          <p:cNvSpPr>
            <a:spLocks noGrp="1"/>
          </p:cNvSpPr>
          <p:nvPr>
            <p:ph type="body" sz="quarter" idx="20" hasCustomPrompt="1"/>
          </p:nvPr>
        </p:nvSpPr>
        <p:spPr>
          <a:xfrm>
            <a:off x="0" y="0"/>
            <a:ext cx="3870882" cy="6858000"/>
          </a:xfrm>
          <a:prstGeom prst="rect">
            <a:avLst/>
          </a:prstGeom>
          <a:solidFill>
            <a:schemeClr val="tx1"/>
          </a:solidFill>
        </p:spPr>
        <p:txBody>
          <a:bodyPr wrap="square" bIns="0" anchor="t">
            <a:noAutofit/>
          </a:bodyPr>
          <a:lstStyle>
            <a:lvl1pPr marL="0" indent="0" algn="l">
              <a:lnSpc>
                <a:spcPct val="80000"/>
              </a:lnSpc>
              <a:buNone/>
              <a:defRPr sz="100" cap="none" baseline="0">
                <a:solidFill>
                  <a:schemeClr val="tx1"/>
                </a:solidFill>
                <a:latin typeface="+mn-lt"/>
              </a:defRPr>
            </a:lvl1pPr>
          </a:lstStyle>
          <a:p>
            <a:pPr lvl="0"/>
            <a:r>
              <a:rPr lang="en-US"/>
              <a:t>.</a:t>
            </a:r>
            <a:endParaRPr lang="de-CH"/>
          </a:p>
        </p:txBody>
      </p:sp>
      <p:sp>
        <p:nvSpPr>
          <p:cNvPr id="14" name="Text Placeholder 26">
            <a:extLst>
              <a:ext uri="{FF2B5EF4-FFF2-40B4-BE49-F238E27FC236}">
                <a16:creationId xmlns:a16="http://schemas.microsoft.com/office/drawing/2014/main" id="{01324F12-6703-D3F7-1750-6A7AA3B7509C}"/>
              </a:ext>
            </a:extLst>
          </p:cNvPr>
          <p:cNvSpPr>
            <a:spLocks noGrp="1"/>
          </p:cNvSpPr>
          <p:nvPr>
            <p:ph type="body" sz="quarter" idx="11" hasCustomPrompt="1"/>
          </p:nvPr>
        </p:nvSpPr>
        <p:spPr>
          <a:xfrm>
            <a:off x="628062" y="2629935"/>
            <a:ext cx="3242820" cy="892586"/>
          </a:xfrm>
          <a:prstGeom prst="rect">
            <a:avLst/>
          </a:prstGeom>
        </p:spPr>
        <p:txBody>
          <a:bodyPr lIns="91440" tIns="45720" rIns="91440" bIns="45720" anchor="t"/>
          <a:lstStyle>
            <a:lvl1pPr marL="0" indent="0" algn="l">
              <a:lnSpc>
                <a:spcPct val="80000"/>
              </a:lnSpc>
              <a:spcBef>
                <a:spcPts val="0"/>
              </a:spcBef>
              <a:buNone/>
              <a:defRPr sz="4000" cap="all" baseline="0">
                <a:solidFill>
                  <a:schemeClr val="bg1"/>
                </a:solidFill>
                <a:latin typeface="Arial Black" panose="020B0A04020102020204" pitchFamily="34" charset="0"/>
              </a:defRPr>
            </a:lvl1pPr>
          </a:lstStyle>
          <a:p>
            <a:pPr lvl="0"/>
            <a:r>
              <a:rPr lang="en-US"/>
              <a:t>Title</a:t>
            </a:r>
            <a:endParaRPr lang="de-CH"/>
          </a:p>
        </p:txBody>
      </p:sp>
      <p:pic>
        <p:nvPicPr>
          <p:cNvPr id="2" name="Picture 1" descr="A gold trophy with a blue background&#10;&#10;Description automatically generated">
            <a:extLst>
              <a:ext uri="{FF2B5EF4-FFF2-40B4-BE49-F238E27FC236}">
                <a16:creationId xmlns:a16="http://schemas.microsoft.com/office/drawing/2014/main" id="{3E5502E2-74DC-2C68-D8E4-62A80BAE141B}"/>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1581176" y="302248"/>
            <a:ext cx="349155" cy="612154"/>
          </a:xfrm>
          <a:prstGeom prst="rect">
            <a:avLst/>
          </a:prstGeom>
        </p:spPr>
      </p:pic>
    </p:spTree>
    <p:extLst>
      <p:ext uri="{BB962C8B-B14F-4D97-AF65-F5344CB8AC3E}">
        <p14:creationId xmlns:p14="http://schemas.microsoft.com/office/powerpoint/2010/main" val="627520791"/>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Image + Text_1">
    <p:spTree>
      <p:nvGrpSpPr>
        <p:cNvPr id="1" name=""/>
        <p:cNvGrpSpPr/>
        <p:nvPr/>
      </p:nvGrpSpPr>
      <p:grpSpPr>
        <a:xfrm>
          <a:off x="0" y="0"/>
          <a:ext cx="0" cy="0"/>
          <a:chOff x="0" y="0"/>
          <a:chExt cx="0" cy="0"/>
        </a:xfrm>
      </p:grpSpPr>
      <p:sp>
        <p:nvSpPr>
          <p:cNvPr id="63" name="Text Placeholder 26">
            <a:extLst>
              <a:ext uri="{FF2B5EF4-FFF2-40B4-BE49-F238E27FC236}">
                <a16:creationId xmlns:a16="http://schemas.microsoft.com/office/drawing/2014/main" id="{B63D133B-28A5-47CD-2DD3-43129B77A6EE}"/>
              </a:ext>
            </a:extLst>
          </p:cNvPr>
          <p:cNvSpPr>
            <a:spLocks noGrp="1"/>
          </p:cNvSpPr>
          <p:nvPr>
            <p:ph type="body" sz="quarter" idx="42" hasCustomPrompt="1"/>
          </p:nvPr>
        </p:nvSpPr>
        <p:spPr>
          <a:xfrm>
            <a:off x="7948645" y="5109672"/>
            <a:ext cx="3252754" cy="342262"/>
          </a:xfrm>
          <a:prstGeom prst="rect">
            <a:avLst/>
          </a:prstGeom>
        </p:spPr>
        <p:txBody>
          <a:bodyPr lIns="91440" tIns="45720" rIns="91440" bIns="45720" anchor="b"/>
          <a:lstStyle>
            <a:lvl1pPr marL="0" indent="0" algn="l">
              <a:lnSpc>
                <a:spcPct val="100000"/>
              </a:lnSpc>
              <a:spcBef>
                <a:spcPts val="0"/>
              </a:spcBef>
              <a:buNone/>
              <a:defRPr sz="1600" cap="all" baseline="0">
                <a:solidFill>
                  <a:schemeClr val="tx1"/>
                </a:solidFill>
                <a:latin typeface="+mj-lt"/>
              </a:defRPr>
            </a:lvl1pPr>
          </a:lstStyle>
          <a:p>
            <a:pPr lvl="0"/>
            <a:r>
              <a:rPr lang="en-US"/>
              <a:t>Text</a:t>
            </a:r>
            <a:endParaRPr lang="de-CH"/>
          </a:p>
        </p:txBody>
      </p:sp>
      <p:sp>
        <p:nvSpPr>
          <p:cNvPr id="64" name="Text Placeholder 26">
            <a:extLst>
              <a:ext uri="{FF2B5EF4-FFF2-40B4-BE49-F238E27FC236}">
                <a16:creationId xmlns:a16="http://schemas.microsoft.com/office/drawing/2014/main" id="{A575DD5E-5FA3-059A-6DAD-EED62A9F2865}"/>
              </a:ext>
            </a:extLst>
          </p:cNvPr>
          <p:cNvSpPr>
            <a:spLocks noGrp="1"/>
          </p:cNvSpPr>
          <p:nvPr>
            <p:ph type="body" sz="quarter" idx="43" hasCustomPrompt="1"/>
          </p:nvPr>
        </p:nvSpPr>
        <p:spPr>
          <a:xfrm>
            <a:off x="7948645" y="5339795"/>
            <a:ext cx="3252754" cy="971898"/>
          </a:xfrm>
          <a:prstGeom prst="rect">
            <a:avLst/>
          </a:prstGeom>
        </p:spPr>
        <p:txBody>
          <a:bodyPr lIns="91440" tIns="45720" rIns="91440" bIns="45720" anchor="t"/>
          <a:lstStyle>
            <a:lvl1pPr marL="0" indent="0" algn="l">
              <a:lnSpc>
                <a:spcPct val="100000"/>
              </a:lnSpc>
              <a:spcBef>
                <a:spcPts val="0"/>
              </a:spcBef>
              <a:buNone/>
              <a:defRPr sz="1200" cap="none" baseline="0">
                <a:solidFill>
                  <a:schemeClr val="tx1"/>
                </a:solidFill>
                <a:latin typeface="+mj-lt"/>
              </a:defRPr>
            </a:lvl1pPr>
          </a:lstStyle>
          <a:p>
            <a:pPr lvl="0"/>
            <a:r>
              <a:rPr lang="en-US"/>
              <a:t>Text</a:t>
            </a:r>
            <a:endParaRPr lang="de-CH"/>
          </a:p>
        </p:txBody>
      </p:sp>
      <p:sp>
        <p:nvSpPr>
          <p:cNvPr id="54" name="Text Placeholder 26">
            <a:extLst>
              <a:ext uri="{FF2B5EF4-FFF2-40B4-BE49-F238E27FC236}">
                <a16:creationId xmlns:a16="http://schemas.microsoft.com/office/drawing/2014/main" id="{A778006D-F161-6841-A702-13314C60661C}"/>
              </a:ext>
            </a:extLst>
          </p:cNvPr>
          <p:cNvSpPr>
            <a:spLocks noGrp="1"/>
          </p:cNvSpPr>
          <p:nvPr>
            <p:ph type="body" sz="quarter" idx="34" hasCustomPrompt="1"/>
          </p:nvPr>
        </p:nvSpPr>
        <p:spPr>
          <a:xfrm>
            <a:off x="7948645" y="774699"/>
            <a:ext cx="3252754" cy="342262"/>
          </a:xfrm>
          <a:prstGeom prst="rect">
            <a:avLst/>
          </a:prstGeom>
        </p:spPr>
        <p:txBody>
          <a:bodyPr lIns="91440" tIns="45720" rIns="91440" bIns="45720" anchor="b"/>
          <a:lstStyle>
            <a:lvl1pPr marL="0" indent="0" algn="l">
              <a:lnSpc>
                <a:spcPct val="100000"/>
              </a:lnSpc>
              <a:spcBef>
                <a:spcPts val="0"/>
              </a:spcBef>
              <a:buNone/>
              <a:defRPr sz="1600" cap="all" baseline="0">
                <a:solidFill>
                  <a:schemeClr val="tx1"/>
                </a:solidFill>
                <a:latin typeface="+mj-lt"/>
              </a:defRPr>
            </a:lvl1pPr>
          </a:lstStyle>
          <a:p>
            <a:pPr lvl="0"/>
            <a:r>
              <a:rPr lang="en-US"/>
              <a:t>Text</a:t>
            </a:r>
            <a:endParaRPr lang="de-CH"/>
          </a:p>
        </p:txBody>
      </p:sp>
      <p:sp>
        <p:nvSpPr>
          <p:cNvPr id="53" name="Text Placeholder 26">
            <a:extLst>
              <a:ext uri="{FF2B5EF4-FFF2-40B4-BE49-F238E27FC236}">
                <a16:creationId xmlns:a16="http://schemas.microsoft.com/office/drawing/2014/main" id="{69791E09-DEE2-9806-8BE9-FC3863CA475B}"/>
              </a:ext>
            </a:extLst>
          </p:cNvPr>
          <p:cNvSpPr>
            <a:spLocks noGrp="1"/>
          </p:cNvSpPr>
          <p:nvPr>
            <p:ph type="body" sz="quarter" idx="29" hasCustomPrompt="1"/>
          </p:nvPr>
        </p:nvSpPr>
        <p:spPr>
          <a:xfrm>
            <a:off x="7948645" y="1004822"/>
            <a:ext cx="3252754" cy="971898"/>
          </a:xfrm>
          <a:prstGeom prst="rect">
            <a:avLst/>
          </a:prstGeom>
        </p:spPr>
        <p:txBody>
          <a:bodyPr lIns="91440" tIns="45720" rIns="91440" bIns="45720" anchor="t"/>
          <a:lstStyle>
            <a:lvl1pPr marL="0" indent="0" algn="l">
              <a:lnSpc>
                <a:spcPct val="100000"/>
              </a:lnSpc>
              <a:spcBef>
                <a:spcPts val="0"/>
              </a:spcBef>
              <a:buNone/>
              <a:defRPr sz="1200" cap="none" baseline="0">
                <a:solidFill>
                  <a:schemeClr val="tx1"/>
                </a:solidFill>
                <a:latin typeface="+mj-lt"/>
              </a:defRPr>
            </a:lvl1pPr>
          </a:lstStyle>
          <a:p>
            <a:pPr lvl="0"/>
            <a:r>
              <a:rPr lang="en-US"/>
              <a:t>Text</a:t>
            </a:r>
            <a:endParaRPr lang="de-CH"/>
          </a:p>
        </p:txBody>
      </p:sp>
      <p:sp>
        <p:nvSpPr>
          <p:cNvPr id="57" name="Text Placeholder 26">
            <a:extLst>
              <a:ext uri="{FF2B5EF4-FFF2-40B4-BE49-F238E27FC236}">
                <a16:creationId xmlns:a16="http://schemas.microsoft.com/office/drawing/2014/main" id="{25933BC0-4EB5-BFBE-FC9F-DE0701D01CCA}"/>
              </a:ext>
            </a:extLst>
          </p:cNvPr>
          <p:cNvSpPr>
            <a:spLocks noGrp="1"/>
          </p:cNvSpPr>
          <p:nvPr>
            <p:ph type="body" sz="quarter" idx="36" hasCustomPrompt="1"/>
          </p:nvPr>
        </p:nvSpPr>
        <p:spPr>
          <a:xfrm>
            <a:off x="7948645" y="2219690"/>
            <a:ext cx="3252754" cy="342262"/>
          </a:xfrm>
          <a:prstGeom prst="rect">
            <a:avLst/>
          </a:prstGeom>
        </p:spPr>
        <p:txBody>
          <a:bodyPr lIns="91440" tIns="45720" rIns="91440" bIns="45720" anchor="b"/>
          <a:lstStyle>
            <a:lvl1pPr marL="0" indent="0" algn="l">
              <a:lnSpc>
                <a:spcPct val="100000"/>
              </a:lnSpc>
              <a:spcBef>
                <a:spcPts val="0"/>
              </a:spcBef>
              <a:buNone/>
              <a:defRPr sz="1600" cap="all" baseline="0">
                <a:solidFill>
                  <a:schemeClr val="tx1"/>
                </a:solidFill>
                <a:latin typeface="+mj-lt"/>
              </a:defRPr>
            </a:lvl1pPr>
          </a:lstStyle>
          <a:p>
            <a:pPr lvl="0"/>
            <a:r>
              <a:rPr lang="en-US"/>
              <a:t>Text</a:t>
            </a:r>
            <a:endParaRPr lang="de-CH"/>
          </a:p>
        </p:txBody>
      </p:sp>
      <p:sp>
        <p:nvSpPr>
          <p:cNvPr id="58" name="Text Placeholder 26">
            <a:extLst>
              <a:ext uri="{FF2B5EF4-FFF2-40B4-BE49-F238E27FC236}">
                <a16:creationId xmlns:a16="http://schemas.microsoft.com/office/drawing/2014/main" id="{90B6F091-749D-06F8-3430-8D27BF9FBFD5}"/>
              </a:ext>
            </a:extLst>
          </p:cNvPr>
          <p:cNvSpPr>
            <a:spLocks noGrp="1"/>
          </p:cNvSpPr>
          <p:nvPr>
            <p:ph type="body" sz="quarter" idx="37" hasCustomPrompt="1"/>
          </p:nvPr>
        </p:nvSpPr>
        <p:spPr>
          <a:xfrm>
            <a:off x="7948645" y="2449813"/>
            <a:ext cx="3252754" cy="971898"/>
          </a:xfrm>
          <a:prstGeom prst="rect">
            <a:avLst/>
          </a:prstGeom>
        </p:spPr>
        <p:txBody>
          <a:bodyPr lIns="91440" tIns="45720" rIns="91440" bIns="45720" anchor="t"/>
          <a:lstStyle>
            <a:lvl1pPr marL="0" indent="0" algn="l">
              <a:lnSpc>
                <a:spcPct val="100000"/>
              </a:lnSpc>
              <a:spcBef>
                <a:spcPts val="0"/>
              </a:spcBef>
              <a:buNone/>
              <a:defRPr sz="1200" cap="none" baseline="0">
                <a:solidFill>
                  <a:schemeClr val="tx1"/>
                </a:solidFill>
                <a:latin typeface="+mj-lt"/>
              </a:defRPr>
            </a:lvl1pPr>
          </a:lstStyle>
          <a:p>
            <a:pPr lvl="0"/>
            <a:r>
              <a:rPr lang="en-US"/>
              <a:t>Text</a:t>
            </a:r>
            <a:endParaRPr lang="de-CH"/>
          </a:p>
        </p:txBody>
      </p:sp>
      <p:sp>
        <p:nvSpPr>
          <p:cNvPr id="60" name="Text Placeholder 26">
            <a:extLst>
              <a:ext uri="{FF2B5EF4-FFF2-40B4-BE49-F238E27FC236}">
                <a16:creationId xmlns:a16="http://schemas.microsoft.com/office/drawing/2014/main" id="{1DAFB62D-1A00-9B50-82BB-558597C82CAA}"/>
              </a:ext>
            </a:extLst>
          </p:cNvPr>
          <p:cNvSpPr>
            <a:spLocks noGrp="1"/>
          </p:cNvSpPr>
          <p:nvPr>
            <p:ph type="body" sz="quarter" idx="39" hasCustomPrompt="1"/>
          </p:nvPr>
        </p:nvSpPr>
        <p:spPr>
          <a:xfrm>
            <a:off x="7948645" y="3664681"/>
            <a:ext cx="3252754" cy="342262"/>
          </a:xfrm>
          <a:prstGeom prst="rect">
            <a:avLst/>
          </a:prstGeom>
        </p:spPr>
        <p:txBody>
          <a:bodyPr lIns="91440" tIns="45720" rIns="91440" bIns="45720" anchor="b"/>
          <a:lstStyle>
            <a:lvl1pPr marL="0" indent="0" algn="l">
              <a:lnSpc>
                <a:spcPct val="100000"/>
              </a:lnSpc>
              <a:spcBef>
                <a:spcPts val="0"/>
              </a:spcBef>
              <a:buNone/>
              <a:defRPr sz="1600" cap="all" baseline="0">
                <a:solidFill>
                  <a:schemeClr val="tx1"/>
                </a:solidFill>
                <a:latin typeface="+mj-lt"/>
              </a:defRPr>
            </a:lvl1pPr>
          </a:lstStyle>
          <a:p>
            <a:pPr lvl="0"/>
            <a:r>
              <a:rPr lang="en-US"/>
              <a:t>Text</a:t>
            </a:r>
            <a:endParaRPr lang="de-CH"/>
          </a:p>
        </p:txBody>
      </p:sp>
      <p:sp>
        <p:nvSpPr>
          <p:cNvPr id="61" name="Text Placeholder 26">
            <a:extLst>
              <a:ext uri="{FF2B5EF4-FFF2-40B4-BE49-F238E27FC236}">
                <a16:creationId xmlns:a16="http://schemas.microsoft.com/office/drawing/2014/main" id="{22B8A569-9DD9-C04A-B4BB-90ABDA280097}"/>
              </a:ext>
            </a:extLst>
          </p:cNvPr>
          <p:cNvSpPr>
            <a:spLocks noGrp="1"/>
          </p:cNvSpPr>
          <p:nvPr>
            <p:ph type="body" sz="quarter" idx="40" hasCustomPrompt="1"/>
          </p:nvPr>
        </p:nvSpPr>
        <p:spPr>
          <a:xfrm>
            <a:off x="7948645" y="3894804"/>
            <a:ext cx="3252754" cy="971898"/>
          </a:xfrm>
          <a:prstGeom prst="rect">
            <a:avLst/>
          </a:prstGeom>
        </p:spPr>
        <p:txBody>
          <a:bodyPr lIns="91440" tIns="45720" rIns="91440" bIns="45720" anchor="t"/>
          <a:lstStyle>
            <a:lvl1pPr marL="0" indent="0" algn="l">
              <a:lnSpc>
                <a:spcPct val="100000"/>
              </a:lnSpc>
              <a:spcBef>
                <a:spcPts val="0"/>
              </a:spcBef>
              <a:buNone/>
              <a:defRPr sz="1200" cap="none" baseline="0">
                <a:solidFill>
                  <a:schemeClr val="tx1"/>
                </a:solidFill>
                <a:latin typeface="+mj-lt"/>
              </a:defRPr>
            </a:lvl1pPr>
          </a:lstStyle>
          <a:p>
            <a:pPr lvl="0"/>
            <a:r>
              <a:rPr lang="en-US"/>
              <a:t>Text</a:t>
            </a:r>
            <a:endParaRPr lang="de-CH"/>
          </a:p>
        </p:txBody>
      </p:sp>
      <p:sp>
        <p:nvSpPr>
          <p:cNvPr id="65" name="Text Placeholder 51">
            <a:extLst>
              <a:ext uri="{FF2B5EF4-FFF2-40B4-BE49-F238E27FC236}">
                <a16:creationId xmlns:a16="http://schemas.microsoft.com/office/drawing/2014/main" id="{1096AF06-2BC4-375D-8BB4-B6B614D46E77}"/>
              </a:ext>
            </a:extLst>
          </p:cNvPr>
          <p:cNvSpPr>
            <a:spLocks noGrp="1"/>
          </p:cNvSpPr>
          <p:nvPr>
            <p:ph type="body" sz="quarter" idx="44" hasCustomPrompt="1"/>
          </p:nvPr>
        </p:nvSpPr>
        <p:spPr>
          <a:xfrm>
            <a:off x="5741236" y="-1"/>
            <a:ext cx="2012148" cy="6858001"/>
          </a:xfrm>
          <a:prstGeom prst="rect">
            <a:avLst/>
          </a:prstGeom>
          <a:solidFill>
            <a:schemeClr val="bg1"/>
          </a:solidFill>
        </p:spPr>
        <p:txBody>
          <a:bodyPr wrap="square" bIns="0" anchor="t">
            <a:noAutofit/>
          </a:bodyPr>
          <a:lstStyle>
            <a:lvl1pPr marL="0" indent="0" algn="l">
              <a:lnSpc>
                <a:spcPct val="80000"/>
              </a:lnSpc>
              <a:buNone/>
              <a:defRPr sz="100" cap="none" baseline="0">
                <a:solidFill>
                  <a:schemeClr val="bg1"/>
                </a:solidFill>
                <a:latin typeface="+mn-lt"/>
              </a:defRPr>
            </a:lvl1pPr>
          </a:lstStyle>
          <a:p>
            <a:pPr lvl="0"/>
            <a:r>
              <a:rPr lang="en-US"/>
              <a:t>.</a:t>
            </a:r>
            <a:endParaRPr lang="de-CH"/>
          </a:p>
        </p:txBody>
      </p:sp>
      <p:sp>
        <p:nvSpPr>
          <p:cNvPr id="62" name="Text Placeholder 44">
            <a:extLst>
              <a:ext uri="{FF2B5EF4-FFF2-40B4-BE49-F238E27FC236}">
                <a16:creationId xmlns:a16="http://schemas.microsoft.com/office/drawing/2014/main" id="{ACF01805-E322-4146-9166-C928CDFAF097}"/>
              </a:ext>
            </a:extLst>
          </p:cNvPr>
          <p:cNvSpPr>
            <a:spLocks noGrp="1"/>
          </p:cNvSpPr>
          <p:nvPr>
            <p:ph type="body" sz="quarter" idx="41" hasCustomPrompt="1"/>
          </p:nvPr>
        </p:nvSpPr>
        <p:spPr>
          <a:xfrm>
            <a:off x="7362858" y="5181111"/>
            <a:ext cx="390525" cy="390524"/>
          </a:xfrm>
          <a:custGeom>
            <a:avLst/>
            <a:gdLst>
              <a:gd name="connsiteX0" fmla="*/ 537053 w 537053"/>
              <a:gd name="connsiteY0" fmla="*/ 0 h 537051"/>
              <a:gd name="connsiteX1" fmla="*/ 537053 w 537053"/>
              <a:gd name="connsiteY1" fmla="*/ 537051 h 537051"/>
              <a:gd name="connsiteX2" fmla="*/ 0 w 537053"/>
              <a:gd name="connsiteY2" fmla="*/ 537051 h 537051"/>
              <a:gd name="connsiteX3" fmla="*/ 537053 w 537053"/>
              <a:gd name="connsiteY3" fmla="*/ 0 h 537051"/>
            </a:gdLst>
            <a:ahLst/>
            <a:cxnLst>
              <a:cxn ang="0">
                <a:pos x="connsiteX0" y="connsiteY0"/>
              </a:cxn>
              <a:cxn ang="0">
                <a:pos x="connsiteX1" y="connsiteY1"/>
              </a:cxn>
              <a:cxn ang="0">
                <a:pos x="connsiteX2" y="connsiteY2"/>
              </a:cxn>
              <a:cxn ang="0">
                <a:pos x="connsiteX3" y="connsiteY3"/>
              </a:cxn>
            </a:cxnLst>
            <a:rect l="l" t="t" r="r" b="b"/>
            <a:pathLst>
              <a:path w="537053" h="537051">
                <a:moveTo>
                  <a:pt x="537053" y="0"/>
                </a:moveTo>
                <a:lnTo>
                  <a:pt x="537053" y="537051"/>
                </a:lnTo>
                <a:lnTo>
                  <a:pt x="0" y="537051"/>
                </a:lnTo>
                <a:cubicBezTo>
                  <a:pt x="0" y="240599"/>
                  <a:pt x="240600" y="0"/>
                  <a:pt x="537053" y="0"/>
                </a:cubicBezTo>
                <a:close/>
              </a:path>
            </a:pathLst>
          </a:custGeom>
          <a:solidFill>
            <a:srgbClr val="304FFE"/>
          </a:solidFill>
        </p:spPr>
        <p:txBody>
          <a:bodyPr wrap="square" lIns="91440" tIns="45720" rIns="91440" bIns="45720" anchor="ctr">
            <a:noAutofit/>
          </a:bodyPr>
          <a:lstStyle>
            <a:lvl1pPr marL="0" indent="0" algn="l">
              <a:lnSpc>
                <a:spcPct val="100000"/>
              </a:lnSpc>
              <a:spcBef>
                <a:spcPts val="0"/>
              </a:spcBef>
              <a:buNone/>
              <a:defRPr sz="100" cap="none" baseline="0">
                <a:solidFill>
                  <a:srgbClr val="304FFE"/>
                </a:solidFill>
                <a:latin typeface="FWC26 Normal Thin" pitchFamily="50" charset="0"/>
              </a:defRPr>
            </a:lvl1pPr>
          </a:lstStyle>
          <a:p>
            <a:pPr lvl="0"/>
            <a:r>
              <a:rPr lang="en-US"/>
              <a:t>.</a:t>
            </a:r>
            <a:endParaRPr lang="de-CH"/>
          </a:p>
        </p:txBody>
      </p:sp>
      <p:sp>
        <p:nvSpPr>
          <p:cNvPr id="50" name="Text Placeholder 49">
            <a:extLst>
              <a:ext uri="{FF2B5EF4-FFF2-40B4-BE49-F238E27FC236}">
                <a16:creationId xmlns:a16="http://schemas.microsoft.com/office/drawing/2014/main" id="{949220C3-13A6-4841-5BF8-AE326BA44541}"/>
              </a:ext>
            </a:extLst>
          </p:cNvPr>
          <p:cNvSpPr>
            <a:spLocks noGrp="1"/>
          </p:cNvSpPr>
          <p:nvPr>
            <p:ph type="body" sz="quarter" idx="23" hasCustomPrompt="1"/>
          </p:nvPr>
        </p:nvSpPr>
        <p:spPr>
          <a:xfrm>
            <a:off x="1" y="0"/>
            <a:ext cx="1070043" cy="2157933"/>
          </a:xfrm>
          <a:custGeom>
            <a:avLst/>
            <a:gdLst>
              <a:gd name="connsiteX0" fmla="*/ 0 w 1070043"/>
              <a:gd name="connsiteY0" fmla="*/ 0 h 2157933"/>
              <a:gd name="connsiteX1" fmla="*/ 1070043 w 1070043"/>
              <a:gd name="connsiteY1" fmla="*/ 0 h 2157933"/>
              <a:gd name="connsiteX2" fmla="*/ 1070043 w 1070043"/>
              <a:gd name="connsiteY2" fmla="*/ 2157933 h 2157933"/>
              <a:gd name="connsiteX3" fmla="*/ 929295 w 1070043"/>
              <a:gd name="connsiteY3" fmla="*/ 2106414 h 2157933"/>
              <a:gd name="connsiteX4" fmla="*/ 20666 w 1070043"/>
              <a:gd name="connsiteY4" fmla="*/ 1411371 h 2157933"/>
              <a:gd name="connsiteX5" fmla="*/ 0 w 1070043"/>
              <a:gd name="connsiteY5" fmla="*/ 1383034 h 21579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70043" h="2157933">
                <a:moveTo>
                  <a:pt x="0" y="0"/>
                </a:moveTo>
                <a:lnTo>
                  <a:pt x="1070043" y="0"/>
                </a:lnTo>
                <a:lnTo>
                  <a:pt x="1070043" y="2157933"/>
                </a:lnTo>
                <a:lnTo>
                  <a:pt x="929295" y="2106414"/>
                </a:lnTo>
                <a:cubicBezTo>
                  <a:pt x="570334" y="1954578"/>
                  <a:pt x="258218" y="1713657"/>
                  <a:pt x="20666" y="1411371"/>
                </a:cubicBezTo>
                <a:lnTo>
                  <a:pt x="0" y="1383034"/>
                </a:lnTo>
                <a:close/>
              </a:path>
            </a:pathLst>
          </a:custGeom>
          <a:solidFill>
            <a:srgbClr val="1A237E"/>
          </a:solidFill>
        </p:spPr>
        <p:txBody>
          <a:bodyPr wrap="square" bIns="0" anchor="t">
            <a:noAutofit/>
          </a:bodyPr>
          <a:lstStyle>
            <a:lvl1pPr marL="0" indent="0" algn="l">
              <a:lnSpc>
                <a:spcPct val="80000"/>
              </a:lnSpc>
              <a:buNone/>
              <a:defRPr sz="100" cap="none" baseline="0">
                <a:solidFill>
                  <a:schemeClr val="tx1"/>
                </a:solidFill>
                <a:latin typeface="+mn-lt"/>
              </a:defRPr>
            </a:lvl1pPr>
          </a:lstStyle>
          <a:p>
            <a:pPr lvl="0"/>
            <a:r>
              <a:rPr lang="en-US"/>
              <a:t>.</a:t>
            </a:r>
            <a:endParaRPr lang="de-CH"/>
          </a:p>
        </p:txBody>
      </p:sp>
      <p:sp>
        <p:nvSpPr>
          <p:cNvPr id="48" name="Text Placeholder 47">
            <a:extLst>
              <a:ext uri="{FF2B5EF4-FFF2-40B4-BE49-F238E27FC236}">
                <a16:creationId xmlns:a16="http://schemas.microsoft.com/office/drawing/2014/main" id="{669D254E-6D43-1973-952D-0B5C928C871A}"/>
              </a:ext>
            </a:extLst>
          </p:cNvPr>
          <p:cNvSpPr>
            <a:spLocks noGrp="1"/>
          </p:cNvSpPr>
          <p:nvPr>
            <p:ph type="body" sz="quarter" idx="22" hasCustomPrompt="1"/>
          </p:nvPr>
        </p:nvSpPr>
        <p:spPr>
          <a:xfrm>
            <a:off x="1" y="1383035"/>
            <a:ext cx="1070043" cy="1805860"/>
          </a:xfrm>
          <a:custGeom>
            <a:avLst/>
            <a:gdLst>
              <a:gd name="connsiteX0" fmla="*/ 0 w 1070043"/>
              <a:gd name="connsiteY0" fmla="*/ 0 h 1805860"/>
              <a:gd name="connsiteX1" fmla="*/ 20666 w 1070043"/>
              <a:gd name="connsiteY1" fmla="*/ 28336 h 1805860"/>
              <a:gd name="connsiteX2" fmla="*/ 929295 w 1070043"/>
              <a:gd name="connsiteY2" fmla="*/ 723380 h 1805860"/>
              <a:gd name="connsiteX3" fmla="*/ 1070043 w 1070043"/>
              <a:gd name="connsiteY3" fmla="*/ 774898 h 1805860"/>
              <a:gd name="connsiteX4" fmla="*/ 1070043 w 1070043"/>
              <a:gd name="connsiteY4" fmla="*/ 1030962 h 1805860"/>
              <a:gd name="connsiteX5" fmla="*/ 929295 w 1070043"/>
              <a:gd name="connsiteY5" fmla="*/ 1082480 h 1805860"/>
              <a:gd name="connsiteX6" fmla="*/ 20666 w 1070043"/>
              <a:gd name="connsiteY6" fmla="*/ 1777524 h 1805860"/>
              <a:gd name="connsiteX7" fmla="*/ 0 w 1070043"/>
              <a:gd name="connsiteY7" fmla="*/ 1805860 h 18058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70043" h="1805860">
                <a:moveTo>
                  <a:pt x="0" y="0"/>
                </a:moveTo>
                <a:lnTo>
                  <a:pt x="20666" y="28336"/>
                </a:lnTo>
                <a:cubicBezTo>
                  <a:pt x="258218" y="330622"/>
                  <a:pt x="570334" y="571543"/>
                  <a:pt x="929295" y="723380"/>
                </a:cubicBezTo>
                <a:lnTo>
                  <a:pt x="1070043" y="774898"/>
                </a:lnTo>
                <a:lnTo>
                  <a:pt x="1070043" y="1030962"/>
                </a:lnTo>
                <a:lnTo>
                  <a:pt x="929295" y="1082480"/>
                </a:lnTo>
                <a:cubicBezTo>
                  <a:pt x="570334" y="1234317"/>
                  <a:pt x="258218" y="1475238"/>
                  <a:pt x="20666" y="1777524"/>
                </a:cubicBezTo>
                <a:lnTo>
                  <a:pt x="0" y="1805860"/>
                </a:lnTo>
                <a:close/>
              </a:path>
            </a:pathLst>
          </a:custGeom>
          <a:solidFill>
            <a:srgbClr val="8E47E5"/>
          </a:solidFill>
        </p:spPr>
        <p:txBody>
          <a:bodyPr wrap="square" bIns="0" anchor="t">
            <a:noAutofit/>
          </a:bodyPr>
          <a:lstStyle>
            <a:lvl1pPr marL="0" indent="0" algn="l">
              <a:lnSpc>
                <a:spcPct val="80000"/>
              </a:lnSpc>
              <a:buNone/>
              <a:defRPr sz="100" cap="none" baseline="0">
                <a:solidFill>
                  <a:schemeClr val="tx1"/>
                </a:solidFill>
                <a:latin typeface="+mn-lt"/>
              </a:defRPr>
            </a:lvl1pPr>
          </a:lstStyle>
          <a:p>
            <a:pPr lvl="0"/>
            <a:r>
              <a:rPr lang="en-US"/>
              <a:t>.</a:t>
            </a:r>
            <a:endParaRPr lang="de-CH"/>
          </a:p>
        </p:txBody>
      </p:sp>
      <p:sp>
        <p:nvSpPr>
          <p:cNvPr id="46" name="Text Placeholder 45">
            <a:extLst>
              <a:ext uri="{FF2B5EF4-FFF2-40B4-BE49-F238E27FC236}">
                <a16:creationId xmlns:a16="http://schemas.microsoft.com/office/drawing/2014/main" id="{DC6943F5-D021-E75F-624B-A42DBA4EC0B7}"/>
              </a:ext>
            </a:extLst>
          </p:cNvPr>
          <p:cNvSpPr>
            <a:spLocks noGrp="1"/>
          </p:cNvSpPr>
          <p:nvPr>
            <p:ph type="body" sz="quarter" idx="21" hasCustomPrompt="1"/>
          </p:nvPr>
        </p:nvSpPr>
        <p:spPr>
          <a:xfrm>
            <a:off x="1" y="2414186"/>
            <a:ext cx="1070043" cy="4443814"/>
          </a:xfrm>
          <a:custGeom>
            <a:avLst/>
            <a:gdLst>
              <a:gd name="connsiteX0" fmla="*/ 1070043 w 1070043"/>
              <a:gd name="connsiteY0" fmla="*/ 0 h 4443814"/>
              <a:gd name="connsiteX1" fmla="*/ 1070043 w 1070043"/>
              <a:gd name="connsiteY1" fmla="*/ 4443814 h 4443814"/>
              <a:gd name="connsiteX2" fmla="*/ 0 w 1070043"/>
              <a:gd name="connsiteY2" fmla="*/ 4443814 h 4443814"/>
              <a:gd name="connsiteX3" fmla="*/ 0 w 1070043"/>
              <a:gd name="connsiteY3" fmla="*/ 774788 h 4443814"/>
              <a:gd name="connsiteX4" fmla="*/ 20666 w 1070043"/>
              <a:gd name="connsiteY4" fmla="*/ 746454 h 4443814"/>
              <a:gd name="connsiteX5" fmla="*/ 929295 w 1070043"/>
              <a:gd name="connsiteY5" fmla="*/ 51509 h 44438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70043" h="4443814">
                <a:moveTo>
                  <a:pt x="1070043" y="0"/>
                </a:moveTo>
                <a:lnTo>
                  <a:pt x="1070043" y="4443814"/>
                </a:lnTo>
                <a:lnTo>
                  <a:pt x="0" y="4443814"/>
                </a:lnTo>
                <a:lnTo>
                  <a:pt x="0" y="774788"/>
                </a:lnTo>
                <a:lnTo>
                  <a:pt x="20666" y="746454"/>
                </a:lnTo>
                <a:cubicBezTo>
                  <a:pt x="258218" y="444203"/>
                  <a:pt x="570334" y="203320"/>
                  <a:pt x="929295" y="51509"/>
                </a:cubicBezTo>
                <a:close/>
              </a:path>
            </a:pathLst>
          </a:custGeom>
          <a:solidFill>
            <a:srgbClr val="0BFFC5"/>
          </a:solidFill>
        </p:spPr>
        <p:txBody>
          <a:bodyPr wrap="square" bIns="0" anchor="t">
            <a:noAutofit/>
          </a:bodyPr>
          <a:lstStyle>
            <a:lvl1pPr marL="0" indent="0" algn="l">
              <a:lnSpc>
                <a:spcPct val="80000"/>
              </a:lnSpc>
              <a:buNone/>
              <a:defRPr sz="100" cap="none" baseline="0">
                <a:solidFill>
                  <a:schemeClr val="tx1"/>
                </a:solidFill>
                <a:latin typeface="+mn-lt"/>
              </a:defRPr>
            </a:lvl1pPr>
          </a:lstStyle>
          <a:p>
            <a:pPr lvl="0"/>
            <a:r>
              <a:rPr lang="en-US"/>
              <a:t>.</a:t>
            </a:r>
            <a:endParaRPr lang="de-CH"/>
          </a:p>
        </p:txBody>
      </p:sp>
      <p:cxnSp>
        <p:nvCxnSpPr>
          <p:cNvPr id="15" name="Straight Connector 14">
            <a:extLst>
              <a:ext uri="{FF2B5EF4-FFF2-40B4-BE49-F238E27FC236}">
                <a16:creationId xmlns:a16="http://schemas.microsoft.com/office/drawing/2014/main" id="{27007A1D-1DE3-EB70-455D-E50D3D751998}"/>
              </a:ext>
            </a:extLst>
          </p:cNvPr>
          <p:cNvCxnSpPr>
            <a:cxnSpLocks/>
          </p:cNvCxnSpPr>
          <p:nvPr userDrawn="1"/>
        </p:nvCxnSpPr>
        <p:spPr>
          <a:xfrm>
            <a:off x="7558120"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51" name="Picture Placeholder 35">
            <a:extLst>
              <a:ext uri="{FF2B5EF4-FFF2-40B4-BE49-F238E27FC236}">
                <a16:creationId xmlns:a16="http://schemas.microsoft.com/office/drawing/2014/main" id="{F3A6D188-814F-2E17-D3B3-1D86AAFF0ED3}"/>
              </a:ext>
            </a:extLst>
          </p:cNvPr>
          <p:cNvSpPr>
            <a:spLocks noGrp="1"/>
          </p:cNvSpPr>
          <p:nvPr>
            <p:ph type="pic" sz="quarter" idx="10" hasCustomPrompt="1"/>
          </p:nvPr>
        </p:nvSpPr>
        <p:spPr>
          <a:xfrm>
            <a:off x="1073218" y="-1"/>
            <a:ext cx="4668017" cy="6857999"/>
          </a:xfrm>
          <a:prstGeom prst="rect">
            <a:avLst/>
          </a:prstGeom>
          <a:solidFill>
            <a:schemeClr val="bg1"/>
          </a:solidFill>
        </p:spPr>
        <p:txBody>
          <a:bodyPr wrap="square" bIns="1188720" anchor="ctr">
            <a:noAutofit/>
          </a:bodyPr>
          <a:lstStyle>
            <a:lvl1pPr marL="0" indent="0" algn="ctr">
              <a:buNone/>
              <a:defRPr>
                <a:solidFill>
                  <a:schemeClr val="tx1"/>
                </a:solidFill>
                <a:latin typeface="+mj-lt"/>
              </a:defRPr>
            </a:lvl1pPr>
          </a:lstStyle>
          <a:p>
            <a:r>
              <a:rPr lang="de-CH"/>
              <a:t>Add image</a:t>
            </a:r>
          </a:p>
        </p:txBody>
      </p:sp>
      <p:sp>
        <p:nvSpPr>
          <p:cNvPr id="52" name="Text Placeholder 44">
            <a:extLst>
              <a:ext uri="{FF2B5EF4-FFF2-40B4-BE49-F238E27FC236}">
                <a16:creationId xmlns:a16="http://schemas.microsoft.com/office/drawing/2014/main" id="{A848D60C-DA61-8BEA-3C5A-5F96FDCF9DF8}"/>
              </a:ext>
            </a:extLst>
          </p:cNvPr>
          <p:cNvSpPr>
            <a:spLocks noGrp="1"/>
          </p:cNvSpPr>
          <p:nvPr>
            <p:ph type="body" sz="quarter" idx="33" hasCustomPrompt="1"/>
          </p:nvPr>
        </p:nvSpPr>
        <p:spPr>
          <a:xfrm>
            <a:off x="7362858" y="846138"/>
            <a:ext cx="390525" cy="390524"/>
          </a:xfrm>
          <a:custGeom>
            <a:avLst/>
            <a:gdLst>
              <a:gd name="connsiteX0" fmla="*/ 537053 w 537053"/>
              <a:gd name="connsiteY0" fmla="*/ 0 h 537051"/>
              <a:gd name="connsiteX1" fmla="*/ 537053 w 537053"/>
              <a:gd name="connsiteY1" fmla="*/ 537051 h 537051"/>
              <a:gd name="connsiteX2" fmla="*/ 0 w 537053"/>
              <a:gd name="connsiteY2" fmla="*/ 537051 h 537051"/>
              <a:gd name="connsiteX3" fmla="*/ 537053 w 537053"/>
              <a:gd name="connsiteY3" fmla="*/ 0 h 537051"/>
            </a:gdLst>
            <a:ahLst/>
            <a:cxnLst>
              <a:cxn ang="0">
                <a:pos x="connsiteX0" y="connsiteY0"/>
              </a:cxn>
              <a:cxn ang="0">
                <a:pos x="connsiteX1" y="connsiteY1"/>
              </a:cxn>
              <a:cxn ang="0">
                <a:pos x="connsiteX2" y="connsiteY2"/>
              </a:cxn>
              <a:cxn ang="0">
                <a:pos x="connsiteX3" y="connsiteY3"/>
              </a:cxn>
            </a:cxnLst>
            <a:rect l="l" t="t" r="r" b="b"/>
            <a:pathLst>
              <a:path w="537053" h="537051">
                <a:moveTo>
                  <a:pt x="537053" y="0"/>
                </a:moveTo>
                <a:lnTo>
                  <a:pt x="537053" y="537051"/>
                </a:lnTo>
                <a:lnTo>
                  <a:pt x="0" y="537051"/>
                </a:lnTo>
                <a:cubicBezTo>
                  <a:pt x="0" y="240599"/>
                  <a:pt x="240600" y="0"/>
                  <a:pt x="537053" y="0"/>
                </a:cubicBezTo>
                <a:close/>
              </a:path>
            </a:pathLst>
          </a:custGeom>
          <a:solidFill>
            <a:srgbClr val="304FFE"/>
          </a:solidFill>
        </p:spPr>
        <p:txBody>
          <a:bodyPr wrap="square" lIns="91440" tIns="45720" rIns="91440" bIns="45720" anchor="ctr">
            <a:noAutofit/>
          </a:bodyPr>
          <a:lstStyle>
            <a:lvl1pPr marL="0" indent="0" algn="l">
              <a:lnSpc>
                <a:spcPct val="100000"/>
              </a:lnSpc>
              <a:spcBef>
                <a:spcPts val="0"/>
              </a:spcBef>
              <a:buNone/>
              <a:defRPr sz="100" cap="none" baseline="0">
                <a:solidFill>
                  <a:srgbClr val="304FFE"/>
                </a:solidFill>
                <a:latin typeface="FWC26 Normal Thin" pitchFamily="50" charset="0"/>
              </a:defRPr>
            </a:lvl1pPr>
          </a:lstStyle>
          <a:p>
            <a:pPr lvl="0"/>
            <a:r>
              <a:rPr lang="en-US"/>
              <a:t>.</a:t>
            </a:r>
            <a:endParaRPr lang="de-CH"/>
          </a:p>
        </p:txBody>
      </p:sp>
      <p:sp>
        <p:nvSpPr>
          <p:cNvPr id="56" name="Text Placeholder 44">
            <a:extLst>
              <a:ext uri="{FF2B5EF4-FFF2-40B4-BE49-F238E27FC236}">
                <a16:creationId xmlns:a16="http://schemas.microsoft.com/office/drawing/2014/main" id="{4B05153B-2687-3ED4-B655-2B294C0828EF}"/>
              </a:ext>
            </a:extLst>
          </p:cNvPr>
          <p:cNvSpPr>
            <a:spLocks noGrp="1"/>
          </p:cNvSpPr>
          <p:nvPr>
            <p:ph type="body" sz="quarter" idx="35" hasCustomPrompt="1"/>
          </p:nvPr>
        </p:nvSpPr>
        <p:spPr>
          <a:xfrm>
            <a:off x="7362858" y="2291129"/>
            <a:ext cx="390525" cy="390524"/>
          </a:xfrm>
          <a:custGeom>
            <a:avLst/>
            <a:gdLst>
              <a:gd name="connsiteX0" fmla="*/ 537053 w 537053"/>
              <a:gd name="connsiteY0" fmla="*/ 0 h 537051"/>
              <a:gd name="connsiteX1" fmla="*/ 537053 w 537053"/>
              <a:gd name="connsiteY1" fmla="*/ 537051 h 537051"/>
              <a:gd name="connsiteX2" fmla="*/ 0 w 537053"/>
              <a:gd name="connsiteY2" fmla="*/ 537051 h 537051"/>
              <a:gd name="connsiteX3" fmla="*/ 537053 w 537053"/>
              <a:gd name="connsiteY3" fmla="*/ 0 h 537051"/>
            </a:gdLst>
            <a:ahLst/>
            <a:cxnLst>
              <a:cxn ang="0">
                <a:pos x="connsiteX0" y="connsiteY0"/>
              </a:cxn>
              <a:cxn ang="0">
                <a:pos x="connsiteX1" y="connsiteY1"/>
              </a:cxn>
              <a:cxn ang="0">
                <a:pos x="connsiteX2" y="connsiteY2"/>
              </a:cxn>
              <a:cxn ang="0">
                <a:pos x="connsiteX3" y="connsiteY3"/>
              </a:cxn>
            </a:cxnLst>
            <a:rect l="l" t="t" r="r" b="b"/>
            <a:pathLst>
              <a:path w="537053" h="537051">
                <a:moveTo>
                  <a:pt x="537053" y="0"/>
                </a:moveTo>
                <a:lnTo>
                  <a:pt x="537053" y="537051"/>
                </a:lnTo>
                <a:lnTo>
                  <a:pt x="0" y="537051"/>
                </a:lnTo>
                <a:cubicBezTo>
                  <a:pt x="0" y="240599"/>
                  <a:pt x="240600" y="0"/>
                  <a:pt x="537053" y="0"/>
                </a:cubicBezTo>
                <a:close/>
              </a:path>
            </a:pathLst>
          </a:custGeom>
          <a:solidFill>
            <a:srgbClr val="304FFE"/>
          </a:solidFill>
        </p:spPr>
        <p:txBody>
          <a:bodyPr wrap="square" lIns="91440" tIns="45720" rIns="91440" bIns="45720" anchor="ctr">
            <a:noAutofit/>
          </a:bodyPr>
          <a:lstStyle>
            <a:lvl1pPr marL="0" indent="0" algn="l">
              <a:lnSpc>
                <a:spcPct val="100000"/>
              </a:lnSpc>
              <a:spcBef>
                <a:spcPts val="0"/>
              </a:spcBef>
              <a:buNone/>
              <a:defRPr sz="100" cap="none" baseline="0">
                <a:solidFill>
                  <a:srgbClr val="304FFE"/>
                </a:solidFill>
                <a:latin typeface="FWC26 Normal Thin" pitchFamily="50" charset="0"/>
              </a:defRPr>
            </a:lvl1pPr>
          </a:lstStyle>
          <a:p>
            <a:pPr lvl="0"/>
            <a:r>
              <a:rPr lang="en-US"/>
              <a:t>.</a:t>
            </a:r>
            <a:endParaRPr lang="de-CH"/>
          </a:p>
        </p:txBody>
      </p:sp>
      <p:sp>
        <p:nvSpPr>
          <p:cNvPr id="59" name="Text Placeholder 44">
            <a:extLst>
              <a:ext uri="{FF2B5EF4-FFF2-40B4-BE49-F238E27FC236}">
                <a16:creationId xmlns:a16="http://schemas.microsoft.com/office/drawing/2014/main" id="{74AECF4B-8FF3-D7E1-965C-C38A07E406DD}"/>
              </a:ext>
            </a:extLst>
          </p:cNvPr>
          <p:cNvSpPr>
            <a:spLocks noGrp="1"/>
          </p:cNvSpPr>
          <p:nvPr>
            <p:ph type="body" sz="quarter" idx="38" hasCustomPrompt="1"/>
          </p:nvPr>
        </p:nvSpPr>
        <p:spPr>
          <a:xfrm>
            <a:off x="7362858" y="3736120"/>
            <a:ext cx="390525" cy="390524"/>
          </a:xfrm>
          <a:custGeom>
            <a:avLst/>
            <a:gdLst>
              <a:gd name="connsiteX0" fmla="*/ 537053 w 537053"/>
              <a:gd name="connsiteY0" fmla="*/ 0 h 537051"/>
              <a:gd name="connsiteX1" fmla="*/ 537053 w 537053"/>
              <a:gd name="connsiteY1" fmla="*/ 537051 h 537051"/>
              <a:gd name="connsiteX2" fmla="*/ 0 w 537053"/>
              <a:gd name="connsiteY2" fmla="*/ 537051 h 537051"/>
              <a:gd name="connsiteX3" fmla="*/ 537053 w 537053"/>
              <a:gd name="connsiteY3" fmla="*/ 0 h 537051"/>
            </a:gdLst>
            <a:ahLst/>
            <a:cxnLst>
              <a:cxn ang="0">
                <a:pos x="connsiteX0" y="connsiteY0"/>
              </a:cxn>
              <a:cxn ang="0">
                <a:pos x="connsiteX1" y="connsiteY1"/>
              </a:cxn>
              <a:cxn ang="0">
                <a:pos x="connsiteX2" y="connsiteY2"/>
              </a:cxn>
              <a:cxn ang="0">
                <a:pos x="connsiteX3" y="connsiteY3"/>
              </a:cxn>
            </a:cxnLst>
            <a:rect l="l" t="t" r="r" b="b"/>
            <a:pathLst>
              <a:path w="537053" h="537051">
                <a:moveTo>
                  <a:pt x="537053" y="0"/>
                </a:moveTo>
                <a:lnTo>
                  <a:pt x="537053" y="537051"/>
                </a:lnTo>
                <a:lnTo>
                  <a:pt x="0" y="537051"/>
                </a:lnTo>
                <a:cubicBezTo>
                  <a:pt x="0" y="240599"/>
                  <a:pt x="240600" y="0"/>
                  <a:pt x="537053" y="0"/>
                </a:cubicBezTo>
                <a:close/>
              </a:path>
            </a:pathLst>
          </a:custGeom>
          <a:solidFill>
            <a:srgbClr val="304FFE"/>
          </a:solidFill>
        </p:spPr>
        <p:txBody>
          <a:bodyPr wrap="square" lIns="91440" tIns="45720" rIns="91440" bIns="45720" anchor="ctr">
            <a:noAutofit/>
          </a:bodyPr>
          <a:lstStyle>
            <a:lvl1pPr marL="0" indent="0" algn="l">
              <a:lnSpc>
                <a:spcPct val="100000"/>
              </a:lnSpc>
              <a:spcBef>
                <a:spcPts val="0"/>
              </a:spcBef>
              <a:buNone/>
              <a:defRPr sz="100" cap="none" baseline="0">
                <a:solidFill>
                  <a:srgbClr val="304FFE"/>
                </a:solidFill>
                <a:latin typeface="FWC26 Normal Thin" pitchFamily="50" charset="0"/>
              </a:defRPr>
            </a:lvl1pPr>
          </a:lstStyle>
          <a:p>
            <a:pPr lvl="0"/>
            <a:r>
              <a:rPr lang="en-US"/>
              <a:t>.</a:t>
            </a:r>
            <a:endParaRPr lang="de-CH"/>
          </a:p>
        </p:txBody>
      </p:sp>
      <p:pic>
        <p:nvPicPr>
          <p:cNvPr id="2" name="Picture 1" descr="A gold trophy with a blue background&#10;&#10;Description automatically generated">
            <a:extLst>
              <a:ext uri="{FF2B5EF4-FFF2-40B4-BE49-F238E27FC236}">
                <a16:creationId xmlns:a16="http://schemas.microsoft.com/office/drawing/2014/main" id="{2614EBDE-82FB-6C51-CC32-7CD7E5E19B83}"/>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1581176" y="302248"/>
            <a:ext cx="349155" cy="612154"/>
          </a:xfrm>
          <a:prstGeom prst="rect">
            <a:avLst/>
          </a:prstGeom>
        </p:spPr>
      </p:pic>
    </p:spTree>
    <p:extLst>
      <p:ext uri="{BB962C8B-B14F-4D97-AF65-F5344CB8AC3E}">
        <p14:creationId xmlns:p14="http://schemas.microsoft.com/office/powerpoint/2010/main" val="13419777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up)">
                                      <p:cBhvr>
                                        <p:cTn id="7" dur="500"/>
                                        <p:tgtEl>
                                          <p:spTgt spid="15"/>
                                        </p:tgtEl>
                                      </p:cBhvr>
                                    </p:animEffect>
                                  </p:childTnLst>
                                </p:cTn>
                              </p:par>
                            </p:childTnLst>
                          </p:cTn>
                        </p:par>
                        <p:par>
                          <p:cTn id="8" fill="hold">
                            <p:stCondLst>
                              <p:cond delay="500"/>
                            </p:stCondLst>
                            <p:childTnLst>
                              <p:par>
                                <p:cTn id="9" presetID="1" presetClass="entr" presetSubtype="0" fill="hold" grpId="0" nodeType="afterEffect">
                                  <p:stCondLst>
                                    <p:cond delay="0"/>
                                  </p:stCondLst>
                                  <p:childTnLst>
                                    <p:set>
                                      <p:cBhvr>
                                        <p:cTn id="10" dur="1" fill="hold">
                                          <p:stCondLst>
                                            <p:cond delay="249"/>
                                          </p:stCondLst>
                                        </p:cTn>
                                        <p:tgtEl>
                                          <p:spTgt spid="52"/>
                                        </p:tgtEl>
                                        <p:attrNameLst>
                                          <p:attrName>style.visibility</p:attrName>
                                        </p:attrNameLst>
                                      </p:cBhvr>
                                      <p:to>
                                        <p:strVal val="visible"/>
                                      </p:to>
                                    </p:set>
                                  </p:childTnLst>
                                </p:cTn>
                              </p:par>
                            </p:childTnLst>
                          </p:cTn>
                        </p:par>
                        <p:par>
                          <p:cTn id="11" fill="hold">
                            <p:stCondLst>
                              <p:cond delay="750"/>
                            </p:stCondLst>
                            <p:childTnLst>
                              <p:par>
                                <p:cTn id="12" presetID="2" presetClass="entr" presetSubtype="8" fill="hold" grpId="0" nodeType="afterEffect">
                                  <p:stCondLst>
                                    <p:cond delay="0"/>
                                  </p:stCondLst>
                                  <p:childTnLst>
                                    <p:set>
                                      <p:cBhvr>
                                        <p:cTn id="13" dur="1" fill="hold">
                                          <p:stCondLst>
                                            <p:cond delay="0"/>
                                          </p:stCondLst>
                                        </p:cTn>
                                        <p:tgtEl>
                                          <p:spTgt spid="53">
                                            <p:txEl>
                                              <p:pRg st="0" end="0"/>
                                            </p:txEl>
                                          </p:spTgt>
                                        </p:tgtEl>
                                        <p:attrNameLst>
                                          <p:attrName>style.visibility</p:attrName>
                                        </p:attrNameLst>
                                      </p:cBhvr>
                                      <p:to>
                                        <p:strVal val="visible"/>
                                      </p:to>
                                    </p:set>
                                    <p:anim calcmode="lin" valueType="num">
                                      <p:cBhvr additive="base">
                                        <p:cTn id="14" dur="500" fill="hold"/>
                                        <p:tgtEl>
                                          <p:spTgt spid="53">
                                            <p:txEl>
                                              <p:pRg st="0" end="0"/>
                                            </p:txEl>
                                          </p:spTgt>
                                        </p:tgtEl>
                                        <p:attrNameLst>
                                          <p:attrName>ppt_x</p:attrName>
                                        </p:attrNameLst>
                                      </p:cBhvr>
                                      <p:tavLst>
                                        <p:tav tm="0">
                                          <p:val>
                                            <p:strVal val="0-#ppt_w/2"/>
                                          </p:val>
                                        </p:tav>
                                        <p:tav tm="100000">
                                          <p:val>
                                            <p:strVal val="#ppt_x"/>
                                          </p:val>
                                        </p:tav>
                                      </p:tavLst>
                                    </p:anim>
                                    <p:anim calcmode="lin" valueType="num">
                                      <p:cBhvr additive="base">
                                        <p:cTn id="15" dur="500" fill="hold"/>
                                        <p:tgtEl>
                                          <p:spTgt spid="53">
                                            <p:txEl>
                                              <p:pRg st="0" end="0"/>
                                            </p:txEl>
                                          </p:spTgt>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54">
                                            <p:txEl>
                                              <p:pRg st="0" end="0"/>
                                            </p:txEl>
                                          </p:spTgt>
                                        </p:tgtEl>
                                        <p:attrNameLst>
                                          <p:attrName>style.visibility</p:attrName>
                                        </p:attrNameLst>
                                      </p:cBhvr>
                                      <p:to>
                                        <p:strVal val="visible"/>
                                      </p:to>
                                    </p:set>
                                    <p:anim calcmode="lin" valueType="num">
                                      <p:cBhvr additive="base">
                                        <p:cTn id="18" dur="500" fill="hold"/>
                                        <p:tgtEl>
                                          <p:spTgt spid="54">
                                            <p:txEl>
                                              <p:pRg st="0" end="0"/>
                                            </p:txEl>
                                          </p:spTgt>
                                        </p:tgtEl>
                                        <p:attrNameLst>
                                          <p:attrName>ppt_x</p:attrName>
                                        </p:attrNameLst>
                                      </p:cBhvr>
                                      <p:tavLst>
                                        <p:tav tm="0">
                                          <p:val>
                                            <p:strVal val="0-#ppt_w/2"/>
                                          </p:val>
                                        </p:tav>
                                        <p:tav tm="100000">
                                          <p:val>
                                            <p:strVal val="#ppt_x"/>
                                          </p:val>
                                        </p:tav>
                                      </p:tavLst>
                                    </p:anim>
                                    <p:anim calcmode="lin" valueType="num">
                                      <p:cBhvr additive="base">
                                        <p:cTn id="19" dur="500" fill="hold"/>
                                        <p:tgtEl>
                                          <p:spTgt spid="54">
                                            <p:txEl>
                                              <p:pRg st="0" end="0"/>
                                            </p:txEl>
                                          </p:spTgt>
                                        </p:tgtEl>
                                        <p:attrNameLst>
                                          <p:attrName>ppt_y</p:attrName>
                                        </p:attrNameLst>
                                      </p:cBhvr>
                                      <p:tavLst>
                                        <p:tav tm="0">
                                          <p:val>
                                            <p:strVal val="#ppt_y"/>
                                          </p:val>
                                        </p:tav>
                                        <p:tav tm="100000">
                                          <p:val>
                                            <p:strVal val="#ppt_y"/>
                                          </p:val>
                                        </p:tav>
                                      </p:tavLst>
                                    </p:anim>
                                  </p:childTnLst>
                                </p:cTn>
                              </p:par>
                            </p:childTnLst>
                          </p:cTn>
                        </p:par>
                        <p:par>
                          <p:cTn id="20" fill="hold">
                            <p:stCondLst>
                              <p:cond delay="1250"/>
                            </p:stCondLst>
                            <p:childTnLst>
                              <p:par>
                                <p:cTn id="21" presetID="1" presetClass="entr" presetSubtype="0" fill="hold" grpId="0" nodeType="afterEffect">
                                  <p:stCondLst>
                                    <p:cond delay="0"/>
                                  </p:stCondLst>
                                  <p:childTnLst>
                                    <p:set>
                                      <p:cBhvr>
                                        <p:cTn id="22" dur="1" fill="hold">
                                          <p:stCondLst>
                                            <p:cond delay="249"/>
                                          </p:stCondLst>
                                        </p:cTn>
                                        <p:tgtEl>
                                          <p:spTgt spid="56"/>
                                        </p:tgtEl>
                                        <p:attrNameLst>
                                          <p:attrName>style.visibility</p:attrName>
                                        </p:attrNameLst>
                                      </p:cBhvr>
                                      <p:to>
                                        <p:strVal val="visible"/>
                                      </p:to>
                                    </p:set>
                                  </p:childTnLst>
                                </p:cTn>
                              </p:par>
                            </p:childTnLst>
                          </p:cTn>
                        </p:par>
                        <p:par>
                          <p:cTn id="23" fill="hold">
                            <p:stCondLst>
                              <p:cond delay="1500"/>
                            </p:stCondLst>
                            <p:childTnLst>
                              <p:par>
                                <p:cTn id="24" presetID="2" presetClass="entr" presetSubtype="8" fill="hold" grpId="0" nodeType="afterEffect">
                                  <p:stCondLst>
                                    <p:cond delay="0"/>
                                  </p:stCondLst>
                                  <p:childTnLst>
                                    <p:set>
                                      <p:cBhvr>
                                        <p:cTn id="25" dur="1" fill="hold">
                                          <p:stCondLst>
                                            <p:cond delay="0"/>
                                          </p:stCondLst>
                                        </p:cTn>
                                        <p:tgtEl>
                                          <p:spTgt spid="58">
                                            <p:txEl>
                                              <p:pRg st="0" end="0"/>
                                            </p:txEl>
                                          </p:spTgt>
                                        </p:tgtEl>
                                        <p:attrNameLst>
                                          <p:attrName>style.visibility</p:attrName>
                                        </p:attrNameLst>
                                      </p:cBhvr>
                                      <p:to>
                                        <p:strVal val="visible"/>
                                      </p:to>
                                    </p:set>
                                    <p:anim calcmode="lin" valueType="num">
                                      <p:cBhvr additive="base">
                                        <p:cTn id="26" dur="500" fill="hold"/>
                                        <p:tgtEl>
                                          <p:spTgt spid="58">
                                            <p:txEl>
                                              <p:pRg st="0" end="0"/>
                                            </p:txEl>
                                          </p:spTgt>
                                        </p:tgtEl>
                                        <p:attrNameLst>
                                          <p:attrName>ppt_x</p:attrName>
                                        </p:attrNameLst>
                                      </p:cBhvr>
                                      <p:tavLst>
                                        <p:tav tm="0">
                                          <p:val>
                                            <p:strVal val="0-#ppt_w/2"/>
                                          </p:val>
                                        </p:tav>
                                        <p:tav tm="100000">
                                          <p:val>
                                            <p:strVal val="#ppt_x"/>
                                          </p:val>
                                        </p:tav>
                                      </p:tavLst>
                                    </p:anim>
                                    <p:anim calcmode="lin" valueType="num">
                                      <p:cBhvr additive="base">
                                        <p:cTn id="27" dur="500" fill="hold"/>
                                        <p:tgtEl>
                                          <p:spTgt spid="58">
                                            <p:txEl>
                                              <p:pRg st="0" end="0"/>
                                            </p:txEl>
                                          </p:spTgt>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57">
                                            <p:txEl>
                                              <p:pRg st="0" end="0"/>
                                            </p:txEl>
                                          </p:spTgt>
                                        </p:tgtEl>
                                        <p:attrNameLst>
                                          <p:attrName>style.visibility</p:attrName>
                                        </p:attrNameLst>
                                      </p:cBhvr>
                                      <p:to>
                                        <p:strVal val="visible"/>
                                      </p:to>
                                    </p:set>
                                    <p:anim calcmode="lin" valueType="num">
                                      <p:cBhvr additive="base">
                                        <p:cTn id="30" dur="500" fill="hold"/>
                                        <p:tgtEl>
                                          <p:spTgt spid="57">
                                            <p:txEl>
                                              <p:pRg st="0" end="0"/>
                                            </p:txEl>
                                          </p:spTgt>
                                        </p:tgtEl>
                                        <p:attrNameLst>
                                          <p:attrName>ppt_x</p:attrName>
                                        </p:attrNameLst>
                                      </p:cBhvr>
                                      <p:tavLst>
                                        <p:tav tm="0">
                                          <p:val>
                                            <p:strVal val="0-#ppt_w/2"/>
                                          </p:val>
                                        </p:tav>
                                        <p:tav tm="100000">
                                          <p:val>
                                            <p:strVal val="#ppt_x"/>
                                          </p:val>
                                        </p:tav>
                                      </p:tavLst>
                                    </p:anim>
                                    <p:anim calcmode="lin" valueType="num">
                                      <p:cBhvr additive="base">
                                        <p:cTn id="31" dur="500" fill="hold"/>
                                        <p:tgtEl>
                                          <p:spTgt spid="57">
                                            <p:txEl>
                                              <p:pRg st="0" end="0"/>
                                            </p:txEl>
                                          </p:spTgt>
                                        </p:tgtEl>
                                        <p:attrNameLst>
                                          <p:attrName>ppt_y</p:attrName>
                                        </p:attrNameLst>
                                      </p:cBhvr>
                                      <p:tavLst>
                                        <p:tav tm="0">
                                          <p:val>
                                            <p:strVal val="#ppt_y"/>
                                          </p:val>
                                        </p:tav>
                                        <p:tav tm="100000">
                                          <p:val>
                                            <p:strVal val="#ppt_y"/>
                                          </p:val>
                                        </p:tav>
                                      </p:tavLst>
                                    </p:anim>
                                  </p:childTnLst>
                                </p:cTn>
                              </p:par>
                            </p:childTnLst>
                          </p:cTn>
                        </p:par>
                        <p:par>
                          <p:cTn id="32" fill="hold">
                            <p:stCondLst>
                              <p:cond delay="2000"/>
                            </p:stCondLst>
                            <p:childTnLst>
                              <p:par>
                                <p:cTn id="33" presetID="1" presetClass="entr" presetSubtype="0" fill="hold" grpId="0" nodeType="afterEffect">
                                  <p:stCondLst>
                                    <p:cond delay="0"/>
                                  </p:stCondLst>
                                  <p:childTnLst>
                                    <p:set>
                                      <p:cBhvr>
                                        <p:cTn id="34" dur="1" fill="hold">
                                          <p:stCondLst>
                                            <p:cond delay="249"/>
                                          </p:stCondLst>
                                        </p:cTn>
                                        <p:tgtEl>
                                          <p:spTgt spid="59"/>
                                        </p:tgtEl>
                                        <p:attrNameLst>
                                          <p:attrName>style.visibility</p:attrName>
                                        </p:attrNameLst>
                                      </p:cBhvr>
                                      <p:to>
                                        <p:strVal val="visible"/>
                                      </p:to>
                                    </p:set>
                                  </p:childTnLst>
                                </p:cTn>
                              </p:par>
                            </p:childTnLst>
                          </p:cTn>
                        </p:par>
                        <p:par>
                          <p:cTn id="35" fill="hold">
                            <p:stCondLst>
                              <p:cond delay="2250"/>
                            </p:stCondLst>
                            <p:childTnLst>
                              <p:par>
                                <p:cTn id="36" presetID="2" presetClass="entr" presetSubtype="8" fill="hold" grpId="0" nodeType="afterEffect">
                                  <p:stCondLst>
                                    <p:cond delay="0"/>
                                  </p:stCondLst>
                                  <p:childTnLst>
                                    <p:set>
                                      <p:cBhvr>
                                        <p:cTn id="37" dur="1" fill="hold">
                                          <p:stCondLst>
                                            <p:cond delay="0"/>
                                          </p:stCondLst>
                                        </p:cTn>
                                        <p:tgtEl>
                                          <p:spTgt spid="61">
                                            <p:txEl>
                                              <p:pRg st="0" end="0"/>
                                            </p:txEl>
                                          </p:spTgt>
                                        </p:tgtEl>
                                        <p:attrNameLst>
                                          <p:attrName>style.visibility</p:attrName>
                                        </p:attrNameLst>
                                      </p:cBhvr>
                                      <p:to>
                                        <p:strVal val="visible"/>
                                      </p:to>
                                    </p:set>
                                    <p:anim calcmode="lin" valueType="num">
                                      <p:cBhvr additive="base">
                                        <p:cTn id="38" dur="500" fill="hold"/>
                                        <p:tgtEl>
                                          <p:spTgt spid="61">
                                            <p:txEl>
                                              <p:pRg st="0" end="0"/>
                                            </p:txEl>
                                          </p:spTgt>
                                        </p:tgtEl>
                                        <p:attrNameLst>
                                          <p:attrName>ppt_x</p:attrName>
                                        </p:attrNameLst>
                                      </p:cBhvr>
                                      <p:tavLst>
                                        <p:tav tm="0">
                                          <p:val>
                                            <p:strVal val="0-#ppt_w/2"/>
                                          </p:val>
                                        </p:tav>
                                        <p:tav tm="100000">
                                          <p:val>
                                            <p:strVal val="#ppt_x"/>
                                          </p:val>
                                        </p:tav>
                                      </p:tavLst>
                                    </p:anim>
                                    <p:anim calcmode="lin" valueType="num">
                                      <p:cBhvr additive="base">
                                        <p:cTn id="39" dur="500" fill="hold"/>
                                        <p:tgtEl>
                                          <p:spTgt spid="61">
                                            <p:txEl>
                                              <p:pRg st="0" end="0"/>
                                            </p:txEl>
                                          </p:spTgt>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60">
                                            <p:txEl>
                                              <p:pRg st="0" end="0"/>
                                            </p:txEl>
                                          </p:spTgt>
                                        </p:tgtEl>
                                        <p:attrNameLst>
                                          <p:attrName>style.visibility</p:attrName>
                                        </p:attrNameLst>
                                      </p:cBhvr>
                                      <p:to>
                                        <p:strVal val="visible"/>
                                      </p:to>
                                    </p:set>
                                    <p:anim calcmode="lin" valueType="num">
                                      <p:cBhvr additive="base">
                                        <p:cTn id="42" dur="500" fill="hold"/>
                                        <p:tgtEl>
                                          <p:spTgt spid="60">
                                            <p:txEl>
                                              <p:pRg st="0" end="0"/>
                                            </p:txEl>
                                          </p:spTgt>
                                        </p:tgtEl>
                                        <p:attrNameLst>
                                          <p:attrName>ppt_x</p:attrName>
                                        </p:attrNameLst>
                                      </p:cBhvr>
                                      <p:tavLst>
                                        <p:tav tm="0">
                                          <p:val>
                                            <p:strVal val="0-#ppt_w/2"/>
                                          </p:val>
                                        </p:tav>
                                        <p:tav tm="100000">
                                          <p:val>
                                            <p:strVal val="#ppt_x"/>
                                          </p:val>
                                        </p:tav>
                                      </p:tavLst>
                                    </p:anim>
                                    <p:anim calcmode="lin" valueType="num">
                                      <p:cBhvr additive="base">
                                        <p:cTn id="43" dur="500" fill="hold"/>
                                        <p:tgtEl>
                                          <p:spTgt spid="60">
                                            <p:txEl>
                                              <p:pRg st="0" end="0"/>
                                            </p:txEl>
                                          </p:spTgt>
                                        </p:tgtEl>
                                        <p:attrNameLst>
                                          <p:attrName>ppt_y</p:attrName>
                                        </p:attrNameLst>
                                      </p:cBhvr>
                                      <p:tavLst>
                                        <p:tav tm="0">
                                          <p:val>
                                            <p:strVal val="#ppt_y"/>
                                          </p:val>
                                        </p:tav>
                                        <p:tav tm="100000">
                                          <p:val>
                                            <p:strVal val="#ppt_y"/>
                                          </p:val>
                                        </p:tav>
                                      </p:tavLst>
                                    </p:anim>
                                  </p:childTnLst>
                                </p:cTn>
                              </p:par>
                            </p:childTnLst>
                          </p:cTn>
                        </p:par>
                        <p:par>
                          <p:cTn id="44" fill="hold">
                            <p:stCondLst>
                              <p:cond delay="2750"/>
                            </p:stCondLst>
                            <p:childTnLst>
                              <p:par>
                                <p:cTn id="45" presetID="1" presetClass="entr" presetSubtype="0" fill="hold" grpId="0" nodeType="afterEffect">
                                  <p:stCondLst>
                                    <p:cond delay="0"/>
                                  </p:stCondLst>
                                  <p:childTnLst>
                                    <p:set>
                                      <p:cBhvr>
                                        <p:cTn id="46" dur="1" fill="hold">
                                          <p:stCondLst>
                                            <p:cond delay="249"/>
                                          </p:stCondLst>
                                        </p:cTn>
                                        <p:tgtEl>
                                          <p:spTgt spid="62"/>
                                        </p:tgtEl>
                                        <p:attrNameLst>
                                          <p:attrName>style.visibility</p:attrName>
                                        </p:attrNameLst>
                                      </p:cBhvr>
                                      <p:to>
                                        <p:strVal val="visible"/>
                                      </p:to>
                                    </p:set>
                                  </p:childTnLst>
                                </p:cTn>
                              </p:par>
                            </p:childTnLst>
                          </p:cTn>
                        </p:par>
                        <p:par>
                          <p:cTn id="47" fill="hold">
                            <p:stCondLst>
                              <p:cond delay="3000"/>
                            </p:stCondLst>
                            <p:childTnLst>
                              <p:par>
                                <p:cTn id="48" presetID="2" presetClass="entr" presetSubtype="8" fill="hold" grpId="0" nodeType="afterEffect">
                                  <p:stCondLst>
                                    <p:cond delay="0"/>
                                  </p:stCondLst>
                                  <p:childTnLst>
                                    <p:set>
                                      <p:cBhvr>
                                        <p:cTn id="49" dur="1" fill="hold">
                                          <p:stCondLst>
                                            <p:cond delay="0"/>
                                          </p:stCondLst>
                                        </p:cTn>
                                        <p:tgtEl>
                                          <p:spTgt spid="64">
                                            <p:txEl>
                                              <p:pRg st="0" end="0"/>
                                            </p:txEl>
                                          </p:spTgt>
                                        </p:tgtEl>
                                        <p:attrNameLst>
                                          <p:attrName>style.visibility</p:attrName>
                                        </p:attrNameLst>
                                      </p:cBhvr>
                                      <p:to>
                                        <p:strVal val="visible"/>
                                      </p:to>
                                    </p:set>
                                    <p:anim calcmode="lin" valueType="num">
                                      <p:cBhvr additive="base">
                                        <p:cTn id="50" dur="500" fill="hold"/>
                                        <p:tgtEl>
                                          <p:spTgt spid="64">
                                            <p:txEl>
                                              <p:pRg st="0" end="0"/>
                                            </p:txEl>
                                          </p:spTgt>
                                        </p:tgtEl>
                                        <p:attrNameLst>
                                          <p:attrName>ppt_x</p:attrName>
                                        </p:attrNameLst>
                                      </p:cBhvr>
                                      <p:tavLst>
                                        <p:tav tm="0">
                                          <p:val>
                                            <p:strVal val="0-#ppt_w/2"/>
                                          </p:val>
                                        </p:tav>
                                        <p:tav tm="100000">
                                          <p:val>
                                            <p:strVal val="#ppt_x"/>
                                          </p:val>
                                        </p:tav>
                                      </p:tavLst>
                                    </p:anim>
                                    <p:anim calcmode="lin" valueType="num">
                                      <p:cBhvr additive="base">
                                        <p:cTn id="51" dur="500" fill="hold"/>
                                        <p:tgtEl>
                                          <p:spTgt spid="64">
                                            <p:txEl>
                                              <p:pRg st="0" end="0"/>
                                            </p:txEl>
                                          </p:spTgt>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63">
                                            <p:txEl>
                                              <p:pRg st="0" end="0"/>
                                            </p:txEl>
                                          </p:spTgt>
                                        </p:tgtEl>
                                        <p:attrNameLst>
                                          <p:attrName>style.visibility</p:attrName>
                                        </p:attrNameLst>
                                      </p:cBhvr>
                                      <p:to>
                                        <p:strVal val="visible"/>
                                      </p:to>
                                    </p:set>
                                    <p:anim calcmode="lin" valueType="num">
                                      <p:cBhvr additive="base">
                                        <p:cTn id="54" dur="500" fill="hold"/>
                                        <p:tgtEl>
                                          <p:spTgt spid="63">
                                            <p:txEl>
                                              <p:pRg st="0" end="0"/>
                                            </p:txEl>
                                          </p:spTgt>
                                        </p:tgtEl>
                                        <p:attrNameLst>
                                          <p:attrName>ppt_x</p:attrName>
                                        </p:attrNameLst>
                                      </p:cBhvr>
                                      <p:tavLst>
                                        <p:tav tm="0">
                                          <p:val>
                                            <p:strVal val="0-#ppt_w/2"/>
                                          </p:val>
                                        </p:tav>
                                        <p:tav tm="100000">
                                          <p:val>
                                            <p:strVal val="#ppt_x"/>
                                          </p:val>
                                        </p:tav>
                                      </p:tavLst>
                                    </p:anim>
                                    <p:anim calcmode="lin" valueType="num">
                                      <p:cBhvr additive="base">
                                        <p:cTn id="55" dur="500" fill="hold"/>
                                        <p:tgtEl>
                                          <p:spTgt spid="63">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 grpId="0" build="p">
        <p:tmplLst>
          <p:tmpl lvl="1">
            <p:tnLst>
              <p:par>
                <p:cTn presetID="2" presetClass="entr" presetSubtype="8" fill="hold" nodeType="withEffect">
                  <p:stCondLst>
                    <p:cond delay="0"/>
                  </p:stCondLst>
                  <p:childTnLst>
                    <p:set>
                      <p:cBhvr>
                        <p:cTn dur="1" fill="hold">
                          <p:stCondLst>
                            <p:cond delay="0"/>
                          </p:stCondLst>
                        </p:cTn>
                        <p:tgtEl>
                          <p:spTgt spid="63"/>
                        </p:tgtEl>
                        <p:attrNameLst>
                          <p:attrName>style.visibility</p:attrName>
                        </p:attrNameLst>
                      </p:cBhvr>
                      <p:to>
                        <p:strVal val="visible"/>
                      </p:to>
                    </p:set>
                    <p:anim calcmode="lin" valueType="num">
                      <p:cBhvr additive="base">
                        <p:cTn dur="500" fill="hold"/>
                        <p:tgtEl>
                          <p:spTgt spid="63"/>
                        </p:tgtEl>
                        <p:attrNameLst>
                          <p:attrName>ppt_x</p:attrName>
                        </p:attrNameLst>
                      </p:cBhvr>
                      <p:tavLst>
                        <p:tav tm="0">
                          <p:val>
                            <p:strVal val="0-#ppt_w/2"/>
                          </p:val>
                        </p:tav>
                        <p:tav tm="100000">
                          <p:val>
                            <p:strVal val="#ppt_x"/>
                          </p:val>
                        </p:tav>
                      </p:tavLst>
                    </p:anim>
                    <p:anim calcmode="lin" valueType="num">
                      <p:cBhvr additive="base">
                        <p:cTn dur="500" fill="hold"/>
                        <p:tgtEl>
                          <p:spTgt spid="63"/>
                        </p:tgtEl>
                        <p:attrNameLst>
                          <p:attrName>ppt_y</p:attrName>
                        </p:attrNameLst>
                      </p:cBhvr>
                      <p:tavLst>
                        <p:tav tm="0">
                          <p:val>
                            <p:strVal val="#ppt_y"/>
                          </p:val>
                        </p:tav>
                        <p:tav tm="100000">
                          <p:val>
                            <p:strVal val="#ppt_y"/>
                          </p:val>
                        </p:tav>
                      </p:tavLst>
                    </p:anim>
                  </p:childTnLst>
                </p:cTn>
              </p:par>
            </p:tnLst>
          </p:tmpl>
        </p:tmplLst>
      </p:bldP>
      <p:bldP spid="64" grpId="0" build="p">
        <p:tmplLst>
          <p:tmpl lvl="1">
            <p:tnLst>
              <p:par>
                <p:cTn presetID="2" presetClass="entr" presetSubtype="8" fill="hold" nodeType="afterEffect">
                  <p:stCondLst>
                    <p:cond delay="0"/>
                  </p:stCondLst>
                  <p:childTnLst>
                    <p:set>
                      <p:cBhvr>
                        <p:cTn dur="1" fill="hold">
                          <p:stCondLst>
                            <p:cond delay="0"/>
                          </p:stCondLst>
                        </p:cTn>
                        <p:tgtEl>
                          <p:spTgt spid="64"/>
                        </p:tgtEl>
                        <p:attrNameLst>
                          <p:attrName>style.visibility</p:attrName>
                        </p:attrNameLst>
                      </p:cBhvr>
                      <p:to>
                        <p:strVal val="visible"/>
                      </p:to>
                    </p:set>
                    <p:anim calcmode="lin" valueType="num">
                      <p:cBhvr additive="base">
                        <p:cTn dur="500" fill="hold"/>
                        <p:tgtEl>
                          <p:spTgt spid="64"/>
                        </p:tgtEl>
                        <p:attrNameLst>
                          <p:attrName>ppt_x</p:attrName>
                        </p:attrNameLst>
                      </p:cBhvr>
                      <p:tavLst>
                        <p:tav tm="0">
                          <p:val>
                            <p:strVal val="0-#ppt_w/2"/>
                          </p:val>
                        </p:tav>
                        <p:tav tm="100000">
                          <p:val>
                            <p:strVal val="#ppt_x"/>
                          </p:val>
                        </p:tav>
                      </p:tavLst>
                    </p:anim>
                    <p:anim calcmode="lin" valueType="num">
                      <p:cBhvr additive="base">
                        <p:cTn dur="500" fill="hold"/>
                        <p:tgtEl>
                          <p:spTgt spid="64"/>
                        </p:tgtEl>
                        <p:attrNameLst>
                          <p:attrName>ppt_y</p:attrName>
                        </p:attrNameLst>
                      </p:cBhvr>
                      <p:tavLst>
                        <p:tav tm="0">
                          <p:val>
                            <p:strVal val="#ppt_y"/>
                          </p:val>
                        </p:tav>
                        <p:tav tm="100000">
                          <p:val>
                            <p:strVal val="#ppt_y"/>
                          </p:val>
                        </p:tav>
                      </p:tavLst>
                    </p:anim>
                  </p:childTnLst>
                </p:cTn>
              </p:par>
            </p:tnLst>
          </p:tmpl>
        </p:tmplLst>
      </p:bldP>
      <p:bldP spid="54" grpId="0" build="p">
        <p:tmplLst>
          <p:tmpl lvl="1">
            <p:tnLst>
              <p:par>
                <p:cTn presetID="2" presetClass="entr" presetSubtype="8" fill="hold" nodeType="withEffect">
                  <p:stCondLst>
                    <p:cond delay="0"/>
                  </p:stCondLst>
                  <p:childTnLst>
                    <p:set>
                      <p:cBhvr>
                        <p:cTn dur="1" fill="hold">
                          <p:stCondLst>
                            <p:cond delay="0"/>
                          </p:stCondLst>
                        </p:cTn>
                        <p:tgtEl>
                          <p:spTgt spid="54"/>
                        </p:tgtEl>
                        <p:attrNameLst>
                          <p:attrName>style.visibility</p:attrName>
                        </p:attrNameLst>
                      </p:cBhvr>
                      <p:to>
                        <p:strVal val="visible"/>
                      </p:to>
                    </p:set>
                    <p:anim calcmode="lin" valueType="num">
                      <p:cBhvr additive="base">
                        <p:cTn dur="500" fill="hold"/>
                        <p:tgtEl>
                          <p:spTgt spid="54"/>
                        </p:tgtEl>
                        <p:attrNameLst>
                          <p:attrName>ppt_x</p:attrName>
                        </p:attrNameLst>
                      </p:cBhvr>
                      <p:tavLst>
                        <p:tav tm="0">
                          <p:val>
                            <p:strVal val="0-#ppt_w/2"/>
                          </p:val>
                        </p:tav>
                        <p:tav tm="100000">
                          <p:val>
                            <p:strVal val="#ppt_x"/>
                          </p:val>
                        </p:tav>
                      </p:tavLst>
                    </p:anim>
                    <p:anim calcmode="lin" valueType="num">
                      <p:cBhvr additive="base">
                        <p:cTn dur="500" fill="hold"/>
                        <p:tgtEl>
                          <p:spTgt spid="54"/>
                        </p:tgtEl>
                        <p:attrNameLst>
                          <p:attrName>ppt_y</p:attrName>
                        </p:attrNameLst>
                      </p:cBhvr>
                      <p:tavLst>
                        <p:tav tm="0">
                          <p:val>
                            <p:strVal val="#ppt_y"/>
                          </p:val>
                        </p:tav>
                        <p:tav tm="100000">
                          <p:val>
                            <p:strVal val="#ppt_y"/>
                          </p:val>
                        </p:tav>
                      </p:tavLst>
                    </p:anim>
                  </p:childTnLst>
                </p:cTn>
              </p:par>
            </p:tnLst>
          </p:tmpl>
        </p:tmplLst>
      </p:bldP>
      <p:bldP spid="53" grpId="0" build="p">
        <p:tmplLst>
          <p:tmpl lvl="1">
            <p:tnLst>
              <p:par>
                <p:cTn presetID="2" presetClass="entr" presetSubtype="8" fill="hold" nodeType="afterEffect">
                  <p:stCondLst>
                    <p:cond delay="0"/>
                  </p:stCondLst>
                  <p:childTnLst>
                    <p:set>
                      <p:cBhvr>
                        <p:cTn dur="1" fill="hold">
                          <p:stCondLst>
                            <p:cond delay="0"/>
                          </p:stCondLst>
                        </p:cTn>
                        <p:tgtEl>
                          <p:spTgt spid="53"/>
                        </p:tgtEl>
                        <p:attrNameLst>
                          <p:attrName>style.visibility</p:attrName>
                        </p:attrNameLst>
                      </p:cBhvr>
                      <p:to>
                        <p:strVal val="visible"/>
                      </p:to>
                    </p:set>
                    <p:anim calcmode="lin" valueType="num">
                      <p:cBhvr additive="base">
                        <p:cTn dur="500" fill="hold"/>
                        <p:tgtEl>
                          <p:spTgt spid="53"/>
                        </p:tgtEl>
                        <p:attrNameLst>
                          <p:attrName>ppt_x</p:attrName>
                        </p:attrNameLst>
                      </p:cBhvr>
                      <p:tavLst>
                        <p:tav tm="0">
                          <p:val>
                            <p:strVal val="0-#ppt_w/2"/>
                          </p:val>
                        </p:tav>
                        <p:tav tm="100000">
                          <p:val>
                            <p:strVal val="#ppt_x"/>
                          </p:val>
                        </p:tav>
                      </p:tavLst>
                    </p:anim>
                    <p:anim calcmode="lin" valueType="num">
                      <p:cBhvr additive="base">
                        <p:cTn dur="500" fill="hold"/>
                        <p:tgtEl>
                          <p:spTgt spid="53"/>
                        </p:tgtEl>
                        <p:attrNameLst>
                          <p:attrName>ppt_y</p:attrName>
                        </p:attrNameLst>
                      </p:cBhvr>
                      <p:tavLst>
                        <p:tav tm="0">
                          <p:val>
                            <p:strVal val="#ppt_y"/>
                          </p:val>
                        </p:tav>
                        <p:tav tm="100000">
                          <p:val>
                            <p:strVal val="#ppt_y"/>
                          </p:val>
                        </p:tav>
                      </p:tavLst>
                    </p:anim>
                  </p:childTnLst>
                </p:cTn>
              </p:par>
            </p:tnLst>
          </p:tmpl>
        </p:tmplLst>
      </p:bldP>
      <p:bldP spid="57" grpId="0" build="p">
        <p:tmplLst>
          <p:tmpl lvl="1">
            <p:tnLst>
              <p:par>
                <p:cTn presetID="2" presetClass="entr" presetSubtype="8" fill="hold" nodeType="withEffect">
                  <p:stCondLst>
                    <p:cond delay="0"/>
                  </p:stCondLst>
                  <p:childTnLst>
                    <p:set>
                      <p:cBhvr>
                        <p:cTn dur="1" fill="hold">
                          <p:stCondLst>
                            <p:cond delay="0"/>
                          </p:stCondLst>
                        </p:cTn>
                        <p:tgtEl>
                          <p:spTgt spid="57"/>
                        </p:tgtEl>
                        <p:attrNameLst>
                          <p:attrName>style.visibility</p:attrName>
                        </p:attrNameLst>
                      </p:cBhvr>
                      <p:to>
                        <p:strVal val="visible"/>
                      </p:to>
                    </p:set>
                    <p:anim calcmode="lin" valueType="num">
                      <p:cBhvr additive="base">
                        <p:cTn dur="500" fill="hold"/>
                        <p:tgtEl>
                          <p:spTgt spid="57"/>
                        </p:tgtEl>
                        <p:attrNameLst>
                          <p:attrName>ppt_x</p:attrName>
                        </p:attrNameLst>
                      </p:cBhvr>
                      <p:tavLst>
                        <p:tav tm="0">
                          <p:val>
                            <p:strVal val="0-#ppt_w/2"/>
                          </p:val>
                        </p:tav>
                        <p:tav tm="100000">
                          <p:val>
                            <p:strVal val="#ppt_x"/>
                          </p:val>
                        </p:tav>
                      </p:tavLst>
                    </p:anim>
                    <p:anim calcmode="lin" valueType="num">
                      <p:cBhvr additive="base">
                        <p:cTn dur="500" fill="hold"/>
                        <p:tgtEl>
                          <p:spTgt spid="57"/>
                        </p:tgtEl>
                        <p:attrNameLst>
                          <p:attrName>ppt_y</p:attrName>
                        </p:attrNameLst>
                      </p:cBhvr>
                      <p:tavLst>
                        <p:tav tm="0">
                          <p:val>
                            <p:strVal val="#ppt_y"/>
                          </p:val>
                        </p:tav>
                        <p:tav tm="100000">
                          <p:val>
                            <p:strVal val="#ppt_y"/>
                          </p:val>
                        </p:tav>
                      </p:tavLst>
                    </p:anim>
                  </p:childTnLst>
                </p:cTn>
              </p:par>
            </p:tnLst>
          </p:tmpl>
        </p:tmplLst>
      </p:bldP>
      <p:bldP spid="58" grpId="0" build="p">
        <p:tmplLst>
          <p:tmpl lvl="1">
            <p:tnLst>
              <p:par>
                <p:cTn presetID="2" presetClass="entr" presetSubtype="8" fill="hold" nodeType="afterEffect">
                  <p:stCondLst>
                    <p:cond delay="0"/>
                  </p:stCondLst>
                  <p:childTnLst>
                    <p:set>
                      <p:cBhvr>
                        <p:cTn dur="1" fill="hold">
                          <p:stCondLst>
                            <p:cond delay="0"/>
                          </p:stCondLst>
                        </p:cTn>
                        <p:tgtEl>
                          <p:spTgt spid="58"/>
                        </p:tgtEl>
                        <p:attrNameLst>
                          <p:attrName>style.visibility</p:attrName>
                        </p:attrNameLst>
                      </p:cBhvr>
                      <p:to>
                        <p:strVal val="visible"/>
                      </p:to>
                    </p:set>
                    <p:anim calcmode="lin" valueType="num">
                      <p:cBhvr additive="base">
                        <p:cTn dur="500" fill="hold"/>
                        <p:tgtEl>
                          <p:spTgt spid="58"/>
                        </p:tgtEl>
                        <p:attrNameLst>
                          <p:attrName>ppt_x</p:attrName>
                        </p:attrNameLst>
                      </p:cBhvr>
                      <p:tavLst>
                        <p:tav tm="0">
                          <p:val>
                            <p:strVal val="0-#ppt_w/2"/>
                          </p:val>
                        </p:tav>
                        <p:tav tm="100000">
                          <p:val>
                            <p:strVal val="#ppt_x"/>
                          </p:val>
                        </p:tav>
                      </p:tavLst>
                    </p:anim>
                    <p:anim calcmode="lin" valueType="num">
                      <p:cBhvr additive="base">
                        <p:cTn dur="500" fill="hold"/>
                        <p:tgtEl>
                          <p:spTgt spid="58"/>
                        </p:tgtEl>
                        <p:attrNameLst>
                          <p:attrName>ppt_y</p:attrName>
                        </p:attrNameLst>
                      </p:cBhvr>
                      <p:tavLst>
                        <p:tav tm="0">
                          <p:val>
                            <p:strVal val="#ppt_y"/>
                          </p:val>
                        </p:tav>
                        <p:tav tm="100000">
                          <p:val>
                            <p:strVal val="#ppt_y"/>
                          </p:val>
                        </p:tav>
                      </p:tavLst>
                    </p:anim>
                  </p:childTnLst>
                </p:cTn>
              </p:par>
            </p:tnLst>
          </p:tmpl>
        </p:tmplLst>
      </p:bldP>
      <p:bldP spid="60" grpId="0" build="p">
        <p:tmplLst>
          <p:tmpl lvl="1">
            <p:tnLst>
              <p:par>
                <p:cTn presetID="2" presetClass="entr" presetSubtype="8" fill="hold" nodeType="withEffect">
                  <p:stCondLst>
                    <p:cond delay="0"/>
                  </p:stCondLst>
                  <p:childTnLst>
                    <p:set>
                      <p:cBhvr>
                        <p:cTn dur="1" fill="hold">
                          <p:stCondLst>
                            <p:cond delay="0"/>
                          </p:stCondLst>
                        </p:cTn>
                        <p:tgtEl>
                          <p:spTgt spid="60"/>
                        </p:tgtEl>
                        <p:attrNameLst>
                          <p:attrName>style.visibility</p:attrName>
                        </p:attrNameLst>
                      </p:cBhvr>
                      <p:to>
                        <p:strVal val="visible"/>
                      </p:to>
                    </p:set>
                    <p:anim calcmode="lin" valueType="num">
                      <p:cBhvr additive="base">
                        <p:cTn dur="500" fill="hold"/>
                        <p:tgtEl>
                          <p:spTgt spid="60"/>
                        </p:tgtEl>
                        <p:attrNameLst>
                          <p:attrName>ppt_x</p:attrName>
                        </p:attrNameLst>
                      </p:cBhvr>
                      <p:tavLst>
                        <p:tav tm="0">
                          <p:val>
                            <p:strVal val="0-#ppt_w/2"/>
                          </p:val>
                        </p:tav>
                        <p:tav tm="100000">
                          <p:val>
                            <p:strVal val="#ppt_x"/>
                          </p:val>
                        </p:tav>
                      </p:tavLst>
                    </p:anim>
                    <p:anim calcmode="lin" valueType="num">
                      <p:cBhvr additive="base">
                        <p:cTn dur="500" fill="hold"/>
                        <p:tgtEl>
                          <p:spTgt spid="60"/>
                        </p:tgtEl>
                        <p:attrNameLst>
                          <p:attrName>ppt_y</p:attrName>
                        </p:attrNameLst>
                      </p:cBhvr>
                      <p:tavLst>
                        <p:tav tm="0">
                          <p:val>
                            <p:strVal val="#ppt_y"/>
                          </p:val>
                        </p:tav>
                        <p:tav tm="100000">
                          <p:val>
                            <p:strVal val="#ppt_y"/>
                          </p:val>
                        </p:tav>
                      </p:tavLst>
                    </p:anim>
                  </p:childTnLst>
                </p:cTn>
              </p:par>
            </p:tnLst>
          </p:tmpl>
        </p:tmplLst>
      </p:bldP>
      <p:bldP spid="61" grpId="0" build="p">
        <p:tmplLst>
          <p:tmpl lvl="1">
            <p:tnLst>
              <p:par>
                <p:cTn presetID="2" presetClass="entr" presetSubtype="8" fill="hold" nodeType="afterEffect">
                  <p:stCondLst>
                    <p:cond delay="0"/>
                  </p:stCondLst>
                  <p:childTnLst>
                    <p:set>
                      <p:cBhvr>
                        <p:cTn dur="1" fill="hold">
                          <p:stCondLst>
                            <p:cond delay="0"/>
                          </p:stCondLst>
                        </p:cTn>
                        <p:tgtEl>
                          <p:spTgt spid="61"/>
                        </p:tgtEl>
                        <p:attrNameLst>
                          <p:attrName>style.visibility</p:attrName>
                        </p:attrNameLst>
                      </p:cBhvr>
                      <p:to>
                        <p:strVal val="visible"/>
                      </p:to>
                    </p:set>
                    <p:anim calcmode="lin" valueType="num">
                      <p:cBhvr additive="base">
                        <p:cTn dur="500" fill="hold"/>
                        <p:tgtEl>
                          <p:spTgt spid="61"/>
                        </p:tgtEl>
                        <p:attrNameLst>
                          <p:attrName>ppt_x</p:attrName>
                        </p:attrNameLst>
                      </p:cBhvr>
                      <p:tavLst>
                        <p:tav tm="0">
                          <p:val>
                            <p:strVal val="0-#ppt_w/2"/>
                          </p:val>
                        </p:tav>
                        <p:tav tm="100000">
                          <p:val>
                            <p:strVal val="#ppt_x"/>
                          </p:val>
                        </p:tav>
                      </p:tavLst>
                    </p:anim>
                    <p:anim calcmode="lin" valueType="num">
                      <p:cBhvr additive="base">
                        <p:cTn dur="500" fill="hold"/>
                        <p:tgtEl>
                          <p:spTgt spid="61"/>
                        </p:tgtEl>
                        <p:attrNameLst>
                          <p:attrName>ppt_y</p:attrName>
                        </p:attrNameLst>
                      </p:cBhvr>
                      <p:tavLst>
                        <p:tav tm="0">
                          <p:val>
                            <p:strVal val="#ppt_y"/>
                          </p:val>
                        </p:tav>
                        <p:tav tm="100000">
                          <p:val>
                            <p:strVal val="#ppt_y"/>
                          </p:val>
                        </p:tav>
                      </p:tavLst>
                    </p:anim>
                  </p:childTnLst>
                </p:cTn>
              </p:par>
            </p:tnLst>
          </p:tmpl>
        </p:tmplLst>
      </p:bldP>
      <p:bldP spid="62" grpId="0" animBg="1">
        <p:tmplLst>
          <p:tmpl>
            <p:tnLst>
              <p:par>
                <p:cTn presetID="1" presetClass="entr" presetSubtype="0" fill="hold" nodeType="afterEffect">
                  <p:stCondLst>
                    <p:cond delay="0"/>
                  </p:stCondLst>
                  <p:childTnLst>
                    <p:set>
                      <p:cBhvr>
                        <p:cTn dur="1" fill="hold">
                          <p:stCondLst>
                            <p:cond delay="249"/>
                          </p:stCondLst>
                        </p:cTn>
                        <p:tgtEl>
                          <p:spTgt spid="62"/>
                        </p:tgtEl>
                        <p:attrNameLst>
                          <p:attrName>style.visibility</p:attrName>
                        </p:attrNameLst>
                      </p:cBhvr>
                      <p:to>
                        <p:strVal val="visible"/>
                      </p:to>
                    </p:set>
                  </p:childTnLst>
                </p:cTn>
              </p:par>
            </p:tnLst>
          </p:tmpl>
        </p:tmplLst>
      </p:bldP>
      <p:bldP spid="52" grpId="0" animBg="1">
        <p:tmplLst>
          <p:tmpl>
            <p:tnLst>
              <p:par>
                <p:cTn presetID="1" presetClass="entr" presetSubtype="0" fill="hold" nodeType="afterEffect">
                  <p:stCondLst>
                    <p:cond delay="0"/>
                  </p:stCondLst>
                  <p:childTnLst>
                    <p:set>
                      <p:cBhvr>
                        <p:cTn dur="1" fill="hold">
                          <p:stCondLst>
                            <p:cond delay="249"/>
                          </p:stCondLst>
                        </p:cTn>
                        <p:tgtEl>
                          <p:spTgt spid="52"/>
                        </p:tgtEl>
                        <p:attrNameLst>
                          <p:attrName>style.visibility</p:attrName>
                        </p:attrNameLst>
                      </p:cBhvr>
                      <p:to>
                        <p:strVal val="visible"/>
                      </p:to>
                    </p:set>
                  </p:childTnLst>
                </p:cTn>
              </p:par>
            </p:tnLst>
          </p:tmpl>
        </p:tmplLst>
      </p:bldP>
      <p:bldP spid="56" grpId="0" animBg="1">
        <p:tmplLst>
          <p:tmpl>
            <p:tnLst>
              <p:par>
                <p:cTn presetID="1" presetClass="entr" presetSubtype="0" fill="hold" nodeType="afterEffect">
                  <p:stCondLst>
                    <p:cond delay="0"/>
                  </p:stCondLst>
                  <p:childTnLst>
                    <p:set>
                      <p:cBhvr>
                        <p:cTn dur="1" fill="hold">
                          <p:stCondLst>
                            <p:cond delay="249"/>
                          </p:stCondLst>
                        </p:cTn>
                        <p:tgtEl>
                          <p:spTgt spid="56"/>
                        </p:tgtEl>
                        <p:attrNameLst>
                          <p:attrName>style.visibility</p:attrName>
                        </p:attrNameLst>
                      </p:cBhvr>
                      <p:to>
                        <p:strVal val="visible"/>
                      </p:to>
                    </p:set>
                  </p:childTnLst>
                </p:cTn>
              </p:par>
            </p:tnLst>
          </p:tmpl>
        </p:tmplLst>
      </p:bldP>
      <p:bldP spid="59" grpId="0" animBg="1">
        <p:tmplLst>
          <p:tmpl>
            <p:tnLst>
              <p:par>
                <p:cTn presetID="1" presetClass="entr" presetSubtype="0" fill="hold" nodeType="afterEffect">
                  <p:stCondLst>
                    <p:cond delay="0"/>
                  </p:stCondLst>
                  <p:childTnLst>
                    <p:set>
                      <p:cBhvr>
                        <p:cTn dur="1" fill="hold">
                          <p:stCondLst>
                            <p:cond delay="249"/>
                          </p:stCondLst>
                        </p:cTn>
                        <p:tgtEl>
                          <p:spTgt spid="59"/>
                        </p:tgtEl>
                        <p:attrNameLst>
                          <p:attrName>style.visibility</p:attrName>
                        </p:attrNameLst>
                      </p:cBhvr>
                      <p:to>
                        <p:strVal val="visible"/>
                      </p:to>
                    </p:set>
                  </p:childTnLst>
                </p:cTn>
              </p:par>
            </p:tnLst>
          </p:tmpl>
        </p:tmplLst>
      </p:bldP>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Title + Image">
    <p:spTree>
      <p:nvGrpSpPr>
        <p:cNvPr id="1" name=""/>
        <p:cNvGrpSpPr/>
        <p:nvPr/>
      </p:nvGrpSpPr>
      <p:grpSpPr>
        <a:xfrm>
          <a:off x="0" y="0"/>
          <a:ext cx="0" cy="0"/>
          <a:chOff x="0" y="0"/>
          <a:chExt cx="0" cy="0"/>
        </a:xfrm>
      </p:grpSpPr>
      <p:sp>
        <p:nvSpPr>
          <p:cNvPr id="34" name="Text Placeholder 33">
            <a:extLst>
              <a:ext uri="{FF2B5EF4-FFF2-40B4-BE49-F238E27FC236}">
                <a16:creationId xmlns:a16="http://schemas.microsoft.com/office/drawing/2014/main" id="{FCB9C9C8-14E5-4BB6-3F3F-DA81ADAB7D49}"/>
              </a:ext>
            </a:extLst>
          </p:cNvPr>
          <p:cNvSpPr>
            <a:spLocks noGrp="1"/>
          </p:cNvSpPr>
          <p:nvPr>
            <p:ph type="body" sz="quarter" idx="21" hasCustomPrompt="1"/>
          </p:nvPr>
        </p:nvSpPr>
        <p:spPr>
          <a:xfrm>
            <a:off x="-3080" y="0"/>
            <a:ext cx="2407222" cy="2407222"/>
          </a:xfrm>
          <a:custGeom>
            <a:avLst/>
            <a:gdLst>
              <a:gd name="connsiteX0" fmla="*/ 0 w 2407222"/>
              <a:gd name="connsiteY0" fmla="*/ 0 h 2407222"/>
              <a:gd name="connsiteX1" fmla="*/ 2407222 w 2407222"/>
              <a:gd name="connsiteY1" fmla="*/ 0 h 2407222"/>
              <a:gd name="connsiteX2" fmla="*/ 0 w 2407222"/>
              <a:gd name="connsiteY2" fmla="*/ 2407222 h 2407222"/>
            </a:gdLst>
            <a:ahLst/>
            <a:cxnLst>
              <a:cxn ang="0">
                <a:pos x="connsiteX0" y="connsiteY0"/>
              </a:cxn>
              <a:cxn ang="0">
                <a:pos x="connsiteX1" y="connsiteY1"/>
              </a:cxn>
              <a:cxn ang="0">
                <a:pos x="connsiteX2" y="connsiteY2"/>
              </a:cxn>
            </a:cxnLst>
            <a:rect l="l" t="t" r="r" b="b"/>
            <a:pathLst>
              <a:path w="2407222" h="2407222">
                <a:moveTo>
                  <a:pt x="0" y="0"/>
                </a:moveTo>
                <a:lnTo>
                  <a:pt x="2407222" y="0"/>
                </a:lnTo>
                <a:cubicBezTo>
                  <a:pt x="1253300" y="343345"/>
                  <a:pt x="343345" y="1253300"/>
                  <a:pt x="0" y="2407222"/>
                </a:cubicBezTo>
                <a:close/>
              </a:path>
            </a:pathLst>
          </a:custGeom>
          <a:solidFill>
            <a:srgbClr val="0BFFC5"/>
          </a:solidFill>
        </p:spPr>
        <p:txBody>
          <a:bodyPr wrap="square" bIns="0" anchor="t">
            <a:noAutofit/>
          </a:bodyPr>
          <a:lstStyle>
            <a:lvl1pPr marL="0" indent="0" algn="l">
              <a:lnSpc>
                <a:spcPct val="80000"/>
              </a:lnSpc>
              <a:buNone/>
              <a:defRPr sz="100" cap="none" baseline="0">
                <a:solidFill>
                  <a:schemeClr val="tx1"/>
                </a:solidFill>
                <a:latin typeface="+mn-lt"/>
              </a:defRPr>
            </a:lvl1pPr>
          </a:lstStyle>
          <a:p>
            <a:pPr lvl="0"/>
            <a:r>
              <a:rPr lang="en-US"/>
              <a:t>.</a:t>
            </a:r>
            <a:endParaRPr lang="de-CH"/>
          </a:p>
        </p:txBody>
      </p:sp>
      <p:sp>
        <p:nvSpPr>
          <p:cNvPr id="31" name="Text Placeholder 30">
            <a:extLst>
              <a:ext uri="{FF2B5EF4-FFF2-40B4-BE49-F238E27FC236}">
                <a16:creationId xmlns:a16="http://schemas.microsoft.com/office/drawing/2014/main" id="{191F66F2-DA88-A29F-D98D-3FB97CB23DAE}"/>
              </a:ext>
            </a:extLst>
          </p:cNvPr>
          <p:cNvSpPr>
            <a:spLocks noGrp="1"/>
          </p:cNvSpPr>
          <p:nvPr>
            <p:ph type="body" sz="quarter" idx="20" hasCustomPrompt="1"/>
          </p:nvPr>
        </p:nvSpPr>
        <p:spPr>
          <a:xfrm>
            <a:off x="1" y="0"/>
            <a:ext cx="5232323" cy="6858000"/>
          </a:xfrm>
          <a:custGeom>
            <a:avLst/>
            <a:gdLst>
              <a:gd name="connsiteX0" fmla="*/ 2404142 w 5232323"/>
              <a:gd name="connsiteY0" fmla="*/ 0 h 6858000"/>
              <a:gd name="connsiteX1" fmla="*/ 5232323 w 5232323"/>
              <a:gd name="connsiteY1" fmla="*/ 0 h 6858000"/>
              <a:gd name="connsiteX2" fmla="*/ 5232323 w 5232323"/>
              <a:gd name="connsiteY2" fmla="*/ 6858000 h 6858000"/>
              <a:gd name="connsiteX3" fmla="*/ 0 w 5232323"/>
              <a:gd name="connsiteY3" fmla="*/ 6858000 h 6858000"/>
              <a:gd name="connsiteX4" fmla="*/ 0 w 5232323"/>
              <a:gd name="connsiteY4" fmla="*/ 2397956 h 6858000"/>
              <a:gd name="connsiteX5" fmla="*/ 67858 w 5232323"/>
              <a:gd name="connsiteY5" fmla="*/ 2193800 h 6858000"/>
              <a:gd name="connsiteX6" fmla="*/ 2404142 w 5232323"/>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232323" h="6858000">
                <a:moveTo>
                  <a:pt x="2404142" y="0"/>
                </a:moveTo>
                <a:lnTo>
                  <a:pt x="5232323" y="0"/>
                </a:lnTo>
                <a:lnTo>
                  <a:pt x="5232323" y="6858000"/>
                </a:lnTo>
                <a:lnTo>
                  <a:pt x="0" y="6858000"/>
                </a:lnTo>
                <a:lnTo>
                  <a:pt x="0" y="2397956"/>
                </a:lnTo>
                <a:lnTo>
                  <a:pt x="67858" y="2193800"/>
                </a:lnTo>
                <a:cubicBezTo>
                  <a:pt x="454962" y="1141769"/>
                  <a:pt x="1322340" y="321886"/>
                  <a:pt x="2404142" y="0"/>
                </a:cubicBezTo>
                <a:close/>
              </a:path>
            </a:pathLst>
          </a:custGeom>
          <a:solidFill>
            <a:srgbClr val="055837"/>
          </a:solidFill>
        </p:spPr>
        <p:txBody>
          <a:bodyPr wrap="square" bIns="0" anchor="t">
            <a:noAutofit/>
          </a:bodyPr>
          <a:lstStyle>
            <a:lvl1pPr marL="0" indent="0" algn="l">
              <a:lnSpc>
                <a:spcPct val="80000"/>
              </a:lnSpc>
              <a:buNone/>
              <a:defRPr sz="100" cap="none" baseline="0">
                <a:solidFill>
                  <a:schemeClr val="tx1"/>
                </a:solidFill>
                <a:latin typeface="+mn-lt"/>
              </a:defRPr>
            </a:lvl1pPr>
          </a:lstStyle>
          <a:p>
            <a:pPr lvl="0"/>
            <a:r>
              <a:rPr lang="en-US"/>
              <a:t>.</a:t>
            </a:r>
            <a:endParaRPr lang="de-CH"/>
          </a:p>
        </p:txBody>
      </p:sp>
      <p:sp>
        <p:nvSpPr>
          <p:cNvPr id="36" name="Picture Placeholder 35">
            <a:extLst>
              <a:ext uri="{FF2B5EF4-FFF2-40B4-BE49-F238E27FC236}">
                <a16:creationId xmlns:a16="http://schemas.microsoft.com/office/drawing/2014/main" id="{A7334803-B432-79D7-C691-54555910078D}"/>
              </a:ext>
            </a:extLst>
          </p:cNvPr>
          <p:cNvSpPr>
            <a:spLocks noGrp="1"/>
          </p:cNvSpPr>
          <p:nvPr>
            <p:ph type="pic" sz="quarter" idx="10" hasCustomPrompt="1"/>
          </p:nvPr>
        </p:nvSpPr>
        <p:spPr>
          <a:xfrm>
            <a:off x="264967" y="204281"/>
            <a:ext cx="4702388" cy="6449438"/>
          </a:xfrm>
          <a:custGeom>
            <a:avLst/>
            <a:gdLst>
              <a:gd name="connsiteX0" fmla="*/ 227784 w 4702388"/>
              <a:gd name="connsiteY0" fmla="*/ 0 h 6449438"/>
              <a:gd name="connsiteX1" fmla="*/ 4474604 w 4702388"/>
              <a:gd name="connsiteY1" fmla="*/ 0 h 6449438"/>
              <a:gd name="connsiteX2" fmla="*/ 4702388 w 4702388"/>
              <a:gd name="connsiteY2" fmla="*/ 227784 h 6449438"/>
              <a:gd name="connsiteX3" fmla="*/ 4702388 w 4702388"/>
              <a:gd name="connsiteY3" fmla="*/ 6221654 h 6449438"/>
              <a:gd name="connsiteX4" fmla="*/ 4474604 w 4702388"/>
              <a:gd name="connsiteY4" fmla="*/ 6449438 h 6449438"/>
              <a:gd name="connsiteX5" fmla="*/ 227784 w 4702388"/>
              <a:gd name="connsiteY5" fmla="*/ 6449438 h 6449438"/>
              <a:gd name="connsiteX6" fmla="*/ 0 w 4702388"/>
              <a:gd name="connsiteY6" fmla="*/ 6221654 h 6449438"/>
              <a:gd name="connsiteX7" fmla="*/ 0 w 4702388"/>
              <a:gd name="connsiteY7" fmla="*/ 227784 h 6449438"/>
              <a:gd name="connsiteX8" fmla="*/ 227784 w 4702388"/>
              <a:gd name="connsiteY8" fmla="*/ 0 h 64494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02388" h="6449438">
                <a:moveTo>
                  <a:pt x="227784" y="0"/>
                </a:moveTo>
                <a:lnTo>
                  <a:pt x="4474604" y="0"/>
                </a:lnTo>
                <a:cubicBezTo>
                  <a:pt x="4600406" y="0"/>
                  <a:pt x="4702388" y="101982"/>
                  <a:pt x="4702388" y="227784"/>
                </a:cubicBezTo>
                <a:lnTo>
                  <a:pt x="4702388" y="6221654"/>
                </a:lnTo>
                <a:cubicBezTo>
                  <a:pt x="4702388" y="6347456"/>
                  <a:pt x="4600406" y="6449438"/>
                  <a:pt x="4474604" y="6449438"/>
                </a:cubicBezTo>
                <a:lnTo>
                  <a:pt x="227784" y="6449438"/>
                </a:lnTo>
                <a:cubicBezTo>
                  <a:pt x="101982" y="6449438"/>
                  <a:pt x="0" y="6347456"/>
                  <a:pt x="0" y="6221654"/>
                </a:cubicBezTo>
                <a:lnTo>
                  <a:pt x="0" y="227784"/>
                </a:lnTo>
                <a:cubicBezTo>
                  <a:pt x="0" y="101982"/>
                  <a:pt x="101982" y="0"/>
                  <a:pt x="227784" y="0"/>
                </a:cubicBezTo>
                <a:close/>
              </a:path>
            </a:pathLst>
          </a:custGeom>
          <a:solidFill>
            <a:schemeClr val="bg1">
              <a:lumMod val="95000"/>
            </a:schemeClr>
          </a:solidFill>
        </p:spPr>
        <p:txBody>
          <a:bodyPr wrap="square" bIns="1188720" anchor="ctr">
            <a:noAutofit/>
          </a:bodyPr>
          <a:lstStyle>
            <a:lvl1pPr marL="0" indent="0" algn="ctr">
              <a:buNone/>
              <a:defRPr>
                <a:solidFill>
                  <a:schemeClr val="tx1"/>
                </a:solidFill>
                <a:latin typeface="+mj-lt"/>
              </a:defRPr>
            </a:lvl1pPr>
          </a:lstStyle>
          <a:p>
            <a:r>
              <a:rPr lang="de-CH"/>
              <a:t>Add image</a:t>
            </a:r>
          </a:p>
        </p:txBody>
      </p:sp>
      <p:sp>
        <p:nvSpPr>
          <p:cNvPr id="26" name="Text Placeholder 26">
            <a:extLst>
              <a:ext uri="{FF2B5EF4-FFF2-40B4-BE49-F238E27FC236}">
                <a16:creationId xmlns:a16="http://schemas.microsoft.com/office/drawing/2014/main" id="{79925D07-BEE4-F8FD-5BB4-43429E860EB7}"/>
              </a:ext>
            </a:extLst>
          </p:cNvPr>
          <p:cNvSpPr>
            <a:spLocks noGrp="1"/>
          </p:cNvSpPr>
          <p:nvPr>
            <p:ph type="body" sz="quarter" idx="11" hasCustomPrompt="1"/>
          </p:nvPr>
        </p:nvSpPr>
        <p:spPr>
          <a:xfrm>
            <a:off x="426676" y="5708155"/>
            <a:ext cx="4183424" cy="892586"/>
          </a:xfrm>
          <a:prstGeom prst="rect">
            <a:avLst/>
          </a:prstGeom>
        </p:spPr>
        <p:txBody>
          <a:bodyPr lIns="91440" tIns="45720" rIns="91440" bIns="45720" anchor="b"/>
          <a:lstStyle>
            <a:lvl1pPr marL="0" indent="0" algn="l">
              <a:lnSpc>
                <a:spcPct val="80000"/>
              </a:lnSpc>
              <a:spcBef>
                <a:spcPts val="0"/>
              </a:spcBef>
              <a:buNone/>
              <a:defRPr sz="5400" cap="all" baseline="0">
                <a:solidFill>
                  <a:schemeClr val="tx2"/>
                </a:solidFill>
                <a:latin typeface="Arial Black" panose="020B0A04020102020204" pitchFamily="34" charset="0"/>
              </a:defRPr>
            </a:lvl1pPr>
          </a:lstStyle>
          <a:p>
            <a:pPr lvl="0"/>
            <a:r>
              <a:rPr lang="en-US"/>
              <a:t>Title</a:t>
            </a:r>
            <a:endParaRPr lang="de-CH"/>
          </a:p>
        </p:txBody>
      </p:sp>
      <p:pic>
        <p:nvPicPr>
          <p:cNvPr id="2" name="Picture 1" descr="A gold trophy with a blue background&#10;&#10;Description automatically generated">
            <a:extLst>
              <a:ext uri="{FF2B5EF4-FFF2-40B4-BE49-F238E27FC236}">
                <a16:creationId xmlns:a16="http://schemas.microsoft.com/office/drawing/2014/main" id="{DD128680-0A53-B29F-8935-7575FB931E68}"/>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1581176" y="302248"/>
            <a:ext cx="349155" cy="612154"/>
          </a:xfrm>
          <a:prstGeom prst="rect">
            <a:avLst/>
          </a:prstGeom>
        </p:spPr>
      </p:pic>
    </p:spTree>
    <p:extLst>
      <p:ext uri="{BB962C8B-B14F-4D97-AF65-F5344CB8AC3E}">
        <p14:creationId xmlns:p14="http://schemas.microsoft.com/office/powerpoint/2010/main" val="311852476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Title + Text">
    <p:spTree>
      <p:nvGrpSpPr>
        <p:cNvPr id="1" name=""/>
        <p:cNvGrpSpPr/>
        <p:nvPr/>
      </p:nvGrpSpPr>
      <p:grpSpPr>
        <a:xfrm>
          <a:off x="0" y="0"/>
          <a:ext cx="0" cy="0"/>
          <a:chOff x="0" y="0"/>
          <a:chExt cx="0" cy="0"/>
        </a:xfrm>
      </p:grpSpPr>
      <p:sp>
        <p:nvSpPr>
          <p:cNvPr id="52" name="Text Placeholder 51">
            <a:extLst>
              <a:ext uri="{FF2B5EF4-FFF2-40B4-BE49-F238E27FC236}">
                <a16:creationId xmlns:a16="http://schemas.microsoft.com/office/drawing/2014/main" id="{65865628-3E54-F49F-BAF2-6DBEE06313ED}"/>
              </a:ext>
            </a:extLst>
          </p:cNvPr>
          <p:cNvSpPr>
            <a:spLocks noGrp="1"/>
          </p:cNvSpPr>
          <p:nvPr>
            <p:ph type="body" sz="quarter" idx="21" hasCustomPrompt="1"/>
          </p:nvPr>
        </p:nvSpPr>
        <p:spPr>
          <a:xfrm>
            <a:off x="0" y="2031999"/>
            <a:ext cx="2726267" cy="4826001"/>
          </a:xfrm>
          <a:prstGeom prst="rect">
            <a:avLst/>
          </a:prstGeom>
          <a:solidFill>
            <a:srgbClr val="0BFFC5"/>
          </a:solidFill>
        </p:spPr>
        <p:txBody>
          <a:bodyPr wrap="square" bIns="0" anchor="t">
            <a:noAutofit/>
          </a:bodyPr>
          <a:lstStyle>
            <a:lvl1pPr marL="0" indent="0" algn="l">
              <a:lnSpc>
                <a:spcPct val="80000"/>
              </a:lnSpc>
              <a:buNone/>
              <a:defRPr sz="100" cap="none" baseline="0">
                <a:solidFill>
                  <a:schemeClr val="tx1"/>
                </a:solidFill>
                <a:latin typeface="+mn-lt"/>
              </a:defRPr>
            </a:lvl1pPr>
          </a:lstStyle>
          <a:p>
            <a:pPr lvl="0"/>
            <a:r>
              <a:rPr lang="en-US"/>
              <a:t>.</a:t>
            </a:r>
            <a:endParaRPr lang="de-CH"/>
          </a:p>
        </p:txBody>
      </p:sp>
      <p:sp>
        <p:nvSpPr>
          <p:cNvPr id="51" name="Text Placeholder 50">
            <a:extLst>
              <a:ext uri="{FF2B5EF4-FFF2-40B4-BE49-F238E27FC236}">
                <a16:creationId xmlns:a16="http://schemas.microsoft.com/office/drawing/2014/main" id="{F2B11555-7CDD-DFAA-92B0-940742F8F4C3}"/>
              </a:ext>
            </a:extLst>
          </p:cNvPr>
          <p:cNvSpPr>
            <a:spLocks noGrp="1"/>
          </p:cNvSpPr>
          <p:nvPr>
            <p:ph type="body" sz="quarter" idx="20" hasCustomPrompt="1"/>
          </p:nvPr>
        </p:nvSpPr>
        <p:spPr>
          <a:xfrm>
            <a:off x="0" y="0"/>
            <a:ext cx="12192000" cy="2031999"/>
          </a:xfrm>
          <a:prstGeom prst="rect">
            <a:avLst/>
          </a:prstGeom>
          <a:solidFill>
            <a:schemeClr val="tx1"/>
          </a:solidFill>
        </p:spPr>
        <p:txBody>
          <a:bodyPr wrap="square" bIns="0" anchor="t">
            <a:noAutofit/>
          </a:bodyPr>
          <a:lstStyle>
            <a:lvl1pPr marL="0" indent="0" algn="l">
              <a:lnSpc>
                <a:spcPct val="80000"/>
              </a:lnSpc>
              <a:buNone/>
              <a:defRPr sz="100" cap="none" baseline="0">
                <a:solidFill>
                  <a:schemeClr val="tx1"/>
                </a:solidFill>
                <a:latin typeface="+mn-lt"/>
              </a:defRPr>
            </a:lvl1pPr>
          </a:lstStyle>
          <a:p>
            <a:pPr lvl="0"/>
            <a:r>
              <a:rPr lang="en-US"/>
              <a:t>.</a:t>
            </a:r>
            <a:endParaRPr lang="de-CH"/>
          </a:p>
        </p:txBody>
      </p:sp>
      <p:sp>
        <p:nvSpPr>
          <p:cNvPr id="48" name="Text Placeholder 26">
            <a:extLst>
              <a:ext uri="{FF2B5EF4-FFF2-40B4-BE49-F238E27FC236}">
                <a16:creationId xmlns:a16="http://schemas.microsoft.com/office/drawing/2014/main" id="{3A91CAB5-45A4-1C77-ED25-F3539F79D8D7}"/>
              </a:ext>
            </a:extLst>
          </p:cNvPr>
          <p:cNvSpPr>
            <a:spLocks noGrp="1"/>
          </p:cNvSpPr>
          <p:nvPr>
            <p:ph type="body" sz="quarter" idx="11" hasCustomPrompt="1"/>
          </p:nvPr>
        </p:nvSpPr>
        <p:spPr>
          <a:xfrm>
            <a:off x="694717" y="526636"/>
            <a:ext cx="10242082" cy="892586"/>
          </a:xfrm>
          <a:prstGeom prst="rect">
            <a:avLst/>
          </a:prstGeom>
        </p:spPr>
        <p:txBody>
          <a:bodyPr lIns="91440" tIns="45720" rIns="91440" bIns="45720" anchor="t"/>
          <a:lstStyle>
            <a:lvl1pPr marL="0" indent="0" algn="l">
              <a:lnSpc>
                <a:spcPct val="80000"/>
              </a:lnSpc>
              <a:spcBef>
                <a:spcPts val="0"/>
              </a:spcBef>
              <a:buNone/>
              <a:defRPr sz="3600" cap="all" baseline="0">
                <a:solidFill>
                  <a:schemeClr val="bg1"/>
                </a:solidFill>
                <a:latin typeface="Arial Black" panose="020B0A04020102020204" pitchFamily="34" charset="0"/>
              </a:defRPr>
            </a:lvl1pPr>
          </a:lstStyle>
          <a:p>
            <a:pPr lvl="0"/>
            <a:r>
              <a:rPr lang="en-US"/>
              <a:t>Title</a:t>
            </a:r>
            <a:endParaRPr lang="de-CH"/>
          </a:p>
        </p:txBody>
      </p:sp>
      <p:sp>
        <p:nvSpPr>
          <p:cNvPr id="53" name="Text Placeholder 26">
            <a:extLst>
              <a:ext uri="{FF2B5EF4-FFF2-40B4-BE49-F238E27FC236}">
                <a16:creationId xmlns:a16="http://schemas.microsoft.com/office/drawing/2014/main" id="{B610FDFD-02F4-7A20-BF99-5E6ECE93159C}"/>
              </a:ext>
            </a:extLst>
          </p:cNvPr>
          <p:cNvSpPr>
            <a:spLocks noGrp="1"/>
          </p:cNvSpPr>
          <p:nvPr>
            <p:ph type="body" sz="quarter" idx="22" hasCustomPrompt="1"/>
          </p:nvPr>
        </p:nvSpPr>
        <p:spPr>
          <a:xfrm>
            <a:off x="414868" y="3357060"/>
            <a:ext cx="1896532" cy="400111"/>
          </a:xfrm>
          <a:prstGeom prst="rect">
            <a:avLst/>
          </a:prstGeom>
        </p:spPr>
        <p:txBody>
          <a:bodyPr lIns="91440" tIns="45720" rIns="91440" bIns="45720" anchor="b"/>
          <a:lstStyle>
            <a:lvl1pPr marL="0" indent="0" algn="ctr">
              <a:lnSpc>
                <a:spcPct val="80000"/>
              </a:lnSpc>
              <a:spcBef>
                <a:spcPts val="0"/>
              </a:spcBef>
              <a:buNone/>
              <a:defRPr sz="2000" cap="all" baseline="0">
                <a:solidFill>
                  <a:schemeClr val="tx1"/>
                </a:solidFill>
                <a:latin typeface="+mj-lt"/>
              </a:defRPr>
            </a:lvl1pPr>
          </a:lstStyle>
          <a:p>
            <a:pPr lvl="0"/>
            <a:r>
              <a:rPr lang="en-US"/>
              <a:t>Text</a:t>
            </a:r>
            <a:endParaRPr lang="de-CH"/>
          </a:p>
        </p:txBody>
      </p:sp>
      <p:sp>
        <p:nvSpPr>
          <p:cNvPr id="54" name="Text Placeholder 26">
            <a:extLst>
              <a:ext uri="{FF2B5EF4-FFF2-40B4-BE49-F238E27FC236}">
                <a16:creationId xmlns:a16="http://schemas.microsoft.com/office/drawing/2014/main" id="{8628580B-4DF1-98BE-E259-6F08BF3D2CA3}"/>
              </a:ext>
            </a:extLst>
          </p:cNvPr>
          <p:cNvSpPr>
            <a:spLocks noGrp="1"/>
          </p:cNvSpPr>
          <p:nvPr>
            <p:ph type="body" sz="quarter" idx="29" hasCustomPrompt="1"/>
          </p:nvPr>
        </p:nvSpPr>
        <p:spPr>
          <a:xfrm>
            <a:off x="414868" y="4063998"/>
            <a:ext cx="1896532" cy="1725172"/>
          </a:xfrm>
          <a:prstGeom prst="rect">
            <a:avLst/>
          </a:prstGeom>
        </p:spPr>
        <p:txBody>
          <a:bodyPr lIns="91440" tIns="45720" rIns="91440" bIns="45720" anchor="t"/>
          <a:lstStyle>
            <a:lvl1pPr marL="0" indent="0" algn="ctr">
              <a:lnSpc>
                <a:spcPct val="100000"/>
              </a:lnSpc>
              <a:spcBef>
                <a:spcPts val="0"/>
              </a:spcBef>
              <a:spcAft>
                <a:spcPts val="1200"/>
              </a:spcAft>
              <a:buNone/>
              <a:defRPr sz="1200" cap="none" baseline="0">
                <a:solidFill>
                  <a:schemeClr val="tx1"/>
                </a:solidFill>
                <a:latin typeface="+mj-lt"/>
              </a:defRPr>
            </a:lvl1pPr>
          </a:lstStyle>
          <a:p>
            <a:pPr lvl="0"/>
            <a:r>
              <a:rPr lang="en-US"/>
              <a:t>Text</a:t>
            </a:r>
            <a:endParaRPr lang="de-CH"/>
          </a:p>
        </p:txBody>
      </p:sp>
      <p:pic>
        <p:nvPicPr>
          <p:cNvPr id="2" name="Picture 1" descr="A gold trophy with a blue background&#10;&#10;Description automatically generated">
            <a:extLst>
              <a:ext uri="{FF2B5EF4-FFF2-40B4-BE49-F238E27FC236}">
                <a16:creationId xmlns:a16="http://schemas.microsoft.com/office/drawing/2014/main" id="{282F545C-26D6-D6AC-1932-0E2A985A1F59}"/>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1581176" y="302248"/>
            <a:ext cx="349155" cy="612154"/>
          </a:xfrm>
          <a:prstGeom prst="rect">
            <a:avLst/>
          </a:prstGeom>
        </p:spPr>
      </p:pic>
    </p:spTree>
    <p:extLst>
      <p:ext uri="{BB962C8B-B14F-4D97-AF65-F5344CB8AC3E}">
        <p14:creationId xmlns:p14="http://schemas.microsoft.com/office/powerpoint/2010/main" val="661728183"/>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Table layout">
    <p:spTree>
      <p:nvGrpSpPr>
        <p:cNvPr id="1" name=""/>
        <p:cNvGrpSpPr/>
        <p:nvPr/>
      </p:nvGrpSpPr>
      <p:grpSpPr>
        <a:xfrm>
          <a:off x="0" y="0"/>
          <a:ext cx="0" cy="0"/>
          <a:chOff x="0" y="0"/>
          <a:chExt cx="0" cy="0"/>
        </a:xfrm>
      </p:grpSpPr>
      <p:sp>
        <p:nvSpPr>
          <p:cNvPr id="15" name="Table Placeholder 35">
            <a:extLst>
              <a:ext uri="{FF2B5EF4-FFF2-40B4-BE49-F238E27FC236}">
                <a16:creationId xmlns:a16="http://schemas.microsoft.com/office/drawing/2014/main" id="{DED7C4B6-956B-6601-7943-10B37E244AB3}"/>
              </a:ext>
            </a:extLst>
          </p:cNvPr>
          <p:cNvSpPr>
            <a:spLocks noGrp="1"/>
          </p:cNvSpPr>
          <p:nvPr>
            <p:ph type="tbl" sz="quarter" idx="12" hasCustomPrompt="1"/>
          </p:nvPr>
        </p:nvSpPr>
        <p:spPr>
          <a:xfrm>
            <a:off x="4668110" y="1625935"/>
            <a:ext cx="6741981" cy="3914205"/>
          </a:xfrm>
          <a:prstGeom prst="rect">
            <a:avLst/>
          </a:prstGeom>
        </p:spPr>
        <p:txBody>
          <a:bodyPr bIns="822960" anchor="ctr"/>
          <a:lstStyle>
            <a:lvl1pPr marL="0" indent="0" algn="ctr">
              <a:buNone/>
              <a:defRPr>
                <a:latin typeface="FWC26 Normal Light" pitchFamily="50" charset="0"/>
              </a:defRPr>
            </a:lvl1pPr>
          </a:lstStyle>
          <a:p>
            <a:r>
              <a:rPr lang="de-CH"/>
              <a:t>Add table</a:t>
            </a:r>
          </a:p>
        </p:txBody>
      </p:sp>
      <p:sp>
        <p:nvSpPr>
          <p:cNvPr id="13" name="Text Placeholder 14">
            <a:extLst>
              <a:ext uri="{FF2B5EF4-FFF2-40B4-BE49-F238E27FC236}">
                <a16:creationId xmlns:a16="http://schemas.microsoft.com/office/drawing/2014/main" id="{9CA69736-90A8-763F-3F2A-DC6B0B6D6D0C}"/>
              </a:ext>
            </a:extLst>
          </p:cNvPr>
          <p:cNvSpPr>
            <a:spLocks noGrp="1"/>
          </p:cNvSpPr>
          <p:nvPr>
            <p:ph type="body" sz="quarter" idx="20" hasCustomPrompt="1"/>
          </p:nvPr>
        </p:nvSpPr>
        <p:spPr>
          <a:xfrm>
            <a:off x="0" y="0"/>
            <a:ext cx="3870882" cy="6858000"/>
          </a:xfrm>
          <a:prstGeom prst="rect">
            <a:avLst/>
          </a:prstGeom>
          <a:solidFill>
            <a:schemeClr val="tx1"/>
          </a:solidFill>
        </p:spPr>
        <p:txBody>
          <a:bodyPr wrap="square" bIns="0" anchor="t">
            <a:noAutofit/>
          </a:bodyPr>
          <a:lstStyle>
            <a:lvl1pPr marL="0" indent="0" algn="l">
              <a:lnSpc>
                <a:spcPct val="80000"/>
              </a:lnSpc>
              <a:buNone/>
              <a:defRPr sz="100" cap="none" baseline="0">
                <a:solidFill>
                  <a:schemeClr val="tx1"/>
                </a:solidFill>
                <a:latin typeface="+mn-lt"/>
              </a:defRPr>
            </a:lvl1pPr>
          </a:lstStyle>
          <a:p>
            <a:pPr lvl="0"/>
            <a:r>
              <a:rPr lang="en-US"/>
              <a:t>.</a:t>
            </a:r>
            <a:endParaRPr lang="de-CH"/>
          </a:p>
        </p:txBody>
      </p:sp>
      <p:sp>
        <p:nvSpPr>
          <p:cNvPr id="14" name="Text Placeholder 26">
            <a:extLst>
              <a:ext uri="{FF2B5EF4-FFF2-40B4-BE49-F238E27FC236}">
                <a16:creationId xmlns:a16="http://schemas.microsoft.com/office/drawing/2014/main" id="{2D692A24-EBFB-0F98-3E21-2987A9A75922}"/>
              </a:ext>
            </a:extLst>
          </p:cNvPr>
          <p:cNvSpPr>
            <a:spLocks noGrp="1"/>
          </p:cNvSpPr>
          <p:nvPr>
            <p:ph type="body" sz="quarter" idx="11" hasCustomPrompt="1"/>
          </p:nvPr>
        </p:nvSpPr>
        <p:spPr>
          <a:xfrm>
            <a:off x="628062" y="2629935"/>
            <a:ext cx="3242820" cy="892586"/>
          </a:xfrm>
          <a:prstGeom prst="rect">
            <a:avLst/>
          </a:prstGeom>
        </p:spPr>
        <p:txBody>
          <a:bodyPr lIns="91440" tIns="45720" rIns="91440" bIns="45720" anchor="t"/>
          <a:lstStyle>
            <a:lvl1pPr marL="0" indent="0" algn="l">
              <a:lnSpc>
                <a:spcPct val="80000"/>
              </a:lnSpc>
              <a:spcBef>
                <a:spcPts val="0"/>
              </a:spcBef>
              <a:buNone/>
              <a:defRPr sz="4000" cap="all" baseline="0">
                <a:solidFill>
                  <a:schemeClr val="bg1"/>
                </a:solidFill>
                <a:latin typeface="Arial Black" panose="020B0A04020102020204" pitchFamily="34" charset="0"/>
              </a:defRPr>
            </a:lvl1pPr>
          </a:lstStyle>
          <a:p>
            <a:pPr lvl="0"/>
            <a:r>
              <a:rPr lang="en-US"/>
              <a:t>Title</a:t>
            </a:r>
            <a:endParaRPr lang="de-CH"/>
          </a:p>
        </p:txBody>
      </p:sp>
      <p:pic>
        <p:nvPicPr>
          <p:cNvPr id="2" name="Picture 1" descr="A gold trophy with a blue background&#10;&#10;Description automatically generated">
            <a:extLst>
              <a:ext uri="{FF2B5EF4-FFF2-40B4-BE49-F238E27FC236}">
                <a16:creationId xmlns:a16="http://schemas.microsoft.com/office/drawing/2014/main" id="{5D8D8D26-4212-F6BF-0DD8-10BA63A11409}"/>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1581176" y="302248"/>
            <a:ext cx="349155" cy="612154"/>
          </a:xfrm>
          <a:prstGeom prst="rect">
            <a:avLst/>
          </a:prstGeom>
        </p:spPr>
      </p:pic>
    </p:spTree>
    <p:extLst>
      <p:ext uri="{BB962C8B-B14F-4D97-AF65-F5344CB8AC3E}">
        <p14:creationId xmlns:p14="http://schemas.microsoft.com/office/powerpoint/2010/main" val="198560811"/>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Table layout_full black">
    <p:spTree>
      <p:nvGrpSpPr>
        <p:cNvPr id="1" name=""/>
        <p:cNvGrpSpPr/>
        <p:nvPr/>
      </p:nvGrpSpPr>
      <p:grpSpPr>
        <a:xfrm>
          <a:off x="0" y="0"/>
          <a:ext cx="0" cy="0"/>
          <a:chOff x="0" y="0"/>
          <a:chExt cx="0" cy="0"/>
        </a:xfrm>
      </p:grpSpPr>
      <p:sp>
        <p:nvSpPr>
          <p:cNvPr id="2" name="Text Placeholder 69">
            <a:extLst>
              <a:ext uri="{FF2B5EF4-FFF2-40B4-BE49-F238E27FC236}">
                <a16:creationId xmlns:a16="http://schemas.microsoft.com/office/drawing/2014/main" id="{707AC1EF-FB6A-4214-FA70-F558B950224E}"/>
              </a:ext>
            </a:extLst>
          </p:cNvPr>
          <p:cNvSpPr>
            <a:spLocks noGrp="1"/>
          </p:cNvSpPr>
          <p:nvPr>
            <p:ph type="body" sz="quarter" idx="21" hasCustomPrompt="1"/>
          </p:nvPr>
        </p:nvSpPr>
        <p:spPr>
          <a:xfrm>
            <a:off x="0" y="0"/>
            <a:ext cx="12192000" cy="6858000"/>
          </a:xfrm>
          <a:prstGeom prst="rect">
            <a:avLst/>
          </a:prstGeom>
          <a:solidFill>
            <a:schemeClr val="tx1"/>
          </a:solidFill>
        </p:spPr>
        <p:txBody>
          <a:bodyPr wrap="square" bIns="0" anchor="t">
            <a:noAutofit/>
          </a:bodyPr>
          <a:lstStyle>
            <a:lvl1pPr marL="0" indent="0" algn="l">
              <a:lnSpc>
                <a:spcPct val="80000"/>
              </a:lnSpc>
              <a:buNone/>
              <a:defRPr sz="100" cap="none" baseline="0">
                <a:solidFill>
                  <a:schemeClr val="tx1"/>
                </a:solidFill>
                <a:latin typeface="+mn-lt"/>
              </a:defRPr>
            </a:lvl1pPr>
          </a:lstStyle>
          <a:p>
            <a:pPr lvl="0"/>
            <a:r>
              <a:rPr lang="en-US"/>
              <a:t>.</a:t>
            </a:r>
            <a:endParaRPr lang="de-CH"/>
          </a:p>
        </p:txBody>
      </p:sp>
      <p:sp>
        <p:nvSpPr>
          <p:cNvPr id="15" name="Table Placeholder 35">
            <a:extLst>
              <a:ext uri="{FF2B5EF4-FFF2-40B4-BE49-F238E27FC236}">
                <a16:creationId xmlns:a16="http://schemas.microsoft.com/office/drawing/2014/main" id="{DED7C4B6-956B-6601-7943-10B37E244AB3}"/>
              </a:ext>
            </a:extLst>
          </p:cNvPr>
          <p:cNvSpPr>
            <a:spLocks noGrp="1"/>
          </p:cNvSpPr>
          <p:nvPr>
            <p:ph type="tbl" sz="quarter" idx="12" hasCustomPrompt="1"/>
          </p:nvPr>
        </p:nvSpPr>
        <p:spPr>
          <a:xfrm>
            <a:off x="4668110" y="1625935"/>
            <a:ext cx="6741981" cy="3914205"/>
          </a:xfrm>
          <a:prstGeom prst="rect">
            <a:avLst/>
          </a:prstGeom>
        </p:spPr>
        <p:txBody>
          <a:bodyPr bIns="822960" anchor="ctr"/>
          <a:lstStyle>
            <a:lvl1pPr marL="0" indent="0" algn="ctr">
              <a:buNone/>
              <a:defRPr>
                <a:solidFill>
                  <a:schemeClr val="bg1"/>
                </a:solidFill>
                <a:latin typeface="+mj-lt"/>
              </a:defRPr>
            </a:lvl1pPr>
          </a:lstStyle>
          <a:p>
            <a:r>
              <a:rPr lang="de-CH"/>
              <a:t>Add table</a:t>
            </a:r>
          </a:p>
        </p:txBody>
      </p:sp>
      <p:sp>
        <p:nvSpPr>
          <p:cNvPr id="14" name="Text Placeholder 26">
            <a:extLst>
              <a:ext uri="{FF2B5EF4-FFF2-40B4-BE49-F238E27FC236}">
                <a16:creationId xmlns:a16="http://schemas.microsoft.com/office/drawing/2014/main" id="{2D692A24-EBFB-0F98-3E21-2987A9A75922}"/>
              </a:ext>
            </a:extLst>
          </p:cNvPr>
          <p:cNvSpPr>
            <a:spLocks noGrp="1"/>
          </p:cNvSpPr>
          <p:nvPr>
            <p:ph type="body" sz="quarter" idx="11" hasCustomPrompt="1"/>
          </p:nvPr>
        </p:nvSpPr>
        <p:spPr>
          <a:xfrm>
            <a:off x="628062" y="2629935"/>
            <a:ext cx="3242820" cy="892586"/>
          </a:xfrm>
          <a:prstGeom prst="rect">
            <a:avLst/>
          </a:prstGeom>
        </p:spPr>
        <p:txBody>
          <a:bodyPr lIns="91440" tIns="45720" rIns="91440" bIns="45720" anchor="t"/>
          <a:lstStyle>
            <a:lvl1pPr marL="0" indent="0" algn="l">
              <a:lnSpc>
                <a:spcPct val="80000"/>
              </a:lnSpc>
              <a:spcBef>
                <a:spcPts val="0"/>
              </a:spcBef>
              <a:buNone/>
              <a:defRPr sz="4000" cap="all" baseline="0">
                <a:solidFill>
                  <a:schemeClr val="bg1"/>
                </a:solidFill>
                <a:latin typeface="Arial Black" panose="020B0A04020102020204" pitchFamily="34" charset="0"/>
              </a:defRPr>
            </a:lvl1pPr>
          </a:lstStyle>
          <a:p>
            <a:pPr lvl="0"/>
            <a:r>
              <a:rPr lang="en-US"/>
              <a:t>Title</a:t>
            </a:r>
            <a:endParaRPr lang="de-CH"/>
          </a:p>
        </p:txBody>
      </p:sp>
      <p:pic>
        <p:nvPicPr>
          <p:cNvPr id="3" name="Picture 2" descr="A gold trophy with a blue background&#10;&#10;Description automatically generated">
            <a:extLst>
              <a:ext uri="{FF2B5EF4-FFF2-40B4-BE49-F238E27FC236}">
                <a16:creationId xmlns:a16="http://schemas.microsoft.com/office/drawing/2014/main" id="{70CCAE73-D1B6-B807-2ECA-E86C12865B10}"/>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1581176" y="302248"/>
            <a:ext cx="349155" cy="612154"/>
          </a:xfrm>
          <a:prstGeom prst="rect">
            <a:avLst/>
          </a:prstGeom>
        </p:spPr>
      </p:pic>
    </p:spTree>
    <p:extLst>
      <p:ext uri="{BB962C8B-B14F-4D97-AF65-F5344CB8AC3E}">
        <p14:creationId xmlns:p14="http://schemas.microsoft.com/office/powerpoint/2010/main" val="938039424"/>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4 images layout">
    <p:spTree>
      <p:nvGrpSpPr>
        <p:cNvPr id="1" name=""/>
        <p:cNvGrpSpPr/>
        <p:nvPr/>
      </p:nvGrpSpPr>
      <p:grpSpPr>
        <a:xfrm>
          <a:off x="0" y="0"/>
          <a:ext cx="0" cy="0"/>
          <a:chOff x="0" y="0"/>
          <a:chExt cx="0" cy="0"/>
        </a:xfrm>
      </p:grpSpPr>
      <p:sp>
        <p:nvSpPr>
          <p:cNvPr id="33" name="Picture Placeholder 32">
            <a:extLst>
              <a:ext uri="{FF2B5EF4-FFF2-40B4-BE49-F238E27FC236}">
                <a16:creationId xmlns:a16="http://schemas.microsoft.com/office/drawing/2014/main" id="{4C826F23-7ACA-D7EA-B344-FBC30A3E7E64}"/>
              </a:ext>
            </a:extLst>
          </p:cNvPr>
          <p:cNvSpPr>
            <a:spLocks noGrp="1"/>
          </p:cNvSpPr>
          <p:nvPr>
            <p:ph type="pic" sz="quarter" idx="10" hasCustomPrompt="1"/>
          </p:nvPr>
        </p:nvSpPr>
        <p:spPr>
          <a:xfrm>
            <a:off x="129703" y="2372957"/>
            <a:ext cx="2905977" cy="4339720"/>
          </a:xfrm>
          <a:custGeom>
            <a:avLst/>
            <a:gdLst>
              <a:gd name="connsiteX0" fmla="*/ 2138453 w 2905977"/>
              <a:gd name="connsiteY0" fmla="*/ 0 h 4339720"/>
              <a:gd name="connsiteX1" fmla="*/ 2665333 w 2905977"/>
              <a:gd name="connsiteY1" fmla="*/ 0 h 4339720"/>
              <a:gd name="connsiteX2" fmla="*/ 2905977 w 2905977"/>
              <a:gd name="connsiteY2" fmla="*/ 240644 h 4339720"/>
              <a:gd name="connsiteX3" fmla="*/ 2905977 w 2905977"/>
              <a:gd name="connsiteY3" fmla="*/ 4099076 h 4339720"/>
              <a:gd name="connsiteX4" fmla="*/ 2665333 w 2905977"/>
              <a:gd name="connsiteY4" fmla="*/ 4339720 h 4339720"/>
              <a:gd name="connsiteX5" fmla="*/ 240644 w 2905977"/>
              <a:gd name="connsiteY5" fmla="*/ 4339720 h 4339720"/>
              <a:gd name="connsiteX6" fmla="*/ 0 w 2905977"/>
              <a:gd name="connsiteY6" fmla="*/ 4099076 h 4339720"/>
              <a:gd name="connsiteX7" fmla="*/ 0 w 2905977"/>
              <a:gd name="connsiteY7" fmla="*/ 1290405 h 4339720"/>
              <a:gd name="connsiteX8" fmla="*/ 93687 w 2905977"/>
              <a:gd name="connsiteY8" fmla="*/ 1167189 h 4339720"/>
              <a:gd name="connsiteX9" fmla="*/ 1939647 w 2905977"/>
              <a:gd name="connsiteY9" fmla="*/ 31859 h 43397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905977" h="4339720">
                <a:moveTo>
                  <a:pt x="2138453" y="0"/>
                </a:moveTo>
                <a:lnTo>
                  <a:pt x="2665333" y="0"/>
                </a:lnTo>
                <a:cubicBezTo>
                  <a:pt x="2798237" y="0"/>
                  <a:pt x="2905977" y="107740"/>
                  <a:pt x="2905977" y="240644"/>
                </a:cubicBezTo>
                <a:lnTo>
                  <a:pt x="2905977" y="4099076"/>
                </a:lnTo>
                <a:cubicBezTo>
                  <a:pt x="2905977" y="4231980"/>
                  <a:pt x="2798237" y="4339720"/>
                  <a:pt x="2665333" y="4339720"/>
                </a:cubicBezTo>
                <a:lnTo>
                  <a:pt x="240644" y="4339720"/>
                </a:lnTo>
                <a:cubicBezTo>
                  <a:pt x="107740" y="4339720"/>
                  <a:pt x="0" y="4231980"/>
                  <a:pt x="0" y="4099076"/>
                </a:cubicBezTo>
                <a:lnTo>
                  <a:pt x="0" y="1290405"/>
                </a:lnTo>
                <a:lnTo>
                  <a:pt x="93687" y="1167189"/>
                </a:lnTo>
                <a:cubicBezTo>
                  <a:pt x="563428" y="593307"/>
                  <a:pt x="1207944" y="183974"/>
                  <a:pt x="1939647" y="31859"/>
                </a:cubicBezTo>
                <a:close/>
              </a:path>
            </a:pathLst>
          </a:custGeom>
          <a:solidFill>
            <a:schemeClr val="tx1"/>
          </a:solidFill>
        </p:spPr>
        <p:txBody>
          <a:bodyPr wrap="square" bIns="1188720" anchor="ctr">
            <a:noAutofit/>
          </a:bodyPr>
          <a:lstStyle>
            <a:lvl1pPr marL="0" indent="0" algn="ctr">
              <a:buNone/>
              <a:defRPr>
                <a:solidFill>
                  <a:schemeClr val="bg1"/>
                </a:solidFill>
                <a:latin typeface="FWC26 Normal Light" pitchFamily="50" charset="0"/>
              </a:defRPr>
            </a:lvl1pPr>
          </a:lstStyle>
          <a:p>
            <a:r>
              <a:rPr lang="de-CH"/>
              <a:t>Add image</a:t>
            </a:r>
          </a:p>
        </p:txBody>
      </p:sp>
      <p:sp>
        <p:nvSpPr>
          <p:cNvPr id="35" name="Picture Placeholder 34">
            <a:extLst>
              <a:ext uri="{FF2B5EF4-FFF2-40B4-BE49-F238E27FC236}">
                <a16:creationId xmlns:a16="http://schemas.microsoft.com/office/drawing/2014/main" id="{25B01532-A428-91FF-9B22-EDA7611C6865}"/>
              </a:ext>
            </a:extLst>
          </p:cNvPr>
          <p:cNvSpPr>
            <a:spLocks noGrp="1"/>
          </p:cNvSpPr>
          <p:nvPr>
            <p:ph type="pic" sz="quarter" idx="12" hasCustomPrompt="1"/>
          </p:nvPr>
        </p:nvSpPr>
        <p:spPr>
          <a:xfrm>
            <a:off x="3138576" y="2372957"/>
            <a:ext cx="2905977" cy="4339720"/>
          </a:xfrm>
          <a:custGeom>
            <a:avLst/>
            <a:gdLst>
              <a:gd name="connsiteX0" fmla="*/ 2138452 w 2905977"/>
              <a:gd name="connsiteY0" fmla="*/ 0 h 4339720"/>
              <a:gd name="connsiteX1" fmla="*/ 2665333 w 2905977"/>
              <a:gd name="connsiteY1" fmla="*/ 0 h 4339720"/>
              <a:gd name="connsiteX2" fmla="*/ 2905977 w 2905977"/>
              <a:gd name="connsiteY2" fmla="*/ 240644 h 4339720"/>
              <a:gd name="connsiteX3" fmla="*/ 2905977 w 2905977"/>
              <a:gd name="connsiteY3" fmla="*/ 4099076 h 4339720"/>
              <a:gd name="connsiteX4" fmla="*/ 2665333 w 2905977"/>
              <a:gd name="connsiteY4" fmla="*/ 4339720 h 4339720"/>
              <a:gd name="connsiteX5" fmla="*/ 240644 w 2905977"/>
              <a:gd name="connsiteY5" fmla="*/ 4339720 h 4339720"/>
              <a:gd name="connsiteX6" fmla="*/ 0 w 2905977"/>
              <a:gd name="connsiteY6" fmla="*/ 4099076 h 4339720"/>
              <a:gd name="connsiteX7" fmla="*/ 0 w 2905977"/>
              <a:gd name="connsiteY7" fmla="*/ 1290404 h 4339720"/>
              <a:gd name="connsiteX8" fmla="*/ 93687 w 2905977"/>
              <a:gd name="connsiteY8" fmla="*/ 1167189 h 4339720"/>
              <a:gd name="connsiteX9" fmla="*/ 1939646 w 2905977"/>
              <a:gd name="connsiteY9" fmla="*/ 31859 h 43397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905977" h="4339720">
                <a:moveTo>
                  <a:pt x="2138452" y="0"/>
                </a:moveTo>
                <a:lnTo>
                  <a:pt x="2665333" y="0"/>
                </a:lnTo>
                <a:cubicBezTo>
                  <a:pt x="2798237" y="0"/>
                  <a:pt x="2905977" y="107740"/>
                  <a:pt x="2905977" y="240644"/>
                </a:cubicBezTo>
                <a:lnTo>
                  <a:pt x="2905977" y="4099076"/>
                </a:lnTo>
                <a:cubicBezTo>
                  <a:pt x="2905977" y="4231980"/>
                  <a:pt x="2798237" y="4339720"/>
                  <a:pt x="2665333" y="4339720"/>
                </a:cubicBezTo>
                <a:lnTo>
                  <a:pt x="240644" y="4339720"/>
                </a:lnTo>
                <a:cubicBezTo>
                  <a:pt x="107740" y="4339720"/>
                  <a:pt x="0" y="4231980"/>
                  <a:pt x="0" y="4099076"/>
                </a:cubicBezTo>
                <a:lnTo>
                  <a:pt x="0" y="1290404"/>
                </a:lnTo>
                <a:lnTo>
                  <a:pt x="93687" y="1167189"/>
                </a:lnTo>
                <a:cubicBezTo>
                  <a:pt x="563427" y="593307"/>
                  <a:pt x="1207944" y="183974"/>
                  <a:pt x="1939646" y="31859"/>
                </a:cubicBezTo>
                <a:close/>
              </a:path>
            </a:pathLst>
          </a:custGeom>
          <a:solidFill>
            <a:schemeClr val="tx1"/>
          </a:solidFill>
        </p:spPr>
        <p:txBody>
          <a:bodyPr wrap="square" bIns="1188720" anchor="ctr">
            <a:noAutofit/>
          </a:bodyPr>
          <a:lstStyle>
            <a:lvl1pPr marL="0" indent="0" algn="ctr">
              <a:buNone/>
              <a:defRPr>
                <a:solidFill>
                  <a:schemeClr val="bg1"/>
                </a:solidFill>
                <a:latin typeface="FWC26 Normal Light" pitchFamily="50" charset="0"/>
              </a:defRPr>
            </a:lvl1pPr>
          </a:lstStyle>
          <a:p>
            <a:r>
              <a:rPr lang="de-CH"/>
              <a:t>Add image</a:t>
            </a:r>
          </a:p>
        </p:txBody>
      </p:sp>
      <p:sp>
        <p:nvSpPr>
          <p:cNvPr id="40" name="Picture Placeholder 39">
            <a:extLst>
              <a:ext uri="{FF2B5EF4-FFF2-40B4-BE49-F238E27FC236}">
                <a16:creationId xmlns:a16="http://schemas.microsoft.com/office/drawing/2014/main" id="{E0563BCE-7F23-6D1D-228B-48FD33D556CB}"/>
              </a:ext>
            </a:extLst>
          </p:cNvPr>
          <p:cNvSpPr>
            <a:spLocks noGrp="1"/>
          </p:cNvSpPr>
          <p:nvPr>
            <p:ph type="pic" sz="quarter" idx="13" hasCustomPrompt="1"/>
          </p:nvPr>
        </p:nvSpPr>
        <p:spPr>
          <a:xfrm>
            <a:off x="6147449" y="2372957"/>
            <a:ext cx="2905977" cy="4339720"/>
          </a:xfrm>
          <a:custGeom>
            <a:avLst/>
            <a:gdLst>
              <a:gd name="connsiteX0" fmla="*/ 2138451 w 2905977"/>
              <a:gd name="connsiteY0" fmla="*/ 0 h 4339720"/>
              <a:gd name="connsiteX1" fmla="*/ 2665333 w 2905977"/>
              <a:gd name="connsiteY1" fmla="*/ 0 h 4339720"/>
              <a:gd name="connsiteX2" fmla="*/ 2905977 w 2905977"/>
              <a:gd name="connsiteY2" fmla="*/ 240644 h 4339720"/>
              <a:gd name="connsiteX3" fmla="*/ 2905977 w 2905977"/>
              <a:gd name="connsiteY3" fmla="*/ 4099076 h 4339720"/>
              <a:gd name="connsiteX4" fmla="*/ 2665333 w 2905977"/>
              <a:gd name="connsiteY4" fmla="*/ 4339720 h 4339720"/>
              <a:gd name="connsiteX5" fmla="*/ 240644 w 2905977"/>
              <a:gd name="connsiteY5" fmla="*/ 4339720 h 4339720"/>
              <a:gd name="connsiteX6" fmla="*/ 0 w 2905977"/>
              <a:gd name="connsiteY6" fmla="*/ 4099076 h 4339720"/>
              <a:gd name="connsiteX7" fmla="*/ 0 w 2905977"/>
              <a:gd name="connsiteY7" fmla="*/ 1290403 h 4339720"/>
              <a:gd name="connsiteX8" fmla="*/ 93686 w 2905977"/>
              <a:gd name="connsiteY8" fmla="*/ 1167189 h 4339720"/>
              <a:gd name="connsiteX9" fmla="*/ 1939645 w 2905977"/>
              <a:gd name="connsiteY9" fmla="*/ 31859 h 43397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905977" h="4339720">
                <a:moveTo>
                  <a:pt x="2138451" y="0"/>
                </a:moveTo>
                <a:lnTo>
                  <a:pt x="2665333" y="0"/>
                </a:lnTo>
                <a:cubicBezTo>
                  <a:pt x="2798237" y="0"/>
                  <a:pt x="2905977" y="107740"/>
                  <a:pt x="2905977" y="240644"/>
                </a:cubicBezTo>
                <a:lnTo>
                  <a:pt x="2905977" y="4099076"/>
                </a:lnTo>
                <a:cubicBezTo>
                  <a:pt x="2905977" y="4231980"/>
                  <a:pt x="2798237" y="4339720"/>
                  <a:pt x="2665333" y="4339720"/>
                </a:cubicBezTo>
                <a:lnTo>
                  <a:pt x="240644" y="4339720"/>
                </a:lnTo>
                <a:cubicBezTo>
                  <a:pt x="107740" y="4339720"/>
                  <a:pt x="0" y="4231980"/>
                  <a:pt x="0" y="4099076"/>
                </a:cubicBezTo>
                <a:lnTo>
                  <a:pt x="0" y="1290403"/>
                </a:lnTo>
                <a:lnTo>
                  <a:pt x="93686" y="1167189"/>
                </a:lnTo>
                <a:cubicBezTo>
                  <a:pt x="563427" y="593307"/>
                  <a:pt x="1207943" y="183974"/>
                  <a:pt x="1939645" y="31859"/>
                </a:cubicBezTo>
                <a:close/>
              </a:path>
            </a:pathLst>
          </a:custGeom>
          <a:solidFill>
            <a:schemeClr val="tx1"/>
          </a:solidFill>
        </p:spPr>
        <p:txBody>
          <a:bodyPr wrap="square" bIns="1188720" anchor="ctr">
            <a:noAutofit/>
          </a:bodyPr>
          <a:lstStyle>
            <a:lvl1pPr marL="0" indent="0" algn="ctr">
              <a:buNone/>
              <a:defRPr>
                <a:solidFill>
                  <a:schemeClr val="bg1"/>
                </a:solidFill>
                <a:latin typeface="FWC26 Normal Light" pitchFamily="50" charset="0"/>
              </a:defRPr>
            </a:lvl1pPr>
          </a:lstStyle>
          <a:p>
            <a:r>
              <a:rPr lang="de-CH"/>
              <a:t>Add image</a:t>
            </a:r>
          </a:p>
        </p:txBody>
      </p:sp>
      <p:sp>
        <p:nvSpPr>
          <p:cNvPr id="42" name="Picture Placeholder 41">
            <a:extLst>
              <a:ext uri="{FF2B5EF4-FFF2-40B4-BE49-F238E27FC236}">
                <a16:creationId xmlns:a16="http://schemas.microsoft.com/office/drawing/2014/main" id="{33FBDA5C-1717-5261-8A80-ADCC44B05CFD}"/>
              </a:ext>
            </a:extLst>
          </p:cNvPr>
          <p:cNvSpPr>
            <a:spLocks noGrp="1"/>
          </p:cNvSpPr>
          <p:nvPr>
            <p:ph type="pic" sz="quarter" idx="14" hasCustomPrompt="1"/>
          </p:nvPr>
        </p:nvSpPr>
        <p:spPr>
          <a:xfrm>
            <a:off x="9156322" y="2372957"/>
            <a:ext cx="2905977" cy="4339720"/>
          </a:xfrm>
          <a:custGeom>
            <a:avLst/>
            <a:gdLst>
              <a:gd name="connsiteX0" fmla="*/ 2138449 w 2905977"/>
              <a:gd name="connsiteY0" fmla="*/ 0 h 4339720"/>
              <a:gd name="connsiteX1" fmla="*/ 2665333 w 2905977"/>
              <a:gd name="connsiteY1" fmla="*/ 0 h 4339720"/>
              <a:gd name="connsiteX2" fmla="*/ 2905977 w 2905977"/>
              <a:gd name="connsiteY2" fmla="*/ 240644 h 4339720"/>
              <a:gd name="connsiteX3" fmla="*/ 2905977 w 2905977"/>
              <a:gd name="connsiteY3" fmla="*/ 4099076 h 4339720"/>
              <a:gd name="connsiteX4" fmla="*/ 2665333 w 2905977"/>
              <a:gd name="connsiteY4" fmla="*/ 4339720 h 4339720"/>
              <a:gd name="connsiteX5" fmla="*/ 240644 w 2905977"/>
              <a:gd name="connsiteY5" fmla="*/ 4339720 h 4339720"/>
              <a:gd name="connsiteX6" fmla="*/ 0 w 2905977"/>
              <a:gd name="connsiteY6" fmla="*/ 4099076 h 4339720"/>
              <a:gd name="connsiteX7" fmla="*/ 0 w 2905977"/>
              <a:gd name="connsiteY7" fmla="*/ 1290401 h 4339720"/>
              <a:gd name="connsiteX8" fmla="*/ 93684 w 2905977"/>
              <a:gd name="connsiteY8" fmla="*/ 1167189 h 4339720"/>
              <a:gd name="connsiteX9" fmla="*/ 1939644 w 2905977"/>
              <a:gd name="connsiteY9" fmla="*/ 31859 h 43397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905977" h="4339720">
                <a:moveTo>
                  <a:pt x="2138449" y="0"/>
                </a:moveTo>
                <a:lnTo>
                  <a:pt x="2665333" y="0"/>
                </a:lnTo>
                <a:cubicBezTo>
                  <a:pt x="2798237" y="0"/>
                  <a:pt x="2905977" y="107740"/>
                  <a:pt x="2905977" y="240644"/>
                </a:cubicBezTo>
                <a:lnTo>
                  <a:pt x="2905977" y="4099076"/>
                </a:lnTo>
                <a:cubicBezTo>
                  <a:pt x="2905977" y="4231980"/>
                  <a:pt x="2798237" y="4339720"/>
                  <a:pt x="2665333" y="4339720"/>
                </a:cubicBezTo>
                <a:lnTo>
                  <a:pt x="240644" y="4339720"/>
                </a:lnTo>
                <a:cubicBezTo>
                  <a:pt x="107740" y="4339720"/>
                  <a:pt x="0" y="4231980"/>
                  <a:pt x="0" y="4099076"/>
                </a:cubicBezTo>
                <a:lnTo>
                  <a:pt x="0" y="1290401"/>
                </a:lnTo>
                <a:lnTo>
                  <a:pt x="93684" y="1167189"/>
                </a:lnTo>
                <a:cubicBezTo>
                  <a:pt x="563425" y="593307"/>
                  <a:pt x="1207941" y="183974"/>
                  <a:pt x="1939644" y="31859"/>
                </a:cubicBezTo>
                <a:close/>
              </a:path>
            </a:pathLst>
          </a:custGeom>
          <a:solidFill>
            <a:schemeClr val="tx1"/>
          </a:solidFill>
        </p:spPr>
        <p:txBody>
          <a:bodyPr wrap="square" bIns="1188720" anchor="ctr">
            <a:noAutofit/>
          </a:bodyPr>
          <a:lstStyle>
            <a:lvl1pPr marL="0" indent="0" algn="ctr">
              <a:buNone/>
              <a:defRPr>
                <a:solidFill>
                  <a:schemeClr val="bg1"/>
                </a:solidFill>
                <a:latin typeface="FWC26 Normal Light" pitchFamily="50" charset="0"/>
              </a:defRPr>
            </a:lvl1pPr>
          </a:lstStyle>
          <a:p>
            <a:r>
              <a:rPr lang="de-CH"/>
              <a:t>Add image</a:t>
            </a:r>
          </a:p>
        </p:txBody>
      </p:sp>
      <p:sp>
        <p:nvSpPr>
          <p:cNvPr id="27" name="Text Placeholder 26">
            <a:extLst>
              <a:ext uri="{FF2B5EF4-FFF2-40B4-BE49-F238E27FC236}">
                <a16:creationId xmlns:a16="http://schemas.microsoft.com/office/drawing/2014/main" id="{59C072CE-4E08-D33E-E4AF-4571890E0DD9}"/>
              </a:ext>
            </a:extLst>
          </p:cNvPr>
          <p:cNvSpPr>
            <a:spLocks noGrp="1"/>
          </p:cNvSpPr>
          <p:nvPr>
            <p:ph type="body" sz="quarter" idx="11" hasCustomPrompt="1"/>
          </p:nvPr>
        </p:nvSpPr>
        <p:spPr>
          <a:xfrm>
            <a:off x="694717" y="526636"/>
            <a:ext cx="10242082" cy="892586"/>
          </a:xfrm>
          <a:prstGeom prst="rect">
            <a:avLst/>
          </a:prstGeom>
        </p:spPr>
        <p:txBody>
          <a:bodyPr lIns="91440" tIns="45720" rIns="91440" bIns="45720" anchor="t"/>
          <a:lstStyle>
            <a:lvl1pPr marL="0" indent="0" algn="l">
              <a:lnSpc>
                <a:spcPct val="80000"/>
              </a:lnSpc>
              <a:spcBef>
                <a:spcPts val="0"/>
              </a:spcBef>
              <a:buNone/>
              <a:defRPr sz="3600" cap="all" baseline="0">
                <a:solidFill>
                  <a:schemeClr val="tx1"/>
                </a:solidFill>
                <a:latin typeface="Arial Black" panose="020B0A04020102020204" pitchFamily="34" charset="0"/>
              </a:defRPr>
            </a:lvl1pPr>
          </a:lstStyle>
          <a:p>
            <a:pPr lvl="0"/>
            <a:r>
              <a:rPr lang="en-US"/>
              <a:t>Title</a:t>
            </a:r>
            <a:endParaRPr lang="de-CH"/>
          </a:p>
        </p:txBody>
      </p:sp>
      <p:sp>
        <p:nvSpPr>
          <p:cNvPr id="45" name="Text Placeholder 44">
            <a:extLst>
              <a:ext uri="{FF2B5EF4-FFF2-40B4-BE49-F238E27FC236}">
                <a16:creationId xmlns:a16="http://schemas.microsoft.com/office/drawing/2014/main" id="{B261CA39-202A-69A1-78C0-AAAF6AF2B390}"/>
              </a:ext>
            </a:extLst>
          </p:cNvPr>
          <p:cNvSpPr>
            <a:spLocks noGrp="1"/>
          </p:cNvSpPr>
          <p:nvPr>
            <p:ph type="body" sz="quarter" idx="26" hasCustomPrompt="1"/>
          </p:nvPr>
        </p:nvSpPr>
        <p:spPr>
          <a:xfrm>
            <a:off x="129704" y="2372959"/>
            <a:ext cx="2217690" cy="1303955"/>
          </a:xfrm>
          <a:custGeom>
            <a:avLst/>
            <a:gdLst>
              <a:gd name="connsiteX0" fmla="*/ 150915 w 2217690"/>
              <a:gd name="connsiteY0" fmla="*/ 0 h 1303955"/>
              <a:gd name="connsiteX1" fmla="*/ 2217690 w 2217690"/>
              <a:gd name="connsiteY1" fmla="*/ 0 h 1303955"/>
              <a:gd name="connsiteX2" fmla="*/ 1939728 w 2217690"/>
              <a:gd name="connsiteY2" fmla="*/ 44557 h 1303955"/>
              <a:gd name="connsiteX3" fmla="*/ 94307 w 2217690"/>
              <a:gd name="connsiteY3" fmla="*/ 1179888 h 1303955"/>
              <a:gd name="connsiteX4" fmla="*/ 0 w 2217690"/>
              <a:gd name="connsiteY4" fmla="*/ 1303955 h 1303955"/>
              <a:gd name="connsiteX5" fmla="*/ 0 w 2217690"/>
              <a:gd name="connsiteY5" fmla="*/ 192502 h 1303955"/>
              <a:gd name="connsiteX6" fmla="*/ 4018 w 2217690"/>
              <a:gd name="connsiteY6" fmla="*/ 152459 h 1303955"/>
              <a:gd name="connsiteX7" fmla="*/ 120802 w 2217690"/>
              <a:gd name="connsiteY7" fmla="*/ 9393 h 13039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217690" h="1303955">
                <a:moveTo>
                  <a:pt x="150915" y="0"/>
                </a:moveTo>
                <a:lnTo>
                  <a:pt x="2217690" y="0"/>
                </a:lnTo>
                <a:lnTo>
                  <a:pt x="1939728" y="44557"/>
                </a:lnTo>
                <a:cubicBezTo>
                  <a:pt x="1208239" y="196672"/>
                  <a:pt x="563911" y="606005"/>
                  <a:pt x="94307" y="1179888"/>
                </a:cubicBezTo>
                <a:lnTo>
                  <a:pt x="0" y="1303955"/>
                </a:lnTo>
                <a:lnTo>
                  <a:pt x="0" y="192502"/>
                </a:lnTo>
                <a:lnTo>
                  <a:pt x="4018" y="152459"/>
                </a:lnTo>
                <a:cubicBezTo>
                  <a:pt x="17191" y="87772"/>
                  <a:pt x="61643" y="34534"/>
                  <a:pt x="120802" y="9393"/>
                </a:cubicBezTo>
                <a:close/>
              </a:path>
            </a:pathLst>
          </a:custGeom>
          <a:solidFill>
            <a:srgbClr val="304FFE"/>
          </a:solidFill>
        </p:spPr>
        <p:txBody>
          <a:bodyPr wrap="square" bIns="0" anchor="t">
            <a:noAutofit/>
          </a:bodyPr>
          <a:lstStyle>
            <a:lvl1pPr marL="0" indent="0" algn="l">
              <a:lnSpc>
                <a:spcPct val="80000"/>
              </a:lnSpc>
              <a:buNone/>
              <a:defRPr sz="100" cap="none" baseline="0">
                <a:solidFill>
                  <a:schemeClr val="bg2">
                    <a:lumMod val="20000"/>
                    <a:lumOff val="80000"/>
                  </a:schemeClr>
                </a:solidFill>
                <a:latin typeface="+mn-lt"/>
              </a:defRPr>
            </a:lvl1pPr>
          </a:lstStyle>
          <a:p>
            <a:pPr lvl="0"/>
            <a:r>
              <a:rPr lang="en-US"/>
              <a:t>.</a:t>
            </a:r>
            <a:endParaRPr lang="de-CH"/>
          </a:p>
        </p:txBody>
      </p:sp>
      <p:sp>
        <p:nvSpPr>
          <p:cNvPr id="46" name="Text Placeholder 45">
            <a:extLst>
              <a:ext uri="{FF2B5EF4-FFF2-40B4-BE49-F238E27FC236}">
                <a16:creationId xmlns:a16="http://schemas.microsoft.com/office/drawing/2014/main" id="{FEB83A46-A33F-CAF8-89F9-0F9DE2DCAA05}"/>
              </a:ext>
            </a:extLst>
          </p:cNvPr>
          <p:cNvSpPr>
            <a:spLocks noGrp="1"/>
          </p:cNvSpPr>
          <p:nvPr>
            <p:ph type="body" sz="quarter" idx="27" hasCustomPrompt="1"/>
          </p:nvPr>
        </p:nvSpPr>
        <p:spPr>
          <a:xfrm>
            <a:off x="3137928" y="2372959"/>
            <a:ext cx="2217690" cy="1303955"/>
          </a:xfrm>
          <a:custGeom>
            <a:avLst/>
            <a:gdLst>
              <a:gd name="connsiteX0" fmla="*/ 150915 w 2217690"/>
              <a:gd name="connsiteY0" fmla="*/ 0 h 1303955"/>
              <a:gd name="connsiteX1" fmla="*/ 2217690 w 2217690"/>
              <a:gd name="connsiteY1" fmla="*/ 0 h 1303955"/>
              <a:gd name="connsiteX2" fmla="*/ 1939728 w 2217690"/>
              <a:gd name="connsiteY2" fmla="*/ 44557 h 1303955"/>
              <a:gd name="connsiteX3" fmla="*/ 94307 w 2217690"/>
              <a:gd name="connsiteY3" fmla="*/ 1179888 h 1303955"/>
              <a:gd name="connsiteX4" fmla="*/ 0 w 2217690"/>
              <a:gd name="connsiteY4" fmla="*/ 1303955 h 1303955"/>
              <a:gd name="connsiteX5" fmla="*/ 0 w 2217690"/>
              <a:gd name="connsiteY5" fmla="*/ 192502 h 1303955"/>
              <a:gd name="connsiteX6" fmla="*/ 4018 w 2217690"/>
              <a:gd name="connsiteY6" fmla="*/ 152459 h 1303955"/>
              <a:gd name="connsiteX7" fmla="*/ 120802 w 2217690"/>
              <a:gd name="connsiteY7" fmla="*/ 9393 h 13039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217690" h="1303955">
                <a:moveTo>
                  <a:pt x="150915" y="0"/>
                </a:moveTo>
                <a:lnTo>
                  <a:pt x="2217690" y="0"/>
                </a:lnTo>
                <a:lnTo>
                  <a:pt x="1939728" y="44557"/>
                </a:lnTo>
                <a:cubicBezTo>
                  <a:pt x="1208239" y="196672"/>
                  <a:pt x="563911" y="606005"/>
                  <a:pt x="94307" y="1179888"/>
                </a:cubicBezTo>
                <a:lnTo>
                  <a:pt x="0" y="1303955"/>
                </a:lnTo>
                <a:lnTo>
                  <a:pt x="0" y="192502"/>
                </a:lnTo>
                <a:lnTo>
                  <a:pt x="4018" y="152459"/>
                </a:lnTo>
                <a:cubicBezTo>
                  <a:pt x="17191" y="87772"/>
                  <a:pt x="61643" y="34534"/>
                  <a:pt x="120802" y="9393"/>
                </a:cubicBezTo>
                <a:close/>
              </a:path>
            </a:pathLst>
          </a:custGeom>
          <a:solidFill>
            <a:srgbClr val="304FFE"/>
          </a:solidFill>
        </p:spPr>
        <p:txBody>
          <a:bodyPr wrap="square" bIns="0" anchor="t">
            <a:noAutofit/>
          </a:bodyPr>
          <a:lstStyle>
            <a:lvl1pPr marL="0" indent="0" algn="l">
              <a:lnSpc>
                <a:spcPct val="80000"/>
              </a:lnSpc>
              <a:buNone/>
              <a:defRPr sz="100" cap="none" baseline="0">
                <a:solidFill>
                  <a:schemeClr val="bg2">
                    <a:lumMod val="20000"/>
                    <a:lumOff val="80000"/>
                  </a:schemeClr>
                </a:solidFill>
                <a:latin typeface="+mn-lt"/>
              </a:defRPr>
            </a:lvl1pPr>
          </a:lstStyle>
          <a:p>
            <a:pPr lvl="0"/>
            <a:r>
              <a:rPr lang="en-US"/>
              <a:t>.</a:t>
            </a:r>
            <a:endParaRPr lang="de-CH"/>
          </a:p>
        </p:txBody>
      </p:sp>
      <p:sp>
        <p:nvSpPr>
          <p:cNvPr id="47" name="Text Placeholder 46">
            <a:extLst>
              <a:ext uri="{FF2B5EF4-FFF2-40B4-BE49-F238E27FC236}">
                <a16:creationId xmlns:a16="http://schemas.microsoft.com/office/drawing/2014/main" id="{DF489DA2-C9F9-054C-7A36-947308938575}"/>
              </a:ext>
            </a:extLst>
          </p:cNvPr>
          <p:cNvSpPr>
            <a:spLocks noGrp="1"/>
          </p:cNvSpPr>
          <p:nvPr>
            <p:ph type="body" sz="quarter" idx="28" hasCustomPrompt="1"/>
          </p:nvPr>
        </p:nvSpPr>
        <p:spPr>
          <a:xfrm>
            <a:off x="6146800" y="2372959"/>
            <a:ext cx="2217690" cy="1303955"/>
          </a:xfrm>
          <a:custGeom>
            <a:avLst/>
            <a:gdLst>
              <a:gd name="connsiteX0" fmla="*/ 150915 w 2217690"/>
              <a:gd name="connsiteY0" fmla="*/ 0 h 1303955"/>
              <a:gd name="connsiteX1" fmla="*/ 2217690 w 2217690"/>
              <a:gd name="connsiteY1" fmla="*/ 0 h 1303955"/>
              <a:gd name="connsiteX2" fmla="*/ 1939728 w 2217690"/>
              <a:gd name="connsiteY2" fmla="*/ 44557 h 1303955"/>
              <a:gd name="connsiteX3" fmla="*/ 94307 w 2217690"/>
              <a:gd name="connsiteY3" fmla="*/ 1179888 h 1303955"/>
              <a:gd name="connsiteX4" fmla="*/ 0 w 2217690"/>
              <a:gd name="connsiteY4" fmla="*/ 1303955 h 1303955"/>
              <a:gd name="connsiteX5" fmla="*/ 0 w 2217690"/>
              <a:gd name="connsiteY5" fmla="*/ 192502 h 1303955"/>
              <a:gd name="connsiteX6" fmla="*/ 4018 w 2217690"/>
              <a:gd name="connsiteY6" fmla="*/ 152459 h 1303955"/>
              <a:gd name="connsiteX7" fmla="*/ 120802 w 2217690"/>
              <a:gd name="connsiteY7" fmla="*/ 9393 h 13039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217690" h="1303955">
                <a:moveTo>
                  <a:pt x="150915" y="0"/>
                </a:moveTo>
                <a:lnTo>
                  <a:pt x="2217690" y="0"/>
                </a:lnTo>
                <a:lnTo>
                  <a:pt x="1939728" y="44557"/>
                </a:lnTo>
                <a:cubicBezTo>
                  <a:pt x="1208239" y="196672"/>
                  <a:pt x="563911" y="606005"/>
                  <a:pt x="94307" y="1179888"/>
                </a:cubicBezTo>
                <a:lnTo>
                  <a:pt x="0" y="1303955"/>
                </a:lnTo>
                <a:lnTo>
                  <a:pt x="0" y="192502"/>
                </a:lnTo>
                <a:lnTo>
                  <a:pt x="4018" y="152459"/>
                </a:lnTo>
                <a:cubicBezTo>
                  <a:pt x="17191" y="87772"/>
                  <a:pt x="61643" y="34534"/>
                  <a:pt x="120802" y="9393"/>
                </a:cubicBezTo>
                <a:close/>
              </a:path>
            </a:pathLst>
          </a:custGeom>
          <a:solidFill>
            <a:srgbClr val="304FFE"/>
          </a:solidFill>
        </p:spPr>
        <p:txBody>
          <a:bodyPr wrap="square" bIns="0" anchor="t">
            <a:noAutofit/>
          </a:bodyPr>
          <a:lstStyle>
            <a:lvl1pPr marL="0" indent="0" algn="l">
              <a:lnSpc>
                <a:spcPct val="80000"/>
              </a:lnSpc>
              <a:buNone/>
              <a:defRPr sz="100" cap="none" baseline="0">
                <a:solidFill>
                  <a:schemeClr val="bg2">
                    <a:lumMod val="20000"/>
                    <a:lumOff val="80000"/>
                  </a:schemeClr>
                </a:solidFill>
                <a:latin typeface="+mn-lt"/>
              </a:defRPr>
            </a:lvl1pPr>
          </a:lstStyle>
          <a:p>
            <a:pPr lvl="0"/>
            <a:r>
              <a:rPr lang="en-US"/>
              <a:t>.</a:t>
            </a:r>
            <a:endParaRPr lang="de-CH"/>
          </a:p>
        </p:txBody>
      </p:sp>
      <p:sp>
        <p:nvSpPr>
          <p:cNvPr id="48" name="Text Placeholder 47">
            <a:extLst>
              <a:ext uri="{FF2B5EF4-FFF2-40B4-BE49-F238E27FC236}">
                <a16:creationId xmlns:a16="http://schemas.microsoft.com/office/drawing/2014/main" id="{77895288-73A0-9B2B-23FB-641120B4280C}"/>
              </a:ext>
            </a:extLst>
          </p:cNvPr>
          <p:cNvSpPr>
            <a:spLocks noGrp="1"/>
          </p:cNvSpPr>
          <p:nvPr>
            <p:ph type="body" sz="quarter" idx="29" hasCustomPrompt="1"/>
          </p:nvPr>
        </p:nvSpPr>
        <p:spPr>
          <a:xfrm>
            <a:off x="9155672" y="2372959"/>
            <a:ext cx="2217690" cy="1303955"/>
          </a:xfrm>
          <a:custGeom>
            <a:avLst/>
            <a:gdLst>
              <a:gd name="connsiteX0" fmla="*/ 150915 w 2217690"/>
              <a:gd name="connsiteY0" fmla="*/ 0 h 1303955"/>
              <a:gd name="connsiteX1" fmla="*/ 2217690 w 2217690"/>
              <a:gd name="connsiteY1" fmla="*/ 0 h 1303955"/>
              <a:gd name="connsiteX2" fmla="*/ 1939728 w 2217690"/>
              <a:gd name="connsiteY2" fmla="*/ 44557 h 1303955"/>
              <a:gd name="connsiteX3" fmla="*/ 94307 w 2217690"/>
              <a:gd name="connsiteY3" fmla="*/ 1179888 h 1303955"/>
              <a:gd name="connsiteX4" fmla="*/ 0 w 2217690"/>
              <a:gd name="connsiteY4" fmla="*/ 1303955 h 1303955"/>
              <a:gd name="connsiteX5" fmla="*/ 0 w 2217690"/>
              <a:gd name="connsiteY5" fmla="*/ 192502 h 1303955"/>
              <a:gd name="connsiteX6" fmla="*/ 4018 w 2217690"/>
              <a:gd name="connsiteY6" fmla="*/ 152459 h 1303955"/>
              <a:gd name="connsiteX7" fmla="*/ 120802 w 2217690"/>
              <a:gd name="connsiteY7" fmla="*/ 9393 h 13039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217690" h="1303955">
                <a:moveTo>
                  <a:pt x="150915" y="0"/>
                </a:moveTo>
                <a:lnTo>
                  <a:pt x="2217690" y="0"/>
                </a:lnTo>
                <a:lnTo>
                  <a:pt x="1939728" y="44557"/>
                </a:lnTo>
                <a:cubicBezTo>
                  <a:pt x="1208239" y="196672"/>
                  <a:pt x="563911" y="606005"/>
                  <a:pt x="94307" y="1179888"/>
                </a:cubicBezTo>
                <a:lnTo>
                  <a:pt x="0" y="1303955"/>
                </a:lnTo>
                <a:lnTo>
                  <a:pt x="0" y="192502"/>
                </a:lnTo>
                <a:lnTo>
                  <a:pt x="4018" y="152459"/>
                </a:lnTo>
                <a:cubicBezTo>
                  <a:pt x="17191" y="87772"/>
                  <a:pt x="61643" y="34534"/>
                  <a:pt x="120802" y="9393"/>
                </a:cubicBezTo>
                <a:close/>
              </a:path>
            </a:pathLst>
          </a:custGeom>
          <a:solidFill>
            <a:srgbClr val="304FFE"/>
          </a:solidFill>
        </p:spPr>
        <p:txBody>
          <a:bodyPr wrap="square" bIns="0" anchor="t">
            <a:noAutofit/>
          </a:bodyPr>
          <a:lstStyle>
            <a:lvl1pPr marL="0" indent="0" algn="l">
              <a:lnSpc>
                <a:spcPct val="80000"/>
              </a:lnSpc>
              <a:buNone/>
              <a:defRPr sz="100" cap="none" baseline="0">
                <a:solidFill>
                  <a:schemeClr val="bg2">
                    <a:lumMod val="20000"/>
                    <a:lumOff val="80000"/>
                  </a:schemeClr>
                </a:solidFill>
                <a:latin typeface="+mn-lt"/>
              </a:defRPr>
            </a:lvl1pPr>
          </a:lstStyle>
          <a:p>
            <a:pPr lvl="0"/>
            <a:r>
              <a:rPr lang="en-US"/>
              <a:t>.</a:t>
            </a:r>
            <a:endParaRPr lang="de-CH"/>
          </a:p>
        </p:txBody>
      </p:sp>
      <p:sp>
        <p:nvSpPr>
          <p:cNvPr id="49" name="Text Placeholder 26">
            <a:extLst>
              <a:ext uri="{FF2B5EF4-FFF2-40B4-BE49-F238E27FC236}">
                <a16:creationId xmlns:a16="http://schemas.microsoft.com/office/drawing/2014/main" id="{4A8C4ADB-A56B-DFDF-9322-8540BA722264}"/>
              </a:ext>
            </a:extLst>
          </p:cNvPr>
          <p:cNvSpPr>
            <a:spLocks noGrp="1"/>
          </p:cNvSpPr>
          <p:nvPr>
            <p:ph type="body" sz="quarter" idx="23" hasCustomPrompt="1"/>
          </p:nvPr>
        </p:nvSpPr>
        <p:spPr>
          <a:xfrm>
            <a:off x="478172" y="4630649"/>
            <a:ext cx="2209036" cy="138585"/>
          </a:xfrm>
          <a:prstGeom prst="rect">
            <a:avLst/>
          </a:prstGeom>
        </p:spPr>
        <p:txBody>
          <a:bodyPr bIns="274320" anchor="ctr"/>
          <a:lstStyle>
            <a:lvl1pPr marL="0" indent="0" algn="ctr">
              <a:lnSpc>
                <a:spcPct val="80000"/>
              </a:lnSpc>
              <a:buNone/>
              <a:defRPr sz="6600" cap="none" baseline="0">
                <a:solidFill>
                  <a:schemeClr val="bg1"/>
                </a:solidFill>
                <a:latin typeface="Arial Black" panose="020B0A04020102020204" pitchFamily="34" charset="0"/>
              </a:defRPr>
            </a:lvl1pPr>
          </a:lstStyle>
          <a:p>
            <a:pPr lvl="0"/>
            <a:r>
              <a:rPr lang="en-US"/>
              <a:t>XX</a:t>
            </a:r>
            <a:endParaRPr lang="de-CH"/>
          </a:p>
        </p:txBody>
      </p:sp>
      <p:sp>
        <p:nvSpPr>
          <p:cNvPr id="50" name="Text Placeholder 26">
            <a:extLst>
              <a:ext uri="{FF2B5EF4-FFF2-40B4-BE49-F238E27FC236}">
                <a16:creationId xmlns:a16="http://schemas.microsoft.com/office/drawing/2014/main" id="{ABF01B7C-B11C-5014-ABC8-74E684F63721}"/>
              </a:ext>
            </a:extLst>
          </p:cNvPr>
          <p:cNvSpPr>
            <a:spLocks noGrp="1"/>
          </p:cNvSpPr>
          <p:nvPr>
            <p:ph type="body" sz="quarter" idx="30" hasCustomPrompt="1"/>
          </p:nvPr>
        </p:nvSpPr>
        <p:spPr>
          <a:xfrm>
            <a:off x="3487045" y="4630649"/>
            <a:ext cx="2209036" cy="138585"/>
          </a:xfrm>
          <a:prstGeom prst="rect">
            <a:avLst/>
          </a:prstGeom>
        </p:spPr>
        <p:txBody>
          <a:bodyPr bIns="274320" anchor="ctr"/>
          <a:lstStyle>
            <a:lvl1pPr marL="0" indent="0" algn="ctr">
              <a:lnSpc>
                <a:spcPct val="80000"/>
              </a:lnSpc>
              <a:buNone/>
              <a:defRPr sz="6600" cap="none" baseline="0">
                <a:solidFill>
                  <a:schemeClr val="bg1"/>
                </a:solidFill>
                <a:latin typeface="Arial Black" panose="020B0A04020102020204" pitchFamily="34" charset="0"/>
              </a:defRPr>
            </a:lvl1pPr>
          </a:lstStyle>
          <a:p>
            <a:pPr lvl="0"/>
            <a:r>
              <a:rPr lang="en-US"/>
              <a:t>XX</a:t>
            </a:r>
            <a:endParaRPr lang="de-CH"/>
          </a:p>
        </p:txBody>
      </p:sp>
      <p:sp>
        <p:nvSpPr>
          <p:cNvPr id="51" name="Text Placeholder 26">
            <a:extLst>
              <a:ext uri="{FF2B5EF4-FFF2-40B4-BE49-F238E27FC236}">
                <a16:creationId xmlns:a16="http://schemas.microsoft.com/office/drawing/2014/main" id="{C4B3FC9B-C44F-7205-792F-FE88E5387AF5}"/>
              </a:ext>
            </a:extLst>
          </p:cNvPr>
          <p:cNvSpPr>
            <a:spLocks noGrp="1"/>
          </p:cNvSpPr>
          <p:nvPr>
            <p:ph type="body" sz="quarter" idx="31" hasCustomPrompt="1"/>
          </p:nvPr>
        </p:nvSpPr>
        <p:spPr>
          <a:xfrm>
            <a:off x="6495919" y="4630649"/>
            <a:ext cx="2209036" cy="138585"/>
          </a:xfrm>
          <a:prstGeom prst="rect">
            <a:avLst/>
          </a:prstGeom>
        </p:spPr>
        <p:txBody>
          <a:bodyPr bIns="274320" anchor="ctr"/>
          <a:lstStyle>
            <a:lvl1pPr marL="0" indent="0" algn="ctr">
              <a:lnSpc>
                <a:spcPct val="80000"/>
              </a:lnSpc>
              <a:buNone/>
              <a:defRPr sz="6600" cap="none" baseline="0">
                <a:solidFill>
                  <a:schemeClr val="bg1"/>
                </a:solidFill>
                <a:latin typeface="Arial Black" panose="020B0A04020102020204" pitchFamily="34" charset="0"/>
              </a:defRPr>
            </a:lvl1pPr>
          </a:lstStyle>
          <a:p>
            <a:pPr lvl="0"/>
            <a:r>
              <a:rPr lang="en-US"/>
              <a:t>XX</a:t>
            </a:r>
            <a:endParaRPr lang="de-CH"/>
          </a:p>
        </p:txBody>
      </p:sp>
      <p:sp>
        <p:nvSpPr>
          <p:cNvPr id="52" name="Text Placeholder 26">
            <a:extLst>
              <a:ext uri="{FF2B5EF4-FFF2-40B4-BE49-F238E27FC236}">
                <a16:creationId xmlns:a16="http://schemas.microsoft.com/office/drawing/2014/main" id="{86493187-F5D3-AC31-A75E-B67308F354ED}"/>
              </a:ext>
            </a:extLst>
          </p:cNvPr>
          <p:cNvSpPr>
            <a:spLocks noGrp="1"/>
          </p:cNvSpPr>
          <p:nvPr>
            <p:ph type="body" sz="quarter" idx="32" hasCustomPrompt="1"/>
          </p:nvPr>
        </p:nvSpPr>
        <p:spPr>
          <a:xfrm>
            <a:off x="9504792" y="4630649"/>
            <a:ext cx="2209036" cy="138585"/>
          </a:xfrm>
          <a:prstGeom prst="rect">
            <a:avLst/>
          </a:prstGeom>
        </p:spPr>
        <p:txBody>
          <a:bodyPr bIns="274320" anchor="ctr"/>
          <a:lstStyle>
            <a:lvl1pPr marL="0" indent="0" algn="ctr">
              <a:lnSpc>
                <a:spcPct val="80000"/>
              </a:lnSpc>
              <a:buNone/>
              <a:defRPr sz="6600" cap="none" baseline="0">
                <a:solidFill>
                  <a:schemeClr val="bg1"/>
                </a:solidFill>
                <a:latin typeface="Arial Black" panose="020B0A04020102020204" pitchFamily="34" charset="0"/>
              </a:defRPr>
            </a:lvl1pPr>
          </a:lstStyle>
          <a:p>
            <a:pPr lvl="0"/>
            <a:r>
              <a:rPr lang="en-US"/>
              <a:t>XX</a:t>
            </a:r>
            <a:endParaRPr lang="de-CH"/>
          </a:p>
        </p:txBody>
      </p:sp>
      <p:pic>
        <p:nvPicPr>
          <p:cNvPr id="3" name="Picture 2" descr="A gold trophy with a blue background&#10;&#10;Description automatically generated">
            <a:extLst>
              <a:ext uri="{FF2B5EF4-FFF2-40B4-BE49-F238E27FC236}">
                <a16:creationId xmlns:a16="http://schemas.microsoft.com/office/drawing/2014/main" id="{D4A18708-A693-5297-BFCD-D2241B4A6E15}"/>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1581176" y="302248"/>
            <a:ext cx="349155" cy="612154"/>
          </a:xfrm>
          <a:prstGeom prst="rect">
            <a:avLst/>
          </a:prstGeom>
        </p:spPr>
      </p:pic>
    </p:spTree>
    <p:extLst>
      <p:ext uri="{BB962C8B-B14F-4D97-AF65-F5344CB8AC3E}">
        <p14:creationId xmlns:p14="http://schemas.microsoft.com/office/powerpoint/2010/main" val="1889207719"/>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4 images layout_black">
    <p:spTree>
      <p:nvGrpSpPr>
        <p:cNvPr id="1" name=""/>
        <p:cNvGrpSpPr/>
        <p:nvPr/>
      </p:nvGrpSpPr>
      <p:grpSpPr>
        <a:xfrm>
          <a:off x="0" y="0"/>
          <a:ext cx="0" cy="0"/>
          <a:chOff x="0" y="0"/>
          <a:chExt cx="0" cy="0"/>
        </a:xfrm>
      </p:grpSpPr>
      <p:sp>
        <p:nvSpPr>
          <p:cNvPr id="6" name="Text Placeholder 50">
            <a:extLst>
              <a:ext uri="{FF2B5EF4-FFF2-40B4-BE49-F238E27FC236}">
                <a16:creationId xmlns:a16="http://schemas.microsoft.com/office/drawing/2014/main" id="{C38FD3C2-9BCF-D0A8-87DF-E14BF89C5691}"/>
              </a:ext>
            </a:extLst>
          </p:cNvPr>
          <p:cNvSpPr>
            <a:spLocks noGrp="1"/>
          </p:cNvSpPr>
          <p:nvPr>
            <p:ph type="body" sz="quarter" idx="20" hasCustomPrompt="1"/>
          </p:nvPr>
        </p:nvSpPr>
        <p:spPr>
          <a:xfrm>
            <a:off x="0" y="0"/>
            <a:ext cx="12192000" cy="2031999"/>
          </a:xfrm>
          <a:prstGeom prst="rect">
            <a:avLst/>
          </a:prstGeom>
          <a:solidFill>
            <a:schemeClr val="tx1"/>
          </a:solidFill>
        </p:spPr>
        <p:txBody>
          <a:bodyPr wrap="square" bIns="0" anchor="t">
            <a:noAutofit/>
          </a:bodyPr>
          <a:lstStyle>
            <a:lvl1pPr marL="0" indent="0" algn="l">
              <a:lnSpc>
                <a:spcPct val="80000"/>
              </a:lnSpc>
              <a:buNone/>
              <a:defRPr sz="100" cap="none" baseline="0">
                <a:solidFill>
                  <a:schemeClr val="tx1"/>
                </a:solidFill>
                <a:latin typeface="+mn-lt"/>
              </a:defRPr>
            </a:lvl1pPr>
          </a:lstStyle>
          <a:p>
            <a:pPr lvl="0"/>
            <a:r>
              <a:rPr lang="en-US"/>
              <a:t>.</a:t>
            </a:r>
            <a:endParaRPr lang="de-CH"/>
          </a:p>
        </p:txBody>
      </p:sp>
      <p:sp>
        <p:nvSpPr>
          <p:cNvPr id="33" name="Picture Placeholder 32">
            <a:extLst>
              <a:ext uri="{FF2B5EF4-FFF2-40B4-BE49-F238E27FC236}">
                <a16:creationId xmlns:a16="http://schemas.microsoft.com/office/drawing/2014/main" id="{4C826F23-7ACA-D7EA-B344-FBC30A3E7E64}"/>
              </a:ext>
            </a:extLst>
          </p:cNvPr>
          <p:cNvSpPr>
            <a:spLocks noGrp="1"/>
          </p:cNvSpPr>
          <p:nvPr>
            <p:ph type="pic" sz="quarter" idx="10" hasCustomPrompt="1"/>
          </p:nvPr>
        </p:nvSpPr>
        <p:spPr>
          <a:xfrm>
            <a:off x="129703" y="2372957"/>
            <a:ext cx="2905977" cy="4339720"/>
          </a:xfrm>
          <a:custGeom>
            <a:avLst/>
            <a:gdLst>
              <a:gd name="connsiteX0" fmla="*/ 2138453 w 2905977"/>
              <a:gd name="connsiteY0" fmla="*/ 0 h 4339720"/>
              <a:gd name="connsiteX1" fmla="*/ 2665333 w 2905977"/>
              <a:gd name="connsiteY1" fmla="*/ 0 h 4339720"/>
              <a:gd name="connsiteX2" fmla="*/ 2905977 w 2905977"/>
              <a:gd name="connsiteY2" fmla="*/ 240644 h 4339720"/>
              <a:gd name="connsiteX3" fmla="*/ 2905977 w 2905977"/>
              <a:gd name="connsiteY3" fmla="*/ 4099076 h 4339720"/>
              <a:gd name="connsiteX4" fmla="*/ 2665333 w 2905977"/>
              <a:gd name="connsiteY4" fmla="*/ 4339720 h 4339720"/>
              <a:gd name="connsiteX5" fmla="*/ 240644 w 2905977"/>
              <a:gd name="connsiteY5" fmla="*/ 4339720 h 4339720"/>
              <a:gd name="connsiteX6" fmla="*/ 0 w 2905977"/>
              <a:gd name="connsiteY6" fmla="*/ 4099076 h 4339720"/>
              <a:gd name="connsiteX7" fmla="*/ 0 w 2905977"/>
              <a:gd name="connsiteY7" fmla="*/ 1290405 h 4339720"/>
              <a:gd name="connsiteX8" fmla="*/ 93687 w 2905977"/>
              <a:gd name="connsiteY8" fmla="*/ 1167189 h 4339720"/>
              <a:gd name="connsiteX9" fmla="*/ 1939647 w 2905977"/>
              <a:gd name="connsiteY9" fmla="*/ 31859 h 43397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905977" h="4339720">
                <a:moveTo>
                  <a:pt x="2138453" y="0"/>
                </a:moveTo>
                <a:lnTo>
                  <a:pt x="2665333" y="0"/>
                </a:lnTo>
                <a:cubicBezTo>
                  <a:pt x="2798237" y="0"/>
                  <a:pt x="2905977" y="107740"/>
                  <a:pt x="2905977" y="240644"/>
                </a:cubicBezTo>
                <a:lnTo>
                  <a:pt x="2905977" y="4099076"/>
                </a:lnTo>
                <a:cubicBezTo>
                  <a:pt x="2905977" y="4231980"/>
                  <a:pt x="2798237" y="4339720"/>
                  <a:pt x="2665333" y="4339720"/>
                </a:cubicBezTo>
                <a:lnTo>
                  <a:pt x="240644" y="4339720"/>
                </a:lnTo>
                <a:cubicBezTo>
                  <a:pt x="107740" y="4339720"/>
                  <a:pt x="0" y="4231980"/>
                  <a:pt x="0" y="4099076"/>
                </a:cubicBezTo>
                <a:lnTo>
                  <a:pt x="0" y="1290405"/>
                </a:lnTo>
                <a:lnTo>
                  <a:pt x="93687" y="1167189"/>
                </a:lnTo>
                <a:cubicBezTo>
                  <a:pt x="563428" y="593307"/>
                  <a:pt x="1207944" y="183974"/>
                  <a:pt x="1939647" y="31859"/>
                </a:cubicBezTo>
                <a:close/>
              </a:path>
            </a:pathLst>
          </a:custGeom>
          <a:solidFill>
            <a:schemeClr val="tx1"/>
          </a:solidFill>
        </p:spPr>
        <p:txBody>
          <a:bodyPr wrap="square" bIns="1188720" anchor="ctr">
            <a:noAutofit/>
          </a:bodyPr>
          <a:lstStyle>
            <a:lvl1pPr marL="0" indent="0" algn="ctr">
              <a:buNone/>
              <a:defRPr>
                <a:solidFill>
                  <a:schemeClr val="bg1"/>
                </a:solidFill>
                <a:latin typeface="+mj-lt"/>
              </a:defRPr>
            </a:lvl1pPr>
          </a:lstStyle>
          <a:p>
            <a:r>
              <a:rPr lang="de-CH"/>
              <a:t>Add image</a:t>
            </a:r>
          </a:p>
        </p:txBody>
      </p:sp>
      <p:sp>
        <p:nvSpPr>
          <p:cNvPr id="35" name="Picture Placeholder 34">
            <a:extLst>
              <a:ext uri="{FF2B5EF4-FFF2-40B4-BE49-F238E27FC236}">
                <a16:creationId xmlns:a16="http://schemas.microsoft.com/office/drawing/2014/main" id="{25B01532-A428-91FF-9B22-EDA7611C6865}"/>
              </a:ext>
            </a:extLst>
          </p:cNvPr>
          <p:cNvSpPr>
            <a:spLocks noGrp="1"/>
          </p:cNvSpPr>
          <p:nvPr>
            <p:ph type="pic" sz="quarter" idx="12" hasCustomPrompt="1"/>
          </p:nvPr>
        </p:nvSpPr>
        <p:spPr>
          <a:xfrm>
            <a:off x="3138576" y="2372957"/>
            <a:ext cx="2905977" cy="4339720"/>
          </a:xfrm>
          <a:custGeom>
            <a:avLst/>
            <a:gdLst>
              <a:gd name="connsiteX0" fmla="*/ 2138452 w 2905977"/>
              <a:gd name="connsiteY0" fmla="*/ 0 h 4339720"/>
              <a:gd name="connsiteX1" fmla="*/ 2665333 w 2905977"/>
              <a:gd name="connsiteY1" fmla="*/ 0 h 4339720"/>
              <a:gd name="connsiteX2" fmla="*/ 2905977 w 2905977"/>
              <a:gd name="connsiteY2" fmla="*/ 240644 h 4339720"/>
              <a:gd name="connsiteX3" fmla="*/ 2905977 w 2905977"/>
              <a:gd name="connsiteY3" fmla="*/ 4099076 h 4339720"/>
              <a:gd name="connsiteX4" fmla="*/ 2665333 w 2905977"/>
              <a:gd name="connsiteY4" fmla="*/ 4339720 h 4339720"/>
              <a:gd name="connsiteX5" fmla="*/ 240644 w 2905977"/>
              <a:gd name="connsiteY5" fmla="*/ 4339720 h 4339720"/>
              <a:gd name="connsiteX6" fmla="*/ 0 w 2905977"/>
              <a:gd name="connsiteY6" fmla="*/ 4099076 h 4339720"/>
              <a:gd name="connsiteX7" fmla="*/ 0 w 2905977"/>
              <a:gd name="connsiteY7" fmla="*/ 1290404 h 4339720"/>
              <a:gd name="connsiteX8" fmla="*/ 93687 w 2905977"/>
              <a:gd name="connsiteY8" fmla="*/ 1167189 h 4339720"/>
              <a:gd name="connsiteX9" fmla="*/ 1939646 w 2905977"/>
              <a:gd name="connsiteY9" fmla="*/ 31859 h 43397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905977" h="4339720">
                <a:moveTo>
                  <a:pt x="2138452" y="0"/>
                </a:moveTo>
                <a:lnTo>
                  <a:pt x="2665333" y="0"/>
                </a:lnTo>
                <a:cubicBezTo>
                  <a:pt x="2798237" y="0"/>
                  <a:pt x="2905977" y="107740"/>
                  <a:pt x="2905977" y="240644"/>
                </a:cubicBezTo>
                <a:lnTo>
                  <a:pt x="2905977" y="4099076"/>
                </a:lnTo>
                <a:cubicBezTo>
                  <a:pt x="2905977" y="4231980"/>
                  <a:pt x="2798237" y="4339720"/>
                  <a:pt x="2665333" y="4339720"/>
                </a:cubicBezTo>
                <a:lnTo>
                  <a:pt x="240644" y="4339720"/>
                </a:lnTo>
                <a:cubicBezTo>
                  <a:pt x="107740" y="4339720"/>
                  <a:pt x="0" y="4231980"/>
                  <a:pt x="0" y="4099076"/>
                </a:cubicBezTo>
                <a:lnTo>
                  <a:pt x="0" y="1290404"/>
                </a:lnTo>
                <a:lnTo>
                  <a:pt x="93687" y="1167189"/>
                </a:lnTo>
                <a:cubicBezTo>
                  <a:pt x="563427" y="593307"/>
                  <a:pt x="1207944" y="183974"/>
                  <a:pt x="1939646" y="31859"/>
                </a:cubicBezTo>
                <a:close/>
              </a:path>
            </a:pathLst>
          </a:custGeom>
          <a:solidFill>
            <a:schemeClr val="tx1"/>
          </a:solidFill>
        </p:spPr>
        <p:txBody>
          <a:bodyPr wrap="square" bIns="1188720" anchor="ctr">
            <a:noAutofit/>
          </a:bodyPr>
          <a:lstStyle>
            <a:lvl1pPr marL="0" indent="0" algn="ctr">
              <a:buNone/>
              <a:defRPr>
                <a:solidFill>
                  <a:schemeClr val="bg1"/>
                </a:solidFill>
                <a:latin typeface="+mj-lt"/>
              </a:defRPr>
            </a:lvl1pPr>
          </a:lstStyle>
          <a:p>
            <a:r>
              <a:rPr lang="de-CH"/>
              <a:t>Add image</a:t>
            </a:r>
          </a:p>
        </p:txBody>
      </p:sp>
      <p:sp>
        <p:nvSpPr>
          <p:cNvPr id="40" name="Picture Placeholder 39">
            <a:extLst>
              <a:ext uri="{FF2B5EF4-FFF2-40B4-BE49-F238E27FC236}">
                <a16:creationId xmlns:a16="http://schemas.microsoft.com/office/drawing/2014/main" id="{E0563BCE-7F23-6D1D-228B-48FD33D556CB}"/>
              </a:ext>
            </a:extLst>
          </p:cNvPr>
          <p:cNvSpPr>
            <a:spLocks noGrp="1"/>
          </p:cNvSpPr>
          <p:nvPr>
            <p:ph type="pic" sz="quarter" idx="13" hasCustomPrompt="1"/>
          </p:nvPr>
        </p:nvSpPr>
        <p:spPr>
          <a:xfrm>
            <a:off x="6147449" y="2372957"/>
            <a:ext cx="2905977" cy="4339720"/>
          </a:xfrm>
          <a:custGeom>
            <a:avLst/>
            <a:gdLst>
              <a:gd name="connsiteX0" fmla="*/ 2138451 w 2905977"/>
              <a:gd name="connsiteY0" fmla="*/ 0 h 4339720"/>
              <a:gd name="connsiteX1" fmla="*/ 2665333 w 2905977"/>
              <a:gd name="connsiteY1" fmla="*/ 0 h 4339720"/>
              <a:gd name="connsiteX2" fmla="*/ 2905977 w 2905977"/>
              <a:gd name="connsiteY2" fmla="*/ 240644 h 4339720"/>
              <a:gd name="connsiteX3" fmla="*/ 2905977 w 2905977"/>
              <a:gd name="connsiteY3" fmla="*/ 4099076 h 4339720"/>
              <a:gd name="connsiteX4" fmla="*/ 2665333 w 2905977"/>
              <a:gd name="connsiteY4" fmla="*/ 4339720 h 4339720"/>
              <a:gd name="connsiteX5" fmla="*/ 240644 w 2905977"/>
              <a:gd name="connsiteY5" fmla="*/ 4339720 h 4339720"/>
              <a:gd name="connsiteX6" fmla="*/ 0 w 2905977"/>
              <a:gd name="connsiteY6" fmla="*/ 4099076 h 4339720"/>
              <a:gd name="connsiteX7" fmla="*/ 0 w 2905977"/>
              <a:gd name="connsiteY7" fmla="*/ 1290403 h 4339720"/>
              <a:gd name="connsiteX8" fmla="*/ 93686 w 2905977"/>
              <a:gd name="connsiteY8" fmla="*/ 1167189 h 4339720"/>
              <a:gd name="connsiteX9" fmla="*/ 1939645 w 2905977"/>
              <a:gd name="connsiteY9" fmla="*/ 31859 h 43397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905977" h="4339720">
                <a:moveTo>
                  <a:pt x="2138451" y="0"/>
                </a:moveTo>
                <a:lnTo>
                  <a:pt x="2665333" y="0"/>
                </a:lnTo>
                <a:cubicBezTo>
                  <a:pt x="2798237" y="0"/>
                  <a:pt x="2905977" y="107740"/>
                  <a:pt x="2905977" y="240644"/>
                </a:cubicBezTo>
                <a:lnTo>
                  <a:pt x="2905977" y="4099076"/>
                </a:lnTo>
                <a:cubicBezTo>
                  <a:pt x="2905977" y="4231980"/>
                  <a:pt x="2798237" y="4339720"/>
                  <a:pt x="2665333" y="4339720"/>
                </a:cubicBezTo>
                <a:lnTo>
                  <a:pt x="240644" y="4339720"/>
                </a:lnTo>
                <a:cubicBezTo>
                  <a:pt x="107740" y="4339720"/>
                  <a:pt x="0" y="4231980"/>
                  <a:pt x="0" y="4099076"/>
                </a:cubicBezTo>
                <a:lnTo>
                  <a:pt x="0" y="1290403"/>
                </a:lnTo>
                <a:lnTo>
                  <a:pt x="93686" y="1167189"/>
                </a:lnTo>
                <a:cubicBezTo>
                  <a:pt x="563427" y="593307"/>
                  <a:pt x="1207943" y="183974"/>
                  <a:pt x="1939645" y="31859"/>
                </a:cubicBezTo>
                <a:close/>
              </a:path>
            </a:pathLst>
          </a:custGeom>
          <a:solidFill>
            <a:schemeClr val="tx1"/>
          </a:solidFill>
        </p:spPr>
        <p:txBody>
          <a:bodyPr wrap="square" bIns="1188720" anchor="ctr">
            <a:noAutofit/>
          </a:bodyPr>
          <a:lstStyle>
            <a:lvl1pPr marL="0" indent="0" algn="ctr">
              <a:buNone/>
              <a:defRPr>
                <a:solidFill>
                  <a:schemeClr val="bg1"/>
                </a:solidFill>
                <a:latin typeface="+mj-lt"/>
              </a:defRPr>
            </a:lvl1pPr>
          </a:lstStyle>
          <a:p>
            <a:r>
              <a:rPr lang="de-CH"/>
              <a:t>Add image</a:t>
            </a:r>
          </a:p>
        </p:txBody>
      </p:sp>
      <p:sp>
        <p:nvSpPr>
          <p:cNvPr id="42" name="Picture Placeholder 41">
            <a:extLst>
              <a:ext uri="{FF2B5EF4-FFF2-40B4-BE49-F238E27FC236}">
                <a16:creationId xmlns:a16="http://schemas.microsoft.com/office/drawing/2014/main" id="{33FBDA5C-1717-5261-8A80-ADCC44B05CFD}"/>
              </a:ext>
            </a:extLst>
          </p:cNvPr>
          <p:cNvSpPr>
            <a:spLocks noGrp="1"/>
          </p:cNvSpPr>
          <p:nvPr>
            <p:ph type="pic" sz="quarter" idx="14" hasCustomPrompt="1"/>
          </p:nvPr>
        </p:nvSpPr>
        <p:spPr>
          <a:xfrm>
            <a:off x="9156322" y="2372957"/>
            <a:ext cx="2905977" cy="4339720"/>
          </a:xfrm>
          <a:custGeom>
            <a:avLst/>
            <a:gdLst>
              <a:gd name="connsiteX0" fmla="*/ 2138449 w 2905977"/>
              <a:gd name="connsiteY0" fmla="*/ 0 h 4339720"/>
              <a:gd name="connsiteX1" fmla="*/ 2665333 w 2905977"/>
              <a:gd name="connsiteY1" fmla="*/ 0 h 4339720"/>
              <a:gd name="connsiteX2" fmla="*/ 2905977 w 2905977"/>
              <a:gd name="connsiteY2" fmla="*/ 240644 h 4339720"/>
              <a:gd name="connsiteX3" fmla="*/ 2905977 w 2905977"/>
              <a:gd name="connsiteY3" fmla="*/ 4099076 h 4339720"/>
              <a:gd name="connsiteX4" fmla="*/ 2665333 w 2905977"/>
              <a:gd name="connsiteY4" fmla="*/ 4339720 h 4339720"/>
              <a:gd name="connsiteX5" fmla="*/ 240644 w 2905977"/>
              <a:gd name="connsiteY5" fmla="*/ 4339720 h 4339720"/>
              <a:gd name="connsiteX6" fmla="*/ 0 w 2905977"/>
              <a:gd name="connsiteY6" fmla="*/ 4099076 h 4339720"/>
              <a:gd name="connsiteX7" fmla="*/ 0 w 2905977"/>
              <a:gd name="connsiteY7" fmla="*/ 1290401 h 4339720"/>
              <a:gd name="connsiteX8" fmla="*/ 93684 w 2905977"/>
              <a:gd name="connsiteY8" fmla="*/ 1167189 h 4339720"/>
              <a:gd name="connsiteX9" fmla="*/ 1939644 w 2905977"/>
              <a:gd name="connsiteY9" fmla="*/ 31859 h 43397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905977" h="4339720">
                <a:moveTo>
                  <a:pt x="2138449" y="0"/>
                </a:moveTo>
                <a:lnTo>
                  <a:pt x="2665333" y="0"/>
                </a:lnTo>
                <a:cubicBezTo>
                  <a:pt x="2798237" y="0"/>
                  <a:pt x="2905977" y="107740"/>
                  <a:pt x="2905977" y="240644"/>
                </a:cubicBezTo>
                <a:lnTo>
                  <a:pt x="2905977" y="4099076"/>
                </a:lnTo>
                <a:cubicBezTo>
                  <a:pt x="2905977" y="4231980"/>
                  <a:pt x="2798237" y="4339720"/>
                  <a:pt x="2665333" y="4339720"/>
                </a:cubicBezTo>
                <a:lnTo>
                  <a:pt x="240644" y="4339720"/>
                </a:lnTo>
                <a:cubicBezTo>
                  <a:pt x="107740" y="4339720"/>
                  <a:pt x="0" y="4231980"/>
                  <a:pt x="0" y="4099076"/>
                </a:cubicBezTo>
                <a:lnTo>
                  <a:pt x="0" y="1290401"/>
                </a:lnTo>
                <a:lnTo>
                  <a:pt x="93684" y="1167189"/>
                </a:lnTo>
                <a:cubicBezTo>
                  <a:pt x="563425" y="593307"/>
                  <a:pt x="1207941" y="183974"/>
                  <a:pt x="1939644" y="31859"/>
                </a:cubicBezTo>
                <a:close/>
              </a:path>
            </a:pathLst>
          </a:custGeom>
          <a:solidFill>
            <a:schemeClr val="tx1"/>
          </a:solidFill>
        </p:spPr>
        <p:txBody>
          <a:bodyPr wrap="square" bIns="1188720" anchor="ctr">
            <a:noAutofit/>
          </a:bodyPr>
          <a:lstStyle>
            <a:lvl1pPr marL="0" indent="0" algn="ctr">
              <a:buNone/>
              <a:defRPr>
                <a:solidFill>
                  <a:schemeClr val="bg1"/>
                </a:solidFill>
                <a:latin typeface="+mj-lt"/>
              </a:defRPr>
            </a:lvl1pPr>
          </a:lstStyle>
          <a:p>
            <a:r>
              <a:rPr lang="de-CH"/>
              <a:t>Add image</a:t>
            </a:r>
          </a:p>
        </p:txBody>
      </p:sp>
      <p:sp>
        <p:nvSpPr>
          <p:cNvPr id="45" name="Text Placeholder 44">
            <a:extLst>
              <a:ext uri="{FF2B5EF4-FFF2-40B4-BE49-F238E27FC236}">
                <a16:creationId xmlns:a16="http://schemas.microsoft.com/office/drawing/2014/main" id="{B261CA39-202A-69A1-78C0-AAAF6AF2B390}"/>
              </a:ext>
            </a:extLst>
          </p:cNvPr>
          <p:cNvSpPr>
            <a:spLocks noGrp="1"/>
          </p:cNvSpPr>
          <p:nvPr>
            <p:ph type="body" sz="quarter" idx="26" hasCustomPrompt="1"/>
          </p:nvPr>
        </p:nvSpPr>
        <p:spPr>
          <a:xfrm>
            <a:off x="129704" y="2372959"/>
            <a:ext cx="2217690" cy="1303955"/>
          </a:xfrm>
          <a:custGeom>
            <a:avLst/>
            <a:gdLst>
              <a:gd name="connsiteX0" fmla="*/ 150915 w 2217690"/>
              <a:gd name="connsiteY0" fmla="*/ 0 h 1303955"/>
              <a:gd name="connsiteX1" fmla="*/ 2217690 w 2217690"/>
              <a:gd name="connsiteY1" fmla="*/ 0 h 1303955"/>
              <a:gd name="connsiteX2" fmla="*/ 1939728 w 2217690"/>
              <a:gd name="connsiteY2" fmla="*/ 44557 h 1303955"/>
              <a:gd name="connsiteX3" fmla="*/ 94307 w 2217690"/>
              <a:gd name="connsiteY3" fmla="*/ 1179888 h 1303955"/>
              <a:gd name="connsiteX4" fmla="*/ 0 w 2217690"/>
              <a:gd name="connsiteY4" fmla="*/ 1303955 h 1303955"/>
              <a:gd name="connsiteX5" fmla="*/ 0 w 2217690"/>
              <a:gd name="connsiteY5" fmla="*/ 192502 h 1303955"/>
              <a:gd name="connsiteX6" fmla="*/ 4018 w 2217690"/>
              <a:gd name="connsiteY6" fmla="*/ 152459 h 1303955"/>
              <a:gd name="connsiteX7" fmla="*/ 120802 w 2217690"/>
              <a:gd name="connsiteY7" fmla="*/ 9393 h 13039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217690" h="1303955">
                <a:moveTo>
                  <a:pt x="150915" y="0"/>
                </a:moveTo>
                <a:lnTo>
                  <a:pt x="2217690" y="0"/>
                </a:lnTo>
                <a:lnTo>
                  <a:pt x="1939728" y="44557"/>
                </a:lnTo>
                <a:cubicBezTo>
                  <a:pt x="1208239" y="196672"/>
                  <a:pt x="563911" y="606005"/>
                  <a:pt x="94307" y="1179888"/>
                </a:cubicBezTo>
                <a:lnTo>
                  <a:pt x="0" y="1303955"/>
                </a:lnTo>
                <a:lnTo>
                  <a:pt x="0" y="192502"/>
                </a:lnTo>
                <a:lnTo>
                  <a:pt x="4018" y="152459"/>
                </a:lnTo>
                <a:cubicBezTo>
                  <a:pt x="17191" y="87772"/>
                  <a:pt x="61643" y="34534"/>
                  <a:pt x="120802" y="9393"/>
                </a:cubicBezTo>
                <a:close/>
              </a:path>
            </a:pathLst>
          </a:custGeom>
          <a:solidFill>
            <a:srgbClr val="304FFE"/>
          </a:solidFill>
        </p:spPr>
        <p:txBody>
          <a:bodyPr wrap="square" bIns="0" anchor="t">
            <a:noAutofit/>
          </a:bodyPr>
          <a:lstStyle>
            <a:lvl1pPr marL="0" indent="0" algn="l">
              <a:lnSpc>
                <a:spcPct val="80000"/>
              </a:lnSpc>
              <a:buNone/>
              <a:defRPr sz="100" cap="none" baseline="0">
                <a:solidFill>
                  <a:schemeClr val="bg2">
                    <a:lumMod val="20000"/>
                    <a:lumOff val="80000"/>
                  </a:schemeClr>
                </a:solidFill>
                <a:latin typeface="+mn-lt"/>
              </a:defRPr>
            </a:lvl1pPr>
          </a:lstStyle>
          <a:p>
            <a:pPr lvl="0"/>
            <a:r>
              <a:rPr lang="en-US"/>
              <a:t>.</a:t>
            </a:r>
            <a:endParaRPr lang="de-CH"/>
          </a:p>
        </p:txBody>
      </p:sp>
      <p:sp>
        <p:nvSpPr>
          <p:cNvPr id="46" name="Text Placeholder 45">
            <a:extLst>
              <a:ext uri="{FF2B5EF4-FFF2-40B4-BE49-F238E27FC236}">
                <a16:creationId xmlns:a16="http://schemas.microsoft.com/office/drawing/2014/main" id="{FEB83A46-A33F-CAF8-89F9-0F9DE2DCAA05}"/>
              </a:ext>
            </a:extLst>
          </p:cNvPr>
          <p:cNvSpPr>
            <a:spLocks noGrp="1"/>
          </p:cNvSpPr>
          <p:nvPr>
            <p:ph type="body" sz="quarter" idx="27" hasCustomPrompt="1"/>
          </p:nvPr>
        </p:nvSpPr>
        <p:spPr>
          <a:xfrm>
            <a:off x="3137928" y="2372959"/>
            <a:ext cx="2217690" cy="1303955"/>
          </a:xfrm>
          <a:custGeom>
            <a:avLst/>
            <a:gdLst>
              <a:gd name="connsiteX0" fmla="*/ 150915 w 2217690"/>
              <a:gd name="connsiteY0" fmla="*/ 0 h 1303955"/>
              <a:gd name="connsiteX1" fmla="*/ 2217690 w 2217690"/>
              <a:gd name="connsiteY1" fmla="*/ 0 h 1303955"/>
              <a:gd name="connsiteX2" fmla="*/ 1939728 w 2217690"/>
              <a:gd name="connsiteY2" fmla="*/ 44557 h 1303955"/>
              <a:gd name="connsiteX3" fmla="*/ 94307 w 2217690"/>
              <a:gd name="connsiteY3" fmla="*/ 1179888 h 1303955"/>
              <a:gd name="connsiteX4" fmla="*/ 0 w 2217690"/>
              <a:gd name="connsiteY4" fmla="*/ 1303955 h 1303955"/>
              <a:gd name="connsiteX5" fmla="*/ 0 w 2217690"/>
              <a:gd name="connsiteY5" fmla="*/ 192502 h 1303955"/>
              <a:gd name="connsiteX6" fmla="*/ 4018 w 2217690"/>
              <a:gd name="connsiteY6" fmla="*/ 152459 h 1303955"/>
              <a:gd name="connsiteX7" fmla="*/ 120802 w 2217690"/>
              <a:gd name="connsiteY7" fmla="*/ 9393 h 13039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217690" h="1303955">
                <a:moveTo>
                  <a:pt x="150915" y="0"/>
                </a:moveTo>
                <a:lnTo>
                  <a:pt x="2217690" y="0"/>
                </a:lnTo>
                <a:lnTo>
                  <a:pt x="1939728" y="44557"/>
                </a:lnTo>
                <a:cubicBezTo>
                  <a:pt x="1208239" y="196672"/>
                  <a:pt x="563911" y="606005"/>
                  <a:pt x="94307" y="1179888"/>
                </a:cubicBezTo>
                <a:lnTo>
                  <a:pt x="0" y="1303955"/>
                </a:lnTo>
                <a:lnTo>
                  <a:pt x="0" y="192502"/>
                </a:lnTo>
                <a:lnTo>
                  <a:pt x="4018" y="152459"/>
                </a:lnTo>
                <a:cubicBezTo>
                  <a:pt x="17191" y="87772"/>
                  <a:pt x="61643" y="34534"/>
                  <a:pt x="120802" y="9393"/>
                </a:cubicBezTo>
                <a:close/>
              </a:path>
            </a:pathLst>
          </a:custGeom>
          <a:solidFill>
            <a:srgbClr val="304FFE"/>
          </a:solidFill>
        </p:spPr>
        <p:txBody>
          <a:bodyPr wrap="square" bIns="0" anchor="t">
            <a:noAutofit/>
          </a:bodyPr>
          <a:lstStyle>
            <a:lvl1pPr marL="0" indent="0" algn="l">
              <a:lnSpc>
                <a:spcPct val="80000"/>
              </a:lnSpc>
              <a:buNone/>
              <a:defRPr sz="100" cap="none" baseline="0">
                <a:solidFill>
                  <a:schemeClr val="bg2">
                    <a:lumMod val="20000"/>
                    <a:lumOff val="80000"/>
                  </a:schemeClr>
                </a:solidFill>
                <a:latin typeface="+mn-lt"/>
              </a:defRPr>
            </a:lvl1pPr>
          </a:lstStyle>
          <a:p>
            <a:pPr lvl="0"/>
            <a:r>
              <a:rPr lang="en-US"/>
              <a:t>.</a:t>
            </a:r>
            <a:endParaRPr lang="de-CH"/>
          </a:p>
        </p:txBody>
      </p:sp>
      <p:sp>
        <p:nvSpPr>
          <p:cNvPr id="47" name="Text Placeholder 46">
            <a:extLst>
              <a:ext uri="{FF2B5EF4-FFF2-40B4-BE49-F238E27FC236}">
                <a16:creationId xmlns:a16="http://schemas.microsoft.com/office/drawing/2014/main" id="{DF489DA2-C9F9-054C-7A36-947308938575}"/>
              </a:ext>
            </a:extLst>
          </p:cNvPr>
          <p:cNvSpPr>
            <a:spLocks noGrp="1"/>
          </p:cNvSpPr>
          <p:nvPr>
            <p:ph type="body" sz="quarter" idx="28" hasCustomPrompt="1"/>
          </p:nvPr>
        </p:nvSpPr>
        <p:spPr>
          <a:xfrm>
            <a:off x="6146800" y="2372959"/>
            <a:ext cx="2217690" cy="1303955"/>
          </a:xfrm>
          <a:custGeom>
            <a:avLst/>
            <a:gdLst>
              <a:gd name="connsiteX0" fmla="*/ 150915 w 2217690"/>
              <a:gd name="connsiteY0" fmla="*/ 0 h 1303955"/>
              <a:gd name="connsiteX1" fmla="*/ 2217690 w 2217690"/>
              <a:gd name="connsiteY1" fmla="*/ 0 h 1303955"/>
              <a:gd name="connsiteX2" fmla="*/ 1939728 w 2217690"/>
              <a:gd name="connsiteY2" fmla="*/ 44557 h 1303955"/>
              <a:gd name="connsiteX3" fmla="*/ 94307 w 2217690"/>
              <a:gd name="connsiteY3" fmla="*/ 1179888 h 1303955"/>
              <a:gd name="connsiteX4" fmla="*/ 0 w 2217690"/>
              <a:gd name="connsiteY4" fmla="*/ 1303955 h 1303955"/>
              <a:gd name="connsiteX5" fmla="*/ 0 w 2217690"/>
              <a:gd name="connsiteY5" fmla="*/ 192502 h 1303955"/>
              <a:gd name="connsiteX6" fmla="*/ 4018 w 2217690"/>
              <a:gd name="connsiteY6" fmla="*/ 152459 h 1303955"/>
              <a:gd name="connsiteX7" fmla="*/ 120802 w 2217690"/>
              <a:gd name="connsiteY7" fmla="*/ 9393 h 13039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217690" h="1303955">
                <a:moveTo>
                  <a:pt x="150915" y="0"/>
                </a:moveTo>
                <a:lnTo>
                  <a:pt x="2217690" y="0"/>
                </a:lnTo>
                <a:lnTo>
                  <a:pt x="1939728" y="44557"/>
                </a:lnTo>
                <a:cubicBezTo>
                  <a:pt x="1208239" y="196672"/>
                  <a:pt x="563911" y="606005"/>
                  <a:pt x="94307" y="1179888"/>
                </a:cubicBezTo>
                <a:lnTo>
                  <a:pt x="0" y="1303955"/>
                </a:lnTo>
                <a:lnTo>
                  <a:pt x="0" y="192502"/>
                </a:lnTo>
                <a:lnTo>
                  <a:pt x="4018" y="152459"/>
                </a:lnTo>
                <a:cubicBezTo>
                  <a:pt x="17191" y="87772"/>
                  <a:pt x="61643" y="34534"/>
                  <a:pt x="120802" y="9393"/>
                </a:cubicBezTo>
                <a:close/>
              </a:path>
            </a:pathLst>
          </a:custGeom>
          <a:solidFill>
            <a:srgbClr val="304FFE"/>
          </a:solidFill>
        </p:spPr>
        <p:txBody>
          <a:bodyPr wrap="square" bIns="0" anchor="t">
            <a:noAutofit/>
          </a:bodyPr>
          <a:lstStyle>
            <a:lvl1pPr marL="0" indent="0" algn="l">
              <a:lnSpc>
                <a:spcPct val="80000"/>
              </a:lnSpc>
              <a:buNone/>
              <a:defRPr sz="100" cap="none" baseline="0">
                <a:solidFill>
                  <a:schemeClr val="bg2">
                    <a:lumMod val="20000"/>
                    <a:lumOff val="80000"/>
                  </a:schemeClr>
                </a:solidFill>
                <a:latin typeface="+mn-lt"/>
              </a:defRPr>
            </a:lvl1pPr>
          </a:lstStyle>
          <a:p>
            <a:pPr lvl="0"/>
            <a:r>
              <a:rPr lang="en-US"/>
              <a:t>.</a:t>
            </a:r>
            <a:endParaRPr lang="de-CH"/>
          </a:p>
        </p:txBody>
      </p:sp>
      <p:sp>
        <p:nvSpPr>
          <p:cNvPr id="48" name="Text Placeholder 47">
            <a:extLst>
              <a:ext uri="{FF2B5EF4-FFF2-40B4-BE49-F238E27FC236}">
                <a16:creationId xmlns:a16="http://schemas.microsoft.com/office/drawing/2014/main" id="{77895288-73A0-9B2B-23FB-641120B4280C}"/>
              </a:ext>
            </a:extLst>
          </p:cNvPr>
          <p:cNvSpPr>
            <a:spLocks noGrp="1"/>
          </p:cNvSpPr>
          <p:nvPr>
            <p:ph type="body" sz="quarter" idx="29" hasCustomPrompt="1"/>
          </p:nvPr>
        </p:nvSpPr>
        <p:spPr>
          <a:xfrm>
            <a:off x="9155672" y="2372959"/>
            <a:ext cx="2217690" cy="1303955"/>
          </a:xfrm>
          <a:custGeom>
            <a:avLst/>
            <a:gdLst>
              <a:gd name="connsiteX0" fmla="*/ 150915 w 2217690"/>
              <a:gd name="connsiteY0" fmla="*/ 0 h 1303955"/>
              <a:gd name="connsiteX1" fmla="*/ 2217690 w 2217690"/>
              <a:gd name="connsiteY1" fmla="*/ 0 h 1303955"/>
              <a:gd name="connsiteX2" fmla="*/ 1939728 w 2217690"/>
              <a:gd name="connsiteY2" fmla="*/ 44557 h 1303955"/>
              <a:gd name="connsiteX3" fmla="*/ 94307 w 2217690"/>
              <a:gd name="connsiteY3" fmla="*/ 1179888 h 1303955"/>
              <a:gd name="connsiteX4" fmla="*/ 0 w 2217690"/>
              <a:gd name="connsiteY4" fmla="*/ 1303955 h 1303955"/>
              <a:gd name="connsiteX5" fmla="*/ 0 w 2217690"/>
              <a:gd name="connsiteY5" fmla="*/ 192502 h 1303955"/>
              <a:gd name="connsiteX6" fmla="*/ 4018 w 2217690"/>
              <a:gd name="connsiteY6" fmla="*/ 152459 h 1303955"/>
              <a:gd name="connsiteX7" fmla="*/ 120802 w 2217690"/>
              <a:gd name="connsiteY7" fmla="*/ 9393 h 13039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217690" h="1303955">
                <a:moveTo>
                  <a:pt x="150915" y="0"/>
                </a:moveTo>
                <a:lnTo>
                  <a:pt x="2217690" y="0"/>
                </a:lnTo>
                <a:lnTo>
                  <a:pt x="1939728" y="44557"/>
                </a:lnTo>
                <a:cubicBezTo>
                  <a:pt x="1208239" y="196672"/>
                  <a:pt x="563911" y="606005"/>
                  <a:pt x="94307" y="1179888"/>
                </a:cubicBezTo>
                <a:lnTo>
                  <a:pt x="0" y="1303955"/>
                </a:lnTo>
                <a:lnTo>
                  <a:pt x="0" y="192502"/>
                </a:lnTo>
                <a:lnTo>
                  <a:pt x="4018" y="152459"/>
                </a:lnTo>
                <a:cubicBezTo>
                  <a:pt x="17191" y="87772"/>
                  <a:pt x="61643" y="34534"/>
                  <a:pt x="120802" y="9393"/>
                </a:cubicBezTo>
                <a:close/>
              </a:path>
            </a:pathLst>
          </a:custGeom>
          <a:solidFill>
            <a:srgbClr val="304FFE"/>
          </a:solidFill>
        </p:spPr>
        <p:txBody>
          <a:bodyPr wrap="square" bIns="0" anchor="t">
            <a:noAutofit/>
          </a:bodyPr>
          <a:lstStyle>
            <a:lvl1pPr marL="0" indent="0" algn="l">
              <a:lnSpc>
                <a:spcPct val="80000"/>
              </a:lnSpc>
              <a:buNone/>
              <a:defRPr sz="100" cap="none" baseline="0">
                <a:solidFill>
                  <a:schemeClr val="bg2">
                    <a:lumMod val="20000"/>
                    <a:lumOff val="80000"/>
                  </a:schemeClr>
                </a:solidFill>
                <a:latin typeface="+mn-lt"/>
              </a:defRPr>
            </a:lvl1pPr>
          </a:lstStyle>
          <a:p>
            <a:pPr lvl="0"/>
            <a:r>
              <a:rPr lang="en-US"/>
              <a:t>.</a:t>
            </a:r>
            <a:endParaRPr lang="de-CH"/>
          </a:p>
        </p:txBody>
      </p:sp>
      <p:sp>
        <p:nvSpPr>
          <p:cNvPr id="49" name="Text Placeholder 26">
            <a:extLst>
              <a:ext uri="{FF2B5EF4-FFF2-40B4-BE49-F238E27FC236}">
                <a16:creationId xmlns:a16="http://schemas.microsoft.com/office/drawing/2014/main" id="{4A8C4ADB-A56B-DFDF-9322-8540BA722264}"/>
              </a:ext>
            </a:extLst>
          </p:cNvPr>
          <p:cNvSpPr>
            <a:spLocks noGrp="1"/>
          </p:cNvSpPr>
          <p:nvPr>
            <p:ph type="body" sz="quarter" idx="23" hasCustomPrompt="1"/>
          </p:nvPr>
        </p:nvSpPr>
        <p:spPr>
          <a:xfrm>
            <a:off x="478173" y="4630649"/>
            <a:ext cx="2209036" cy="138585"/>
          </a:xfrm>
          <a:prstGeom prst="rect">
            <a:avLst/>
          </a:prstGeom>
        </p:spPr>
        <p:txBody>
          <a:bodyPr bIns="274320" anchor="ctr"/>
          <a:lstStyle>
            <a:lvl1pPr marL="0" indent="0" algn="ctr">
              <a:lnSpc>
                <a:spcPct val="80000"/>
              </a:lnSpc>
              <a:buNone/>
              <a:defRPr sz="6600" cap="none" baseline="0">
                <a:solidFill>
                  <a:schemeClr val="bg1"/>
                </a:solidFill>
                <a:latin typeface="Arial Black" panose="020B0A04020102020204" pitchFamily="34" charset="0"/>
              </a:defRPr>
            </a:lvl1pPr>
          </a:lstStyle>
          <a:p>
            <a:pPr lvl="0"/>
            <a:r>
              <a:rPr lang="en-US"/>
              <a:t>XX</a:t>
            </a:r>
            <a:endParaRPr lang="de-CH"/>
          </a:p>
        </p:txBody>
      </p:sp>
      <p:sp>
        <p:nvSpPr>
          <p:cNvPr id="50" name="Text Placeholder 26">
            <a:extLst>
              <a:ext uri="{FF2B5EF4-FFF2-40B4-BE49-F238E27FC236}">
                <a16:creationId xmlns:a16="http://schemas.microsoft.com/office/drawing/2014/main" id="{ABF01B7C-B11C-5014-ABC8-74E684F63721}"/>
              </a:ext>
            </a:extLst>
          </p:cNvPr>
          <p:cNvSpPr>
            <a:spLocks noGrp="1"/>
          </p:cNvSpPr>
          <p:nvPr>
            <p:ph type="body" sz="quarter" idx="30" hasCustomPrompt="1"/>
          </p:nvPr>
        </p:nvSpPr>
        <p:spPr>
          <a:xfrm>
            <a:off x="3487046" y="4630649"/>
            <a:ext cx="2209036" cy="138585"/>
          </a:xfrm>
          <a:prstGeom prst="rect">
            <a:avLst/>
          </a:prstGeom>
        </p:spPr>
        <p:txBody>
          <a:bodyPr bIns="274320" anchor="ctr"/>
          <a:lstStyle>
            <a:lvl1pPr marL="0" indent="0" algn="ctr">
              <a:lnSpc>
                <a:spcPct val="80000"/>
              </a:lnSpc>
              <a:buNone/>
              <a:defRPr sz="6600" cap="none" baseline="0">
                <a:solidFill>
                  <a:schemeClr val="bg1"/>
                </a:solidFill>
                <a:latin typeface="Arial Black" panose="020B0A04020102020204" pitchFamily="34" charset="0"/>
              </a:defRPr>
            </a:lvl1pPr>
          </a:lstStyle>
          <a:p>
            <a:pPr lvl="0"/>
            <a:r>
              <a:rPr lang="en-US"/>
              <a:t>XX</a:t>
            </a:r>
            <a:endParaRPr lang="de-CH"/>
          </a:p>
        </p:txBody>
      </p:sp>
      <p:sp>
        <p:nvSpPr>
          <p:cNvPr id="51" name="Text Placeholder 26">
            <a:extLst>
              <a:ext uri="{FF2B5EF4-FFF2-40B4-BE49-F238E27FC236}">
                <a16:creationId xmlns:a16="http://schemas.microsoft.com/office/drawing/2014/main" id="{C4B3FC9B-C44F-7205-792F-FE88E5387AF5}"/>
              </a:ext>
            </a:extLst>
          </p:cNvPr>
          <p:cNvSpPr>
            <a:spLocks noGrp="1"/>
          </p:cNvSpPr>
          <p:nvPr>
            <p:ph type="body" sz="quarter" idx="31" hasCustomPrompt="1"/>
          </p:nvPr>
        </p:nvSpPr>
        <p:spPr>
          <a:xfrm>
            <a:off x="6495919" y="4630649"/>
            <a:ext cx="2209036" cy="138585"/>
          </a:xfrm>
          <a:prstGeom prst="rect">
            <a:avLst/>
          </a:prstGeom>
        </p:spPr>
        <p:txBody>
          <a:bodyPr bIns="274320" anchor="ctr"/>
          <a:lstStyle>
            <a:lvl1pPr marL="0" indent="0" algn="ctr">
              <a:lnSpc>
                <a:spcPct val="80000"/>
              </a:lnSpc>
              <a:buNone/>
              <a:defRPr sz="6600" cap="none" baseline="0">
                <a:solidFill>
                  <a:schemeClr val="bg1"/>
                </a:solidFill>
                <a:latin typeface="Arial Black" panose="020B0A04020102020204" pitchFamily="34" charset="0"/>
              </a:defRPr>
            </a:lvl1pPr>
          </a:lstStyle>
          <a:p>
            <a:pPr lvl="0"/>
            <a:r>
              <a:rPr lang="en-US"/>
              <a:t>XX</a:t>
            </a:r>
            <a:endParaRPr lang="de-CH"/>
          </a:p>
        </p:txBody>
      </p:sp>
      <p:sp>
        <p:nvSpPr>
          <p:cNvPr id="52" name="Text Placeholder 26">
            <a:extLst>
              <a:ext uri="{FF2B5EF4-FFF2-40B4-BE49-F238E27FC236}">
                <a16:creationId xmlns:a16="http://schemas.microsoft.com/office/drawing/2014/main" id="{86493187-F5D3-AC31-A75E-B67308F354ED}"/>
              </a:ext>
            </a:extLst>
          </p:cNvPr>
          <p:cNvSpPr>
            <a:spLocks noGrp="1"/>
          </p:cNvSpPr>
          <p:nvPr>
            <p:ph type="body" sz="quarter" idx="32" hasCustomPrompt="1"/>
          </p:nvPr>
        </p:nvSpPr>
        <p:spPr>
          <a:xfrm>
            <a:off x="9504792" y="4630649"/>
            <a:ext cx="2209036" cy="138585"/>
          </a:xfrm>
          <a:prstGeom prst="rect">
            <a:avLst/>
          </a:prstGeom>
        </p:spPr>
        <p:txBody>
          <a:bodyPr bIns="274320" anchor="ctr"/>
          <a:lstStyle>
            <a:lvl1pPr marL="0" indent="0" algn="ctr">
              <a:lnSpc>
                <a:spcPct val="80000"/>
              </a:lnSpc>
              <a:buNone/>
              <a:defRPr sz="6600" cap="none" baseline="0">
                <a:solidFill>
                  <a:schemeClr val="bg1"/>
                </a:solidFill>
                <a:latin typeface="Arial Black" panose="020B0A04020102020204" pitchFamily="34" charset="0"/>
              </a:defRPr>
            </a:lvl1pPr>
          </a:lstStyle>
          <a:p>
            <a:pPr lvl="0"/>
            <a:r>
              <a:rPr lang="en-US"/>
              <a:t>XX</a:t>
            </a:r>
            <a:endParaRPr lang="de-CH"/>
          </a:p>
        </p:txBody>
      </p:sp>
      <p:sp>
        <p:nvSpPr>
          <p:cNvPr id="5" name="Text Placeholder 26">
            <a:extLst>
              <a:ext uri="{FF2B5EF4-FFF2-40B4-BE49-F238E27FC236}">
                <a16:creationId xmlns:a16="http://schemas.microsoft.com/office/drawing/2014/main" id="{95D13A24-E073-871A-B72D-610F25D39C84}"/>
              </a:ext>
            </a:extLst>
          </p:cNvPr>
          <p:cNvSpPr>
            <a:spLocks noGrp="1"/>
          </p:cNvSpPr>
          <p:nvPr>
            <p:ph type="body" sz="quarter" idx="11" hasCustomPrompt="1"/>
          </p:nvPr>
        </p:nvSpPr>
        <p:spPr>
          <a:xfrm>
            <a:off x="694717" y="526636"/>
            <a:ext cx="10242082" cy="892586"/>
          </a:xfrm>
          <a:prstGeom prst="rect">
            <a:avLst/>
          </a:prstGeom>
        </p:spPr>
        <p:txBody>
          <a:bodyPr lIns="91440" tIns="45720" rIns="91440" bIns="45720" anchor="t"/>
          <a:lstStyle>
            <a:lvl1pPr marL="0" indent="0" algn="l">
              <a:lnSpc>
                <a:spcPct val="80000"/>
              </a:lnSpc>
              <a:spcBef>
                <a:spcPts val="0"/>
              </a:spcBef>
              <a:buNone/>
              <a:defRPr sz="3600" cap="all" baseline="0">
                <a:solidFill>
                  <a:schemeClr val="bg1"/>
                </a:solidFill>
                <a:latin typeface="Arial Black" panose="020B0A04020102020204" pitchFamily="34" charset="0"/>
              </a:defRPr>
            </a:lvl1pPr>
          </a:lstStyle>
          <a:p>
            <a:pPr lvl="0"/>
            <a:r>
              <a:rPr lang="en-US"/>
              <a:t>Title</a:t>
            </a:r>
            <a:endParaRPr lang="de-CH"/>
          </a:p>
        </p:txBody>
      </p:sp>
      <p:pic>
        <p:nvPicPr>
          <p:cNvPr id="2" name="Picture 1" descr="A gold trophy with a blue background&#10;&#10;Description automatically generated">
            <a:extLst>
              <a:ext uri="{FF2B5EF4-FFF2-40B4-BE49-F238E27FC236}">
                <a16:creationId xmlns:a16="http://schemas.microsoft.com/office/drawing/2014/main" id="{B59B9B94-24F9-939F-87C2-B82A4FE13C0A}"/>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1581176" y="302248"/>
            <a:ext cx="349155" cy="612154"/>
          </a:xfrm>
          <a:prstGeom prst="rect">
            <a:avLst/>
          </a:prstGeom>
        </p:spPr>
      </p:pic>
    </p:spTree>
    <p:extLst>
      <p:ext uri="{BB962C8B-B14F-4D97-AF65-F5344CB8AC3E}">
        <p14:creationId xmlns:p14="http://schemas.microsoft.com/office/powerpoint/2010/main" val="455260538"/>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4 images layout_full black">
    <p:spTree>
      <p:nvGrpSpPr>
        <p:cNvPr id="1" name=""/>
        <p:cNvGrpSpPr/>
        <p:nvPr/>
      </p:nvGrpSpPr>
      <p:grpSpPr>
        <a:xfrm>
          <a:off x="0" y="0"/>
          <a:ext cx="0" cy="0"/>
          <a:chOff x="0" y="0"/>
          <a:chExt cx="0" cy="0"/>
        </a:xfrm>
      </p:grpSpPr>
      <p:sp>
        <p:nvSpPr>
          <p:cNvPr id="2" name="Text Placeholder 69">
            <a:extLst>
              <a:ext uri="{FF2B5EF4-FFF2-40B4-BE49-F238E27FC236}">
                <a16:creationId xmlns:a16="http://schemas.microsoft.com/office/drawing/2014/main" id="{7F314423-2815-A07F-C286-44F4DC19552B}"/>
              </a:ext>
            </a:extLst>
          </p:cNvPr>
          <p:cNvSpPr>
            <a:spLocks noGrp="1"/>
          </p:cNvSpPr>
          <p:nvPr>
            <p:ph type="body" sz="quarter" idx="21" hasCustomPrompt="1"/>
          </p:nvPr>
        </p:nvSpPr>
        <p:spPr>
          <a:xfrm>
            <a:off x="0" y="0"/>
            <a:ext cx="12192000" cy="6858000"/>
          </a:xfrm>
          <a:prstGeom prst="rect">
            <a:avLst/>
          </a:prstGeom>
          <a:solidFill>
            <a:schemeClr val="tx1"/>
          </a:solidFill>
        </p:spPr>
        <p:txBody>
          <a:bodyPr wrap="square" bIns="0" anchor="t">
            <a:noAutofit/>
          </a:bodyPr>
          <a:lstStyle>
            <a:lvl1pPr marL="0" indent="0" algn="l">
              <a:lnSpc>
                <a:spcPct val="80000"/>
              </a:lnSpc>
              <a:buNone/>
              <a:defRPr sz="100" cap="none" baseline="0">
                <a:solidFill>
                  <a:schemeClr val="tx1"/>
                </a:solidFill>
                <a:latin typeface="+mn-lt"/>
              </a:defRPr>
            </a:lvl1pPr>
          </a:lstStyle>
          <a:p>
            <a:pPr lvl="0"/>
            <a:r>
              <a:rPr lang="en-US"/>
              <a:t>.</a:t>
            </a:r>
            <a:endParaRPr lang="de-CH"/>
          </a:p>
        </p:txBody>
      </p:sp>
      <p:sp>
        <p:nvSpPr>
          <p:cNvPr id="33" name="Picture Placeholder 32">
            <a:extLst>
              <a:ext uri="{FF2B5EF4-FFF2-40B4-BE49-F238E27FC236}">
                <a16:creationId xmlns:a16="http://schemas.microsoft.com/office/drawing/2014/main" id="{4C826F23-7ACA-D7EA-B344-FBC30A3E7E64}"/>
              </a:ext>
            </a:extLst>
          </p:cNvPr>
          <p:cNvSpPr>
            <a:spLocks noGrp="1"/>
          </p:cNvSpPr>
          <p:nvPr>
            <p:ph type="pic" sz="quarter" idx="10" hasCustomPrompt="1"/>
          </p:nvPr>
        </p:nvSpPr>
        <p:spPr>
          <a:xfrm>
            <a:off x="129055" y="2372957"/>
            <a:ext cx="2905977" cy="4339720"/>
          </a:xfrm>
          <a:custGeom>
            <a:avLst/>
            <a:gdLst>
              <a:gd name="connsiteX0" fmla="*/ 2138453 w 2905977"/>
              <a:gd name="connsiteY0" fmla="*/ 0 h 4339720"/>
              <a:gd name="connsiteX1" fmla="*/ 2665333 w 2905977"/>
              <a:gd name="connsiteY1" fmla="*/ 0 h 4339720"/>
              <a:gd name="connsiteX2" fmla="*/ 2905977 w 2905977"/>
              <a:gd name="connsiteY2" fmla="*/ 240644 h 4339720"/>
              <a:gd name="connsiteX3" fmla="*/ 2905977 w 2905977"/>
              <a:gd name="connsiteY3" fmla="*/ 4099076 h 4339720"/>
              <a:gd name="connsiteX4" fmla="*/ 2665333 w 2905977"/>
              <a:gd name="connsiteY4" fmla="*/ 4339720 h 4339720"/>
              <a:gd name="connsiteX5" fmla="*/ 240644 w 2905977"/>
              <a:gd name="connsiteY5" fmla="*/ 4339720 h 4339720"/>
              <a:gd name="connsiteX6" fmla="*/ 0 w 2905977"/>
              <a:gd name="connsiteY6" fmla="*/ 4099076 h 4339720"/>
              <a:gd name="connsiteX7" fmla="*/ 0 w 2905977"/>
              <a:gd name="connsiteY7" fmla="*/ 1290405 h 4339720"/>
              <a:gd name="connsiteX8" fmla="*/ 93687 w 2905977"/>
              <a:gd name="connsiteY8" fmla="*/ 1167189 h 4339720"/>
              <a:gd name="connsiteX9" fmla="*/ 1939647 w 2905977"/>
              <a:gd name="connsiteY9" fmla="*/ 31859 h 43397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905977" h="4339720">
                <a:moveTo>
                  <a:pt x="2138453" y="0"/>
                </a:moveTo>
                <a:lnTo>
                  <a:pt x="2665333" y="0"/>
                </a:lnTo>
                <a:cubicBezTo>
                  <a:pt x="2798237" y="0"/>
                  <a:pt x="2905977" y="107740"/>
                  <a:pt x="2905977" y="240644"/>
                </a:cubicBezTo>
                <a:lnTo>
                  <a:pt x="2905977" y="4099076"/>
                </a:lnTo>
                <a:cubicBezTo>
                  <a:pt x="2905977" y="4231980"/>
                  <a:pt x="2798237" y="4339720"/>
                  <a:pt x="2665333" y="4339720"/>
                </a:cubicBezTo>
                <a:lnTo>
                  <a:pt x="240644" y="4339720"/>
                </a:lnTo>
                <a:cubicBezTo>
                  <a:pt x="107740" y="4339720"/>
                  <a:pt x="0" y="4231980"/>
                  <a:pt x="0" y="4099076"/>
                </a:cubicBezTo>
                <a:lnTo>
                  <a:pt x="0" y="1290405"/>
                </a:lnTo>
                <a:lnTo>
                  <a:pt x="93687" y="1167189"/>
                </a:lnTo>
                <a:cubicBezTo>
                  <a:pt x="563428" y="593307"/>
                  <a:pt x="1207944" y="183974"/>
                  <a:pt x="1939647" y="31859"/>
                </a:cubicBezTo>
                <a:close/>
              </a:path>
            </a:pathLst>
          </a:custGeom>
          <a:solidFill>
            <a:schemeClr val="tx1"/>
          </a:solidFill>
        </p:spPr>
        <p:txBody>
          <a:bodyPr wrap="square" bIns="1188720" anchor="ctr">
            <a:noAutofit/>
          </a:bodyPr>
          <a:lstStyle>
            <a:lvl1pPr marL="0" indent="0" algn="ctr">
              <a:buNone/>
              <a:defRPr>
                <a:solidFill>
                  <a:schemeClr val="bg1"/>
                </a:solidFill>
                <a:latin typeface="+mj-lt"/>
              </a:defRPr>
            </a:lvl1pPr>
          </a:lstStyle>
          <a:p>
            <a:r>
              <a:rPr lang="de-CH"/>
              <a:t>Add image</a:t>
            </a:r>
          </a:p>
        </p:txBody>
      </p:sp>
      <p:sp>
        <p:nvSpPr>
          <p:cNvPr id="35" name="Picture Placeholder 34">
            <a:extLst>
              <a:ext uri="{FF2B5EF4-FFF2-40B4-BE49-F238E27FC236}">
                <a16:creationId xmlns:a16="http://schemas.microsoft.com/office/drawing/2014/main" id="{25B01532-A428-91FF-9B22-EDA7611C6865}"/>
              </a:ext>
            </a:extLst>
          </p:cNvPr>
          <p:cNvSpPr>
            <a:spLocks noGrp="1"/>
          </p:cNvSpPr>
          <p:nvPr>
            <p:ph type="pic" sz="quarter" idx="12" hasCustomPrompt="1"/>
          </p:nvPr>
        </p:nvSpPr>
        <p:spPr>
          <a:xfrm>
            <a:off x="3137928" y="2372957"/>
            <a:ext cx="2905977" cy="4339720"/>
          </a:xfrm>
          <a:custGeom>
            <a:avLst/>
            <a:gdLst>
              <a:gd name="connsiteX0" fmla="*/ 2138452 w 2905977"/>
              <a:gd name="connsiteY0" fmla="*/ 0 h 4339720"/>
              <a:gd name="connsiteX1" fmla="*/ 2665333 w 2905977"/>
              <a:gd name="connsiteY1" fmla="*/ 0 h 4339720"/>
              <a:gd name="connsiteX2" fmla="*/ 2905977 w 2905977"/>
              <a:gd name="connsiteY2" fmla="*/ 240644 h 4339720"/>
              <a:gd name="connsiteX3" fmla="*/ 2905977 w 2905977"/>
              <a:gd name="connsiteY3" fmla="*/ 4099076 h 4339720"/>
              <a:gd name="connsiteX4" fmla="*/ 2665333 w 2905977"/>
              <a:gd name="connsiteY4" fmla="*/ 4339720 h 4339720"/>
              <a:gd name="connsiteX5" fmla="*/ 240644 w 2905977"/>
              <a:gd name="connsiteY5" fmla="*/ 4339720 h 4339720"/>
              <a:gd name="connsiteX6" fmla="*/ 0 w 2905977"/>
              <a:gd name="connsiteY6" fmla="*/ 4099076 h 4339720"/>
              <a:gd name="connsiteX7" fmla="*/ 0 w 2905977"/>
              <a:gd name="connsiteY7" fmla="*/ 1290404 h 4339720"/>
              <a:gd name="connsiteX8" fmla="*/ 93687 w 2905977"/>
              <a:gd name="connsiteY8" fmla="*/ 1167189 h 4339720"/>
              <a:gd name="connsiteX9" fmla="*/ 1939646 w 2905977"/>
              <a:gd name="connsiteY9" fmla="*/ 31859 h 43397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905977" h="4339720">
                <a:moveTo>
                  <a:pt x="2138452" y="0"/>
                </a:moveTo>
                <a:lnTo>
                  <a:pt x="2665333" y="0"/>
                </a:lnTo>
                <a:cubicBezTo>
                  <a:pt x="2798237" y="0"/>
                  <a:pt x="2905977" y="107740"/>
                  <a:pt x="2905977" y="240644"/>
                </a:cubicBezTo>
                <a:lnTo>
                  <a:pt x="2905977" y="4099076"/>
                </a:lnTo>
                <a:cubicBezTo>
                  <a:pt x="2905977" y="4231980"/>
                  <a:pt x="2798237" y="4339720"/>
                  <a:pt x="2665333" y="4339720"/>
                </a:cubicBezTo>
                <a:lnTo>
                  <a:pt x="240644" y="4339720"/>
                </a:lnTo>
                <a:cubicBezTo>
                  <a:pt x="107740" y="4339720"/>
                  <a:pt x="0" y="4231980"/>
                  <a:pt x="0" y="4099076"/>
                </a:cubicBezTo>
                <a:lnTo>
                  <a:pt x="0" y="1290404"/>
                </a:lnTo>
                <a:lnTo>
                  <a:pt x="93687" y="1167189"/>
                </a:lnTo>
                <a:cubicBezTo>
                  <a:pt x="563427" y="593307"/>
                  <a:pt x="1207944" y="183974"/>
                  <a:pt x="1939646" y="31859"/>
                </a:cubicBezTo>
                <a:close/>
              </a:path>
            </a:pathLst>
          </a:custGeom>
          <a:solidFill>
            <a:schemeClr val="tx1"/>
          </a:solidFill>
        </p:spPr>
        <p:txBody>
          <a:bodyPr wrap="square" bIns="1188720" anchor="ctr">
            <a:noAutofit/>
          </a:bodyPr>
          <a:lstStyle>
            <a:lvl1pPr marL="0" indent="0" algn="ctr">
              <a:buNone/>
              <a:defRPr>
                <a:solidFill>
                  <a:schemeClr val="bg1"/>
                </a:solidFill>
                <a:latin typeface="+mj-lt"/>
              </a:defRPr>
            </a:lvl1pPr>
          </a:lstStyle>
          <a:p>
            <a:r>
              <a:rPr lang="de-CH"/>
              <a:t>Add image</a:t>
            </a:r>
          </a:p>
        </p:txBody>
      </p:sp>
      <p:sp>
        <p:nvSpPr>
          <p:cNvPr id="40" name="Picture Placeholder 39">
            <a:extLst>
              <a:ext uri="{FF2B5EF4-FFF2-40B4-BE49-F238E27FC236}">
                <a16:creationId xmlns:a16="http://schemas.microsoft.com/office/drawing/2014/main" id="{E0563BCE-7F23-6D1D-228B-48FD33D556CB}"/>
              </a:ext>
            </a:extLst>
          </p:cNvPr>
          <p:cNvSpPr>
            <a:spLocks noGrp="1"/>
          </p:cNvSpPr>
          <p:nvPr>
            <p:ph type="pic" sz="quarter" idx="13" hasCustomPrompt="1"/>
          </p:nvPr>
        </p:nvSpPr>
        <p:spPr>
          <a:xfrm>
            <a:off x="6147449" y="2372957"/>
            <a:ext cx="2905977" cy="4339720"/>
          </a:xfrm>
          <a:custGeom>
            <a:avLst/>
            <a:gdLst>
              <a:gd name="connsiteX0" fmla="*/ 2138451 w 2905977"/>
              <a:gd name="connsiteY0" fmla="*/ 0 h 4339720"/>
              <a:gd name="connsiteX1" fmla="*/ 2665333 w 2905977"/>
              <a:gd name="connsiteY1" fmla="*/ 0 h 4339720"/>
              <a:gd name="connsiteX2" fmla="*/ 2905977 w 2905977"/>
              <a:gd name="connsiteY2" fmla="*/ 240644 h 4339720"/>
              <a:gd name="connsiteX3" fmla="*/ 2905977 w 2905977"/>
              <a:gd name="connsiteY3" fmla="*/ 4099076 h 4339720"/>
              <a:gd name="connsiteX4" fmla="*/ 2665333 w 2905977"/>
              <a:gd name="connsiteY4" fmla="*/ 4339720 h 4339720"/>
              <a:gd name="connsiteX5" fmla="*/ 240644 w 2905977"/>
              <a:gd name="connsiteY5" fmla="*/ 4339720 h 4339720"/>
              <a:gd name="connsiteX6" fmla="*/ 0 w 2905977"/>
              <a:gd name="connsiteY6" fmla="*/ 4099076 h 4339720"/>
              <a:gd name="connsiteX7" fmla="*/ 0 w 2905977"/>
              <a:gd name="connsiteY7" fmla="*/ 1290403 h 4339720"/>
              <a:gd name="connsiteX8" fmla="*/ 93686 w 2905977"/>
              <a:gd name="connsiteY8" fmla="*/ 1167189 h 4339720"/>
              <a:gd name="connsiteX9" fmla="*/ 1939645 w 2905977"/>
              <a:gd name="connsiteY9" fmla="*/ 31859 h 43397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905977" h="4339720">
                <a:moveTo>
                  <a:pt x="2138451" y="0"/>
                </a:moveTo>
                <a:lnTo>
                  <a:pt x="2665333" y="0"/>
                </a:lnTo>
                <a:cubicBezTo>
                  <a:pt x="2798237" y="0"/>
                  <a:pt x="2905977" y="107740"/>
                  <a:pt x="2905977" y="240644"/>
                </a:cubicBezTo>
                <a:lnTo>
                  <a:pt x="2905977" y="4099076"/>
                </a:lnTo>
                <a:cubicBezTo>
                  <a:pt x="2905977" y="4231980"/>
                  <a:pt x="2798237" y="4339720"/>
                  <a:pt x="2665333" y="4339720"/>
                </a:cubicBezTo>
                <a:lnTo>
                  <a:pt x="240644" y="4339720"/>
                </a:lnTo>
                <a:cubicBezTo>
                  <a:pt x="107740" y="4339720"/>
                  <a:pt x="0" y="4231980"/>
                  <a:pt x="0" y="4099076"/>
                </a:cubicBezTo>
                <a:lnTo>
                  <a:pt x="0" y="1290403"/>
                </a:lnTo>
                <a:lnTo>
                  <a:pt x="93686" y="1167189"/>
                </a:lnTo>
                <a:cubicBezTo>
                  <a:pt x="563427" y="593307"/>
                  <a:pt x="1207943" y="183974"/>
                  <a:pt x="1939645" y="31859"/>
                </a:cubicBezTo>
                <a:close/>
              </a:path>
            </a:pathLst>
          </a:custGeom>
          <a:solidFill>
            <a:schemeClr val="tx1"/>
          </a:solidFill>
        </p:spPr>
        <p:txBody>
          <a:bodyPr wrap="square" bIns="1188720" anchor="ctr">
            <a:noAutofit/>
          </a:bodyPr>
          <a:lstStyle>
            <a:lvl1pPr marL="0" indent="0" algn="ctr">
              <a:buNone/>
              <a:defRPr>
                <a:solidFill>
                  <a:schemeClr val="bg1"/>
                </a:solidFill>
                <a:latin typeface="+mj-lt"/>
              </a:defRPr>
            </a:lvl1pPr>
          </a:lstStyle>
          <a:p>
            <a:r>
              <a:rPr lang="de-CH"/>
              <a:t>Add image</a:t>
            </a:r>
          </a:p>
        </p:txBody>
      </p:sp>
      <p:sp>
        <p:nvSpPr>
          <p:cNvPr id="42" name="Picture Placeholder 41">
            <a:extLst>
              <a:ext uri="{FF2B5EF4-FFF2-40B4-BE49-F238E27FC236}">
                <a16:creationId xmlns:a16="http://schemas.microsoft.com/office/drawing/2014/main" id="{33FBDA5C-1717-5261-8A80-ADCC44B05CFD}"/>
              </a:ext>
            </a:extLst>
          </p:cNvPr>
          <p:cNvSpPr>
            <a:spLocks noGrp="1"/>
          </p:cNvSpPr>
          <p:nvPr>
            <p:ph type="pic" sz="quarter" idx="14" hasCustomPrompt="1"/>
          </p:nvPr>
        </p:nvSpPr>
        <p:spPr>
          <a:xfrm>
            <a:off x="9156322" y="2372957"/>
            <a:ext cx="2905977" cy="4339720"/>
          </a:xfrm>
          <a:custGeom>
            <a:avLst/>
            <a:gdLst>
              <a:gd name="connsiteX0" fmla="*/ 2138449 w 2905977"/>
              <a:gd name="connsiteY0" fmla="*/ 0 h 4339720"/>
              <a:gd name="connsiteX1" fmla="*/ 2665333 w 2905977"/>
              <a:gd name="connsiteY1" fmla="*/ 0 h 4339720"/>
              <a:gd name="connsiteX2" fmla="*/ 2905977 w 2905977"/>
              <a:gd name="connsiteY2" fmla="*/ 240644 h 4339720"/>
              <a:gd name="connsiteX3" fmla="*/ 2905977 w 2905977"/>
              <a:gd name="connsiteY3" fmla="*/ 4099076 h 4339720"/>
              <a:gd name="connsiteX4" fmla="*/ 2665333 w 2905977"/>
              <a:gd name="connsiteY4" fmla="*/ 4339720 h 4339720"/>
              <a:gd name="connsiteX5" fmla="*/ 240644 w 2905977"/>
              <a:gd name="connsiteY5" fmla="*/ 4339720 h 4339720"/>
              <a:gd name="connsiteX6" fmla="*/ 0 w 2905977"/>
              <a:gd name="connsiteY6" fmla="*/ 4099076 h 4339720"/>
              <a:gd name="connsiteX7" fmla="*/ 0 w 2905977"/>
              <a:gd name="connsiteY7" fmla="*/ 1290401 h 4339720"/>
              <a:gd name="connsiteX8" fmla="*/ 93684 w 2905977"/>
              <a:gd name="connsiteY8" fmla="*/ 1167189 h 4339720"/>
              <a:gd name="connsiteX9" fmla="*/ 1939644 w 2905977"/>
              <a:gd name="connsiteY9" fmla="*/ 31859 h 43397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905977" h="4339720">
                <a:moveTo>
                  <a:pt x="2138449" y="0"/>
                </a:moveTo>
                <a:lnTo>
                  <a:pt x="2665333" y="0"/>
                </a:lnTo>
                <a:cubicBezTo>
                  <a:pt x="2798237" y="0"/>
                  <a:pt x="2905977" y="107740"/>
                  <a:pt x="2905977" y="240644"/>
                </a:cubicBezTo>
                <a:lnTo>
                  <a:pt x="2905977" y="4099076"/>
                </a:lnTo>
                <a:cubicBezTo>
                  <a:pt x="2905977" y="4231980"/>
                  <a:pt x="2798237" y="4339720"/>
                  <a:pt x="2665333" y="4339720"/>
                </a:cubicBezTo>
                <a:lnTo>
                  <a:pt x="240644" y="4339720"/>
                </a:lnTo>
                <a:cubicBezTo>
                  <a:pt x="107740" y="4339720"/>
                  <a:pt x="0" y="4231980"/>
                  <a:pt x="0" y="4099076"/>
                </a:cubicBezTo>
                <a:lnTo>
                  <a:pt x="0" y="1290401"/>
                </a:lnTo>
                <a:lnTo>
                  <a:pt x="93684" y="1167189"/>
                </a:lnTo>
                <a:cubicBezTo>
                  <a:pt x="563425" y="593307"/>
                  <a:pt x="1207941" y="183974"/>
                  <a:pt x="1939644" y="31859"/>
                </a:cubicBezTo>
                <a:close/>
              </a:path>
            </a:pathLst>
          </a:custGeom>
          <a:solidFill>
            <a:schemeClr val="tx1"/>
          </a:solidFill>
        </p:spPr>
        <p:txBody>
          <a:bodyPr wrap="square" bIns="1188720" anchor="ctr">
            <a:noAutofit/>
          </a:bodyPr>
          <a:lstStyle>
            <a:lvl1pPr marL="0" indent="0" algn="ctr">
              <a:buNone/>
              <a:defRPr>
                <a:solidFill>
                  <a:schemeClr val="bg1"/>
                </a:solidFill>
                <a:latin typeface="+mj-lt"/>
              </a:defRPr>
            </a:lvl1pPr>
          </a:lstStyle>
          <a:p>
            <a:r>
              <a:rPr lang="de-CH"/>
              <a:t>Add image</a:t>
            </a:r>
          </a:p>
        </p:txBody>
      </p:sp>
      <p:sp>
        <p:nvSpPr>
          <p:cNvPr id="45" name="Text Placeholder 44">
            <a:extLst>
              <a:ext uri="{FF2B5EF4-FFF2-40B4-BE49-F238E27FC236}">
                <a16:creationId xmlns:a16="http://schemas.microsoft.com/office/drawing/2014/main" id="{B261CA39-202A-69A1-78C0-AAAF6AF2B390}"/>
              </a:ext>
            </a:extLst>
          </p:cNvPr>
          <p:cNvSpPr>
            <a:spLocks noGrp="1"/>
          </p:cNvSpPr>
          <p:nvPr>
            <p:ph type="body" sz="quarter" idx="26" hasCustomPrompt="1"/>
          </p:nvPr>
        </p:nvSpPr>
        <p:spPr>
          <a:xfrm>
            <a:off x="129704" y="2372959"/>
            <a:ext cx="2217690" cy="1303955"/>
          </a:xfrm>
          <a:custGeom>
            <a:avLst/>
            <a:gdLst>
              <a:gd name="connsiteX0" fmla="*/ 150915 w 2217690"/>
              <a:gd name="connsiteY0" fmla="*/ 0 h 1303955"/>
              <a:gd name="connsiteX1" fmla="*/ 2217690 w 2217690"/>
              <a:gd name="connsiteY1" fmla="*/ 0 h 1303955"/>
              <a:gd name="connsiteX2" fmla="*/ 1939728 w 2217690"/>
              <a:gd name="connsiteY2" fmla="*/ 44557 h 1303955"/>
              <a:gd name="connsiteX3" fmla="*/ 94307 w 2217690"/>
              <a:gd name="connsiteY3" fmla="*/ 1179888 h 1303955"/>
              <a:gd name="connsiteX4" fmla="*/ 0 w 2217690"/>
              <a:gd name="connsiteY4" fmla="*/ 1303955 h 1303955"/>
              <a:gd name="connsiteX5" fmla="*/ 0 w 2217690"/>
              <a:gd name="connsiteY5" fmla="*/ 192502 h 1303955"/>
              <a:gd name="connsiteX6" fmla="*/ 4018 w 2217690"/>
              <a:gd name="connsiteY6" fmla="*/ 152459 h 1303955"/>
              <a:gd name="connsiteX7" fmla="*/ 120802 w 2217690"/>
              <a:gd name="connsiteY7" fmla="*/ 9393 h 13039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217690" h="1303955">
                <a:moveTo>
                  <a:pt x="150915" y="0"/>
                </a:moveTo>
                <a:lnTo>
                  <a:pt x="2217690" y="0"/>
                </a:lnTo>
                <a:lnTo>
                  <a:pt x="1939728" y="44557"/>
                </a:lnTo>
                <a:cubicBezTo>
                  <a:pt x="1208239" y="196672"/>
                  <a:pt x="563911" y="606005"/>
                  <a:pt x="94307" y="1179888"/>
                </a:cubicBezTo>
                <a:lnTo>
                  <a:pt x="0" y="1303955"/>
                </a:lnTo>
                <a:lnTo>
                  <a:pt x="0" y="192502"/>
                </a:lnTo>
                <a:lnTo>
                  <a:pt x="4018" y="152459"/>
                </a:lnTo>
                <a:cubicBezTo>
                  <a:pt x="17191" y="87772"/>
                  <a:pt x="61643" y="34534"/>
                  <a:pt x="120802" y="9393"/>
                </a:cubicBezTo>
                <a:close/>
              </a:path>
            </a:pathLst>
          </a:custGeom>
          <a:solidFill>
            <a:srgbClr val="304FFE"/>
          </a:solidFill>
        </p:spPr>
        <p:txBody>
          <a:bodyPr wrap="square" bIns="0" anchor="t">
            <a:noAutofit/>
          </a:bodyPr>
          <a:lstStyle>
            <a:lvl1pPr marL="0" indent="0" algn="l">
              <a:lnSpc>
                <a:spcPct val="80000"/>
              </a:lnSpc>
              <a:buNone/>
              <a:defRPr sz="100" cap="none" baseline="0">
                <a:solidFill>
                  <a:schemeClr val="bg2">
                    <a:lumMod val="20000"/>
                    <a:lumOff val="80000"/>
                  </a:schemeClr>
                </a:solidFill>
                <a:latin typeface="+mn-lt"/>
              </a:defRPr>
            </a:lvl1pPr>
          </a:lstStyle>
          <a:p>
            <a:pPr lvl="0"/>
            <a:r>
              <a:rPr lang="en-US"/>
              <a:t>.</a:t>
            </a:r>
            <a:endParaRPr lang="de-CH"/>
          </a:p>
        </p:txBody>
      </p:sp>
      <p:sp>
        <p:nvSpPr>
          <p:cNvPr id="46" name="Text Placeholder 45">
            <a:extLst>
              <a:ext uri="{FF2B5EF4-FFF2-40B4-BE49-F238E27FC236}">
                <a16:creationId xmlns:a16="http://schemas.microsoft.com/office/drawing/2014/main" id="{FEB83A46-A33F-CAF8-89F9-0F9DE2DCAA05}"/>
              </a:ext>
            </a:extLst>
          </p:cNvPr>
          <p:cNvSpPr>
            <a:spLocks noGrp="1"/>
          </p:cNvSpPr>
          <p:nvPr>
            <p:ph type="body" sz="quarter" idx="27" hasCustomPrompt="1"/>
          </p:nvPr>
        </p:nvSpPr>
        <p:spPr>
          <a:xfrm>
            <a:off x="3137928" y="2372959"/>
            <a:ext cx="2217690" cy="1303955"/>
          </a:xfrm>
          <a:custGeom>
            <a:avLst/>
            <a:gdLst>
              <a:gd name="connsiteX0" fmla="*/ 150915 w 2217690"/>
              <a:gd name="connsiteY0" fmla="*/ 0 h 1303955"/>
              <a:gd name="connsiteX1" fmla="*/ 2217690 w 2217690"/>
              <a:gd name="connsiteY1" fmla="*/ 0 h 1303955"/>
              <a:gd name="connsiteX2" fmla="*/ 1939728 w 2217690"/>
              <a:gd name="connsiteY2" fmla="*/ 44557 h 1303955"/>
              <a:gd name="connsiteX3" fmla="*/ 94307 w 2217690"/>
              <a:gd name="connsiteY3" fmla="*/ 1179888 h 1303955"/>
              <a:gd name="connsiteX4" fmla="*/ 0 w 2217690"/>
              <a:gd name="connsiteY4" fmla="*/ 1303955 h 1303955"/>
              <a:gd name="connsiteX5" fmla="*/ 0 w 2217690"/>
              <a:gd name="connsiteY5" fmla="*/ 192502 h 1303955"/>
              <a:gd name="connsiteX6" fmla="*/ 4018 w 2217690"/>
              <a:gd name="connsiteY6" fmla="*/ 152459 h 1303955"/>
              <a:gd name="connsiteX7" fmla="*/ 120802 w 2217690"/>
              <a:gd name="connsiteY7" fmla="*/ 9393 h 13039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217690" h="1303955">
                <a:moveTo>
                  <a:pt x="150915" y="0"/>
                </a:moveTo>
                <a:lnTo>
                  <a:pt x="2217690" y="0"/>
                </a:lnTo>
                <a:lnTo>
                  <a:pt x="1939728" y="44557"/>
                </a:lnTo>
                <a:cubicBezTo>
                  <a:pt x="1208239" y="196672"/>
                  <a:pt x="563911" y="606005"/>
                  <a:pt x="94307" y="1179888"/>
                </a:cubicBezTo>
                <a:lnTo>
                  <a:pt x="0" y="1303955"/>
                </a:lnTo>
                <a:lnTo>
                  <a:pt x="0" y="192502"/>
                </a:lnTo>
                <a:lnTo>
                  <a:pt x="4018" y="152459"/>
                </a:lnTo>
                <a:cubicBezTo>
                  <a:pt x="17191" y="87772"/>
                  <a:pt x="61643" y="34534"/>
                  <a:pt x="120802" y="9393"/>
                </a:cubicBezTo>
                <a:close/>
              </a:path>
            </a:pathLst>
          </a:custGeom>
          <a:solidFill>
            <a:srgbClr val="304FFE"/>
          </a:solidFill>
        </p:spPr>
        <p:txBody>
          <a:bodyPr wrap="square" bIns="0" anchor="t">
            <a:noAutofit/>
          </a:bodyPr>
          <a:lstStyle>
            <a:lvl1pPr marL="0" indent="0" algn="l">
              <a:lnSpc>
                <a:spcPct val="80000"/>
              </a:lnSpc>
              <a:buNone/>
              <a:defRPr sz="100" cap="none" baseline="0">
                <a:solidFill>
                  <a:schemeClr val="bg2">
                    <a:lumMod val="20000"/>
                    <a:lumOff val="80000"/>
                  </a:schemeClr>
                </a:solidFill>
                <a:latin typeface="+mn-lt"/>
              </a:defRPr>
            </a:lvl1pPr>
          </a:lstStyle>
          <a:p>
            <a:pPr lvl="0"/>
            <a:r>
              <a:rPr lang="en-US"/>
              <a:t>.</a:t>
            </a:r>
            <a:endParaRPr lang="de-CH"/>
          </a:p>
        </p:txBody>
      </p:sp>
      <p:sp>
        <p:nvSpPr>
          <p:cNvPr id="47" name="Text Placeholder 46">
            <a:extLst>
              <a:ext uri="{FF2B5EF4-FFF2-40B4-BE49-F238E27FC236}">
                <a16:creationId xmlns:a16="http://schemas.microsoft.com/office/drawing/2014/main" id="{DF489DA2-C9F9-054C-7A36-947308938575}"/>
              </a:ext>
            </a:extLst>
          </p:cNvPr>
          <p:cNvSpPr>
            <a:spLocks noGrp="1"/>
          </p:cNvSpPr>
          <p:nvPr>
            <p:ph type="body" sz="quarter" idx="28" hasCustomPrompt="1"/>
          </p:nvPr>
        </p:nvSpPr>
        <p:spPr>
          <a:xfrm>
            <a:off x="6146800" y="2372959"/>
            <a:ext cx="2217690" cy="1303955"/>
          </a:xfrm>
          <a:custGeom>
            <a:avLst/>
            <a:gdLst>
              <a:gd name="connsiteX0" fmla="*/ 150915 w 2217690"/>
              <a:gd name="connsiteY0" fmla="*/ 0 h 1303955"/>
              <a:gd name="connsiteX1" fmla="*/ 2217690 w 2217690"/>
              <a:gd name="connsiteY1" fmla="*/ 0 h 1303955"/>
              <a:gd name="connsiteX2" fmla="*/ 1939728 w 2217690"/>
              <a:gd name="connsiteY2" fmla="*/ 44557 h 1303955"/>
              <a:gd name="connsiteX3" fmla="*/ 94307 w 2217690"/>
              <a:gd name="connsiteY3" fmla="*/ 1179888 h 1303955"/>
              <a:gd name="connsiteX4" fmla="*/ 0 w 2217690"/>
              <a:gd name="connsiteY4" fmla="*/ 1303955 h 1303955"/>
              <a:gd name="connsiteX5" fmla="*/ 0 w 2217690"/>
              <a:gd name="connsiteY5" fmla="*/ 192502 h 1303955"/>
              <a:gd name="connsiteX6" fmla="*/ 4018 w 2217690"/>
              <a:gd name="connsiteY6" fmla="*/ 152459 h 1303955"/>
              <a:gd name="connsiteX7" fmla="*/ 120802 w 2217690"/>
              <a:gd name="connsiteY7" fmla="*/ 9393 h 13039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217690" h="1303955">
                <a:moveTo>
                  <a:pt x="150915" y="0"/>
                </a:moveTo>
                <a:lnTo>
                  <a:pt x="2217690" y="0"/>
                </a:lnTo>
                <a:lnTo>
                  <a:pt x="1939728" y="44557"/>
                </a:lnTo>
                <a:cubicBezTo>
                  <a:pt x="1208239" y="196672"/>
                  <a:pt x="563911" y="606005"/>
                  <a:pt x="94307" y="1179888"/>
                </a:cubicBezTo>
                <a:lnTo>
                  <a:pt x="0" y="1303955"/>
                </a:lnTo>
                <a:lnTo>
                  <a:pt x="0" y="192502"/>
                </a:lnTo>
                <a:lnTo>
                  <a:pt x="4018" y="152459"/>
                </a:lnTo>
                <a:cubicBezTo>
                  <a:pt x="17191" y="87772"/>
                  <a:pt x="61643" y="34534"/>
                  <a:pt x="120802" y="9393"/>
                </a:cubicBezTo>
                <a:close/>
              </a:path>
            </a:pathLst>
          </a:custGeom>
          <a:solidFill>
            <a:srgbClr val="304FFE"/>
          </a:solidFill>
        </p:spPr>
        <p:txBody>
          <a:bodyPr wrap="square" bIns="0" anchor="t">
            <a:noAutofit/>
          </a:bodyPr>
          <a:lstStyle>
            <a:lvl1pPr marL="0" indent="0" algn="l">
              <a:lnSpc>
                <a:spcPct val="80000"/>
              </a:lnSpc>
              <a:buNone/>
              <a:defRPr sz="100" cap="none" baseline="0">
                <a:solidFill>
                  <a:schemeClr val="bg2">
                    <a:lumMod val="20000"/>
                    <a:lumOff val="80000"/>
                  </a:schemeClr>
                </a:solidFill>
                <a:latin typeface="+mn-lt"/>
              </a:defRPr>
            </a:lvl1pPr>
          </a:lstStyle>
          <a:p>
            <a:pPr lvl="0"/>
            <a:r>
              <a:rPr lang="en-US"/>
              <a:t>.</a:t>
            </a:r>
            <a:endParaRPr lang="de-CH"/>
          </a:p>
        </p:txBody>
      </p:sp>
      <p:sp>
        <p:nvSpPr>
          <p:cNvPr id="48" name="Text Placeholder 47">
            <a:extLst>
              <a:ext uri="{FF2B5EF4-FFF2-40B4-BE49-F238E27FC236}">
                <a16:creationId xmlns:a16="http://schemas.microsoft.com/office/drawing/2014/main" id="{77895288-73A0-9B2B-23FB-641120B4280C}"/>
              </a:ext>
            </a:extLst>
          </p:cNvPr>
          <p:cNvSpPr>
            <a:spLocks noGrp="1"/>
          </p:cNvSpPr>
          <p:nvPr>
            <p:ph type="body" sz="quarter" idx="29" hasCustomPrompt="1"/>
          </p:nvPr>
        </p:nvSpPr>
        <p:spPr>
          <a:xfrm>
            <a:off x="9155672" y="2372959"/>
            <a:ext cx="2217690" cy="1303955"/>
          </a:xfrm>
          <a:custGeom>
            <a:avLst/>
            <a:gdLst>
              <a:gd name="connsiteX0" fmla="*/ 150915 w 2217690"/>
              <a:gd name="connsiteY0" fmla="*/ 0 h 1303955"/>
              <a:gd name="connsiteX1" fmla="*/ 2217690 w 2217690"/>
              <a:gd name="connsiteY1" fmla="*/ 0 h 1303955"/>
              <a:gd name="connsiteX2" fmla="*/ 1939728 w 2217690"/>
              <a:gd name="connsiteY2" fmla="*/ 44557 h 1303955"/>
              <a:gd name="connsiteX3" fmla="*/ 94307 w 2217690"/>
              <a:gd name="connsiteY3" fmla="*/ 1179888 h 1303955"/>
              <a:gd name="connsiteX4" fmla="*/ 0 w 2217690"/>
              <a:gd name="connsiteY4" fmla="*/ 1303955 h 1303955"/>
              <a:gd name="connsiteX5" fmla="*/ 0 w 2217690"/>
              <a:gd name="connsiteY5" fmla="*/ 192502 h 1303955"/>
              <a:gd name="connsiteX6" fmla="*/ 4018 w 2217690"/>
              <a:gd name="connsiteY6" fmla="*/ 152459 h 1303955"/>
              <a:gd name="connsiteX7" fmla="*/ 120802 w 2217690"/>
              <a:gd name="connsiteY7" fmla="*/ 9393 h 13039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217690" h="1303955">
                <a:moveTo>
                  <a:pt x="150915" y="0"/>
                </a:moveTo>
                <a:lnTo>
                  <a:pt x="2217690" y="0"/>
                </a:lnTo>
                <a:lnTo>
                  <a:pt x="1939728" y="44557"/>
                </a:lnTo>
                <a:cubicBezTo>
                  <a:pt x="1208239" y="196672"/>
                  <a:pt x="563911" y="606005"/>
                  <a:pt x="94307" y="1179888"/>
                </a:cubicBezTo>
                <a:lnTo>
                  <a:pt x="0" y="1303955"/>
                </a:lnTo>
                <a:lnTo>
                  <a:pt x="0" y="192502"/>
                </a:lnTo>
                <a:lnTo>
                  <a:pt x="4018" y="152459"/>
                </a:lnTo>
                <a:cubicBezTo>
                  <a:pt x="17191" y="87772"/>
                  <a:pt x="61643" y="34534"/>
                  <a:pt x="120802" y="9393"/>
                </a:cubicBezTo>
                <a:close/>
              </a:path>
            </a:pathLst>
          </a:custGeom>
          <a:solidFill>
            <a:srgbClr val="304FFE"/>
          </a:solidFill>
        </p:spPr>
        <p:txBody>
          <a:bodyPr wrap="square" bIns="0" anchor="t">
            <a:noAutofit/>
          </a:bodyPr>
          <a:lstStyle>
            <a:lvl1pPr marL="0" indent="0" algn="l">
              <a:lnSpc>
                <a:spcPct val="80000"/>
              </a:lnSpc>
              <a:buNone/>
              <a:defRPr sz="100" cap="none" baseline="0">
                <a:solidFill>
                  <a:schemeClr val="bg2">
                    <a:lumMod val="20000"/>
                    <a:lumOff val="80000"/>
                  </a:schemeClr>
                </a:solidFill>
                <a:latin typeface="+mn-lt"/>
              </a:defRPr>
            </a:lvl1pPr>
          </a:lstStyle>
          <a:p>
            <a:pPr lvl="0"/>
            <a:r>
              <a:rPr lang="en-US"/>
              <a:t>.</a:t>
            </a:r>
            <a:endParaRPr lang="de-CH"/>
          </a:p>
        </p:txBody>
      </p:sp>
      <p:sp>
        <p:nvSpPr>
          <p:cNvPr id="49" name="Text Placeholder 26">
            <a:extLst>
              <a:ext uri="{FF2B5EF4-FFF2-40B4-BE49-F238E27FC236}">
                <a16:creationId xmlns:a16="http://schemas.microsoft.com/office/drawing/2014/main" id="{4A8C4ADB-A56B-DFDF-9322-8540BA722264}"/>
              </a:ext>
            </a:extLst>
          </p:cNvPr>
          <p:cNvSpPr>
            <a:spLocks noGrp="1"/>
          </p:cNvSpPr>
          <p:nvPr>
            <p:ph type="body" sz="quarter" idx="23" hasCustomPrompt="1"/>
          </p:nvPr>
        </p:nvSpPr>
        <p:spPr>
          <a:xfrm>
            <a:off x="478173" y="4630649"/>
            <a:ext cx="2209036" cy="138585"/>
          </a:xfrm>
          <a:prstGeom prst="rect">
            <a:avLst/>
          </a:prstGeom>
        </p:spPr>
        <p:txBody>
          <a:bodyPr bIns="274320" anchor="ctr"/>
          <a:lstStyle>
            <a:lvl1pPr marL="0" indent="0" algn="ctr">
              <a:lnSpc>
                <a:spcPct val="80000"/>
              </a:lnSpc>
              <a:buNone/>
              <a:defRPr sz="6600" cap="none" baseline="0">
                <a:solidFill>
                  <a:schemeClr val="bg1"/>
                </a:solidFill>
                <a:latin typeface="Arial Black" panose="020B0A04020102020204" pitchFamily="34" charset="0"/>
              </a:defRPr>
            </a:lvl1pPr>
          </a:lstStyle>
          <a:p>
            <a:pPr lvl="0"/>
            <a:r>
              <a:rPr lang="en-US"/>
              <a:t>XX</a:t>
            </a:r>
            <a:endParaRPr lang="de-CH"/>
          </a:p>
        </p:txBody>
      </p:sp>
      <p:sp>
        <p:nvSpPr>
          <p:cNvPr id="50" name="Text Placeholder 26">
            <a:extLst>
              <a:ext uri="{FF2B5EF4-FFF2-40B4-BE49-F238E27FC236}">
                <a16:creationId xmlns:a16="http://schemas.microsoft.com/office/drawing/2014/main" id="{ABF01B7C-B11C-5014-ABC8-74E684F63721}"/>
              </a:ext>
            </a:extLst>
          </p:cNvPr>
          <p:cNvSpPr>
            <a:spLocks noGrp="1"/>
          </p:cNvSpPr>
          <p:nvPr>
            <p:ph type="body" sz="quarter" idx="30" hasCustomPrompt="1"/>
          </p:nvPr>
        </p:nvSpPr>
        <p:spPr>
          <a:xfrm>
            <a:off x="3487046" y="4630649"/>
            <a:ext cx="2209036" cy="138585"/>
          </a:xfrm>
          <a:prstGeom prst="rect">
            <a:avLst/>
          </a:prstGeom>
        </p:spPr>
        <p:txBody>
          <a:bodyPr bIns="274320" anchor="ctr"/>
          <a:lstStyle>
            <a:lvl1pPr marL="0" indent="0" algn="ctr">
              <a:lnSpc>
                <a:spcPct val="80000"/>
              </a:lnSpc>
              <a:buNone/>
              <a:defRPr sz="6600" cap="none" baseline="0">
                <a:solidFill>
                  <a:schemeClr val="bg1"/>
                </a:solidFill>
                <a:latin typeface="Arial Black" panose="020B0A04020102020204" pitchFamily="34" charset="0"/>
              </a:defRPr>
            </a:lvl1pPr>
          </a:lstStyle>
          <a:p>
            <a:pPr lvl="0"/>
            <a:r>
              <a:rPr lang="en-US"/>
              <a:t>XX</a:t>
            </a:r>
            <a:endParaRPr lang="de-CH"/>
          </a:p>
        </p:txBody>
      </p:sp>
      <p:sp>
        <p:nvSpPr>
          <p:cNvPr id="51" name="Text Placeholder 26">
            <a:extLst>
              <a:ext uri="{FF2B5EF4-FFF2-40B4-BE49-F238E27FC236}">
                <a16:creationId xmlns:a16="http://schemas.microsoft.com/office/drawing/2014/main" id="{C4B3FC9B-C44F-7205-792F-FE88E5387AF5}"/>
              </a:ext>
            </a:extLst>
          </p:cNvPr>
          <p:cNvSpPr>
            <a:spLocks noGrp="1"/>
          </p:cNvSpPr>
          <p:nvPr>
            <p:ph type="body" sz="quarter" idx="31" hasCustomPrompt="1"/>
          </p:nvPr>
        </p:nvSpPr>
        <p:spPr>
          <a:xfrm>
            <a:off x="6495919" y="4630649"/>
            <a:ext cx="2209036" cy="138585"/>
          </a:xfrm>
          <a:prstGeom prst="rect">
            <a:avLst/>
          </a:prstGeom>
        </p:spPr>
        <p:txBody>
          <a:bodyPr bIns="274320" anchor="ctr"/>
          <a:lstStyle>
            <a:lvl1pPr marL="0" indent="0" algn="ctr">
              <a:lnSpc>
                <a:spcPct val="80000"/>
              </a:lnSpc>
              <a:buNone/>
              <a:defRPr sz="6600" cap="none" baseline="0">
                <a:solidFill>
                  <a:schemeClr val="bg1"/>
                </a:solidFill>
                <a:latin typeface="Arial Black" panose="020B0A04020102020204" pitchFamily="34" charset="0"/>
              </a:defRPr>
            </a:lvl1pPr>
          </a:lstStyle>
          <a:p>
            <a:pPr lvl="0"/>
            <a:r>
              <a:rPr lang="en-US"/>
              <a:t>XX</a:t>
            </a:r>
            <a:endParaRPr lang="de-CH"/>
          </a:p>
        </p:txBody>
      </p:sp>
      <p:sp>
        <p:nvSpPr>
          <p:cNvPr id="52" name="Text Placeholder 26">
            <a:extLst>
              <a:ext uri="{FF2B5EF4-FFF2-40B4-BE49-F238E27FC236}">
                <a16:creationId xmlns:a16="http://schemas.microsoft.com/office/drawing/2014/main" id="{86493187-F5D3-AC31-A75E-B67308F354ED}"/>
              </a:ext>
            </a:extLst>
          </p:cNvPr>
          <p:cNvSpPr>
            <a:spLocks noGrp="1"/>
          </p:cNvSpPr>
          <p:nvPr>
            <p:ph type="body" sz="quarter" idx="32" hasCustomPrompt="1"/>
          </p:nvPr>
        </p:nvSpPr>
        <p:spPr>
          <a:xfrm>
            <a:off x="9504792" y="4630649"/>
            <a:ext cx="2209036" cy="138585"/>
          </a:xfrm>
          <a:prstGeom prst="rect">
            <a:avLst/>
          </a:prstGeom>
        </p:spPr>
        <p:txBody>
          <a:bodyPr bIns="274320" anchor="ctr"/>
          <a:lstStyle>
            <a:lvl1pPr marL="0" indent="0" algn="ctr">
              <a:lnSpc>
                <a:spcPct val="80000"/>
              </a:lnSpc>
              <a:buNone/>
              <a:defRPr sz="6600" cap="none" baseline="0">
                <a:solidFill>
                  <a:schemeClr val="bg1"/>
                </a:solidFill>
                <a:latin typeface="Arial Black" panose="020B0A04020102020204" pitchFamily="34" charset="0"/>
              </a:defRPr>
            </a:lvl1pPr>
          </a:lstStyle>
          <a:p>
            <a:pPr lvl="0"/>
            <a:r>
              <a:rPr lang="en-US"/>
              <a:t>XX</a:t>
            </a:r>
            <a:endParaRPr lang="de-CH"/>
          </a:p>
        </p:txBody>
      </p:sp>
      <p:sp>
        <p:nvSpPr>
          <p:cNvPr id="5" name="Text Placeholder 26">
            <a:extLst>
              <a:ext uri="{FF2B5EF4-FFF2-40B4-BE49-F238E27FC236}">
                <a16:creationId xmlns:a16="http://schemas.microsoft.com/office/drawing/2014/main" id="{95D13A24-E073-871A-B72D-610F25D39C84}"/>
              </a:ext>
            </a:extLst>
          </p:cNvPr>
          <p:cNvSpPr>
            <a:spLocks noGrp="1"/>
          </p:cNvSpPr>
          <p:nvPr>
            <p:ph type="body" sz="quarter" idx="11" hasCustomPrompt="1"/>
          </p:nvPr>
        </p:nvSpPr>
        <p:spPr>
          <a:xfrm>
            <a:off x="694717" y="526636"/>
            <a:ext cx="10242082" cy="892586"/>
          </a:xfrm>
          <a:prstGeom prst="rect">
            <a:avLst/>
          </a:prstGeom>
        </p:spPr>
        <p:txBody>
          <a:bodyPr lIns="91440" tIns="45720" rIns="91440" bIns="45720" anchor="t"/>
          <a:lstStyle>
            <a:lvl1pPr marL="0" indent="0" algn="l">
              <a:lnSpc>
                <a:spcPct val="80000"/>
              </a:lnSpc>
              <a:spcBef>
                <a:spcPts val="0"/>
              </a:spcBef>
              <a:buNone/>
              <a:defRPr sz="3600" cap="all" baseline="0">
                <a:solidFill>
                  <a:schemeClr val="bg1"/>
                </a:solidFill>
                <a:latin typeface="Arial Black" panose="020B0A04020102020204" pitchFamily="34" charset="0"/>
              </a:defRPr>
            </a:lvl1pPr>
          </a:lstStyle>
          <a:p>
            <a:pPr lvl="0"/>
            <a:r>
              <a:rPr lang="en-US"/>
              <a:t>Title</a:t>
            </a:r>
            <a:endParaRPr lang="de-CH"/>
          </a:p>
        </p:txBody>
      </p:sp>
      <p:pic>
        <p:nvPicPr>
          <p:cNvPr id="3" name="Picture 2" descr="A gold trophy with a blue background&#10;&#10;Description automatically generated">
            <a:extLst>
              <a:ext uri="{FF2B5EF4-FFF2-40B4-BE49-F238E27FC236}">
                <a16:creationId xmlns:a16="http://schemas.microsoft.com/office/drawing/2014/main" id="{946CC2B3-2244-DB86-CA4F-5B74FF584B18}"/>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1581176" y="302248"/>
            <a:ext cx="349155" cy="612154"/>
          </a:xfrm>
          <a:prstGeom prst="rect">
            <a:avLst/>
          </a:prstGeom>
        </p:spPr>
      </p:pic>
    </p:spTree>
    <p:extLst>
      <p:ext uri="{BB962C8B-B14F-4D97-AF65-F5344CB8AC3E}">
        <p14:creationId xmlns:p14="http://schemas.microsoft.com/office/powerpoint/2010/main" val="1284156338"/>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Image + Text_2">
    <p:spTree>
      <p:nvGrpSpPr>
        <p:cNvPr id="1" name=""/>
        <p:cNvGrpSpPr/>
        <p:nvPr/>
      </p:nvGrpSpPr>
      <p:grpSpPr>
        <a:xfrm>
          <a:off x="0" y="0"/>
          <a:ext cx="0" cy="0"/>
          <a:chOff x="0" y="0"/>
          <a:chExt cx="0" cy="0"/>
        </a:xfrm>
      </p:grpSpPr>
      <p:sp>
        <p:nvSpPr>
          <p:cNvPr id="19" name="Text Placeholder 18">
            <a:extLst>
              <a:ext uri="{FF2B5EF4-FFF2-40B4-BE49-F238E27FC236}">
                <a16:creationId xmlns:a16="http://schemas.microsoft.com/office/drawing/2014/main" id="{74DAA0E2-638B-7E7B-EE55-AA0101A7EAD7}"/>
              </a:ext>
            </a:extLst>
          </p:cNvPr>
          <p:cNvSpPr>
            <a:spLocks noGrp="1"/>
          </p:cNvSpPr>
          <p:nvPr>
            <p:ph type="body" sz="quarter" idx="20" hasCustomPrompt="1"/>
          </p:nvPr>
        </p:nvSpPr>
        <p:spPr>
          <a:xfrm>
            <a:off x="0" y="0"/>
            <a:ext cx="5101428" cy="6858000"/>
          </a:xfrm>
          <a:prstGeom prst="rect">
            <a:avLst/>
          </a:prstGeom>
          <a:solidFill>
            <a:schemeClr val="tx1"/>
          </a:solidFill>
        </p:spPr>
        <p:txBody>
          <a:bodyPr wrap="square" bIns="0" anchor="t">
            <a:noAutofit/>
          </a:bodyPr>
          <a:lstStyle>
            <a:lvl1pPr marL="0" indent="0" algn="l">
              <a:lnSpc>
                <a:spcPct val="80000"/>
              </a:lnSpc>
              <a:buNone/>
              <a:defRPr sz="100" cap="none" baseline="0">
                <a:solidFill>
                  <a:schemeClr val="tx1"/>
                </a:solidFill>
                <a:latin typeface="+mn-lt"/>
              </a:defRPr>
            </a:lvl1pPr>
          </a:lstStyle>
          <a:p>
            <a:pPr lvl="0"/>
            <a:r>
              <a:rPr lang="en-US"/>
              <a:t>.</a:t>
            </a:r>
            <a:endParaRPr lang="de-CH"/>
          </a:p>
        </p:txBody>
      </p:sp>
      <p:sp>
        <p:nvSpPr>
          <p:cNvPr id="22" name="Picture Placeholder 21">
            <a:extLst>
              <a:ext uri="{FF2B5EF4-FFF2-40B4-BE49-F238E27FC236}">
                <a16:creationId xmlns:a16="http://schemas.microsoft.com/office/drawing/2014/main" id="{003CD502-A381-A799-4886-36C66D72C042}"/>
              </a:ext>
            </a:extLst>
          </p:cNvPr>
          <p:cNvSpPr>
            <a:spLocks noGrp="1"/>
          </p:cNvSpPr>
          <p:nvPr>
            <p:ph type="pic" sz="quarter" idx="10" hasCustomPrompt="1"/>
          </p:nvPr>
        </p:nvSpPr>
        <p:spPr>
          <a:xfrm>
            <a:off x="946072" y="953310"/>
            <a:ext cx="3209286" cy="4951378"/>
          </a:xfrm>
          <a:custGeom>
            <a:avLst/>
            <a:gdLst>
              <a:gd name="connsiteX0" fmla="*/ 802321 w 3209286"/>
              <a:gd name="connsiteY0" fmla="*/ 2544415 h 4951378"/>
              <a:gd name="connsiteX1" fmla="*/ 2406964 w 3209286"/>
              <a:gd name="connsiteY1" fmla="*/ 2544415 h 4951378"/>
              <a:gd name="connsiteX2" fmla="*/ 3209286 w 3209286"/>
              <a:gd name="connsiteY2" fmla="*/ 3346736 h 4951378"/>
              <a:gd name="connsiteX3" fmla="*/ 2406964 w 3209286"/>
              <a:gd name="connsiteY3" fmla="*/ 3346736 h 4951378"/>
              <a:gd name="connsiteX4" fmla="*/ 3209286 w 3209286"/>
              <a:gd name="connsiteY4" fmla="*/ 4149057 h 4951378"/>
              <a:gd name="connsiteX5" fmla="*/ 2406964 w 3209286"/>
              <a:gd name="connsiteY5" fmla="*/ 4951378 h 4951378"/>
              <a:gd name="connsiteX6" fmla="*/ 802321 w 3209286"/>
              <a:gd name="connsiteY6" fmla="*/ 4951378 h 4951378"/>
              <a:gd name="connsiteX7" fmla="*/ 0 w 3209286"/>
              <a:gd name="connsiteY7" fmla="*/ 4149057 h 4951378"/>
              <a:gd name="connsiteX8" fmla="*/ 0 w 3209286"/>
              <a:gd name="connsiteY8" fmla="*/ 3346736 h 4951378"/>
              <a:gd name="connsiteX9" fmla="*/ 802321 w 3209286"/>
              <a:gd name="connsiteY9" fmla="*/ 2544415 h 4951378"/>
              <a:gd name="connsiteX10" fmla="*/ 802321 w 3209286"/>
              <a:gd name="connsiteY10" fmla="*/ 0 h 4951378"/>
              <a:gd name="connsiteX11" fmla="*/ 2406964 w 3209286"/>
              <a:gd name="connsiteY11" fmla="*/ 0 h 4951378"/>
              <a:gd name="connsiteX12" fmla="*/ 3209286 w 3209286"/>
              <a:gd name="connsiteY12" fmla="*/ 802321 h 4951378"/>
              <a:gd name="connsiteX13" fmla="*/ 2406964 w 3209286"/>
              <a:gd name="connsiteY13" fmla="*/ 1604642 h 4951378"/>
              <a:gd name="connsiteX14" fmla="*/ 3209286 w 3209286"/>
              <a:gd name="connsiteY14" fmla="*/ 1604642 h 4951378"/>
              <a:gd name="connsiteX15" fmla="*/ 3209286 w 3209286"/>
              <a:gd name="connsiteY15" fmla="*/ 2406963 h 4951378"/>
              <a:gd name="connsiteX16" fmla="*/ 0 w 3209286"/>
              <a:gd name="connsiteY16" fmla="*/ 2406963 h 4951378"/>
              <a:gd name="connsiteX17" fmla="*/ 0 w 3209286"/>
              <a:gd name="connsiteY17" fmla="*/ 1604642 h 4951378"/>
              <a:gd name="connsiteX18" fmla="*/ 802321 w 3209286"/>
              <a:gd name="connsiteY18" fmla="*/ 802321 h 4951378"/>
              <a:gd name="connsiteX19" fmla="*/ 0 w 3209286"/>
              <a:gd name="connsiteY19" fmla="*/ 802321 h 4951378"/>
              <a:gd name="connsiteX20" fmla="*/ 802321 w 3209286"/>
              <a:gd name="connsiteY20" fmla="*/ 0 h 49513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3209286" h="4951378">
                <a:moveTo>
                  <a:pt x="802321" y="2544415"/>
                </a:moveTo>
                <a:lnTo>
                  <a:pt x="2406964" y="2544415"/>
                </a:lnTo>
                <a:cubicBezTo>
                  <a:pt x="2850080" y="2544415"/>
                  <a:pt x="3209286" y="2903620"/>
                  <a:pt x="3209286" y="3346736"/>
                </a:cubicBezTo>
                <a:lnTo>
                  <a:pt x="2406964" y="3346736"/>
                </a:lnTo>
                <a:cubicBezTo>
                  <a:pt x="2850080" y="3346736"/>
                  <a:pt x="3209286" y="3705941"/>
                  <a:pt x="3209286" y="4149057"/>
                </a:cubicBezTo>
                <a:cubicBezTo>
                  <a:pt x="3209286" y="4592172"/>
                  <a:pt x="2850080" y="4951378"/>
                  <a:pt x="2406964" y="4951378"/>
                </a:cubicBezTo>
                <a:lnTo>
                  <a:pt x="802321" y="4951378"/>
                </a:lnTo>
                <a:cubicBezTo>
                  <a:pt x="359207" y="4951378"/>
                  <a:pt x="0" y="4592172"/>
                  <a:pt x="0" y="4149057"/>
                </a:cubicBezTo>
                <a:lnTo>
                  <a:pt x="0" y="3346736"/>
                </a:lnTo>
                <a:cubicBezTo>
                  <a:pt x="0" y="2903620"/>
                  <a:pt x="359207" y="2544415"/>
                  <a:pt x="802321" y="2544415"/>
                </a:cubicBezTo>
                <a:close/>
                <a:moveTo>
                  <a:pt x="802321" y="0"/>
                </a:moveTo>
                <a:lnTo>
                  <a:pt x="2406964" y="0"/>
                </a:lnTo>
                <a:cubicBezTo>
                  <a:pt x="2850080" y="0"/>
                  <a:pt x="3209286" y="359207"/>
                  <a:pt x="3209286" y="802321"/>
                </a:cubicBezTo>
                <a:cubicBezTo>
                  <a:pt x="3209286" y="1245437"/>
                  <a:pt x="2850080" y="1604642"/>
                  <a:pt x="2406964" y="1604642"/>
                </a:cubicBezTo>
                <a:lnTo>
                  <a:pt x="3209286" y="1604642"/>
                </a:lnTo>
                <a:lnTo>
                  <a:pt x="3209286" y="2406963"/>
                </a:lnTo>
                <a:lnTo>
                  <a:pt x="0" y="2406963"/>
                </a:lnTo>
                <a:lnTo>
                  <a:pt x="0" y="1604642"/>
                </a:lnTo>
                <a:cubicBezTo>
                  <a:pt x="0" y="1161527"/>
                  <a:pt x="359207" y="802321"/>
                  <a:pt x="802321" y="802321"/>
                </a:cubicBezTo>
                <a:lnTo>
                  <a:pt x="0" y="802321"/>
                </a:lnTo>
                <a:cubicBezTo>
                  <a:pt x="0" y="359207"/>
                  <a:pt x="359207" y="0"/>
                  <a:pt x="802321" y="0"/>
                </a:cubicBezTo>
                <a:close/>
              </a:path>
            </a:pathLst>
          </a:custGeom>
          <a:solidFill>
            <a:schemeClr val="bg1"/>
          </a:solidFill>
        </p:spPr>
        <p:txBody>
          <a:bodyPr wrap="square" bIns="1188720" anchor="ctr">
            <a:noAutofit/>
          </a:bodyPr>
          <a:lstStyle>
            <a:lvl1pPr marL="0" indent="0" algn="ctr">
              <a:buNone/>
              <a:defRPr>
                <a:solidFill>
                  <a:schemeClr val="tx1"/>
                </a:solidFill>
                <a:latin typeface="+mj-lt"/>
              </a:defRPr>
            </a:lvl1pPr>
          </a:lstStyle>
          <a:p>
            <a:r>
              <a:rPr lang="de-CH"/>
              <a:t>Add image</a:t>
            </a:r>
          </a:p>
        </p:txBody>
      </p:sp>
      <p:sp>
        <p:nvSpPr>
          <p:cNvPr id="23" name="Text Placeholder 26">
            <a:extLst>
              <a:ext uri="{FF2B5EF4-FFF2-40B4-BE49-F238E27FC236}">
                <a16:creationId xmlns:a16="http://schemas.microsoft.com/office/drawing/2014/main" id="{A7FEC3DD-F627-0A9E-35C6-B95FB7B918D6}"/>
              </a:ext>
            </a:extLst>
          </p:cNvPr>
          <p:cNvSpPr>
            <a:spLocks noGrp="1"/>
          </p:cNvSpPr>
          <p:nvPr>
            <p:ph type="body" sz="quarter" idx="11" hasCustomPrompt="1"/>
          </p:nvPr>
        </p:nvSpPr>
        <p:spPr>
          <a:xfrm>
            <a:off x="5916737" y="1653784"/>
            <a:ext cx="4802063" cy="892586"/>
          </a:xfrm>
          <a:prstGeom prst="rect">
            <a:avLst/>
          </a:prstGeom>
        </p:spPr>
        <p:txBody>
          <a:bodyPr lIns="91440" tIns="45720" rIns="91440" bIns="45720" anchor="b"/>
          <a:lstStyle>
            <a:lvl1pPr marL="0" indent="0" algn="l">
              <a:lnSpc>
                <a:spcPct val="80000"/>
              </a:lnSpc>
              <a:spcBef>
                <a:spcPts val="0"/>
              </a:spcBef>
              <a:buNone/>
              <a:defRPr sz="3600" cap="all" baseline="0">
                <a:solidFill>
                  <a:schemeClr val="tx1"/>
                </a:solidFill>
                <a:latin typeface="Arial Black" panose="020B0A04020102020204" pitchFamily="34" charset="0"/>
              </a:defRPr>
            </a:lvl1pPr>
          </a:lstStyle>
          <a:p>
            <a:pPr lvl="0"/>
            <a:r>
              <a:rPr lang="en-US"/>
              <a:t>Title</a:t>
            </a:r>
            <a:endParaRPr lang="de-CH"/>
          </a:p>
        </p:txBody>
      </p:sp>
      <p:sp>
        <p:nvSpPr>
          <p:cNvPr id="2" name="Text Placeholder 7">
            <a:extLst>
              <a:ext uri="{FF2B5EF4-FFF2-40B4-BE49-F238E27FC236}">
                <a16:creationId xmlns:a16="http://schemas.microsoft.com/office/drawing/2014/main" id="{F32F23CF-BA4B-430B-F044-FB6E87564782}"/>
              </a:ext>
            </a:extLst>
          </p:cNvPr>
          <p:cNvSpPr>
            <a:spLocks noGrp="1"/>
          </p:cNvSpPr>
          <p:nvPr>
            <p:ph type="body" sz="quarter" idx="63" hasCustomPrompt="1"/>
          </p:nvPr>
        </p:nvSpPr>
        <p:spPr>
          <a:xfrm>
            <a:off x="5916739" y="2557256"/>
            <a:ext cx="4802061" cy="3277958"/>
          </a:xfrm>
        </p:spPr>
        <p:txBody>
          <a:bodyPr/>
          <a:lstStyle>
            <a:lvl1pPr marL="0" indent="0">
              <a:spcBef>
                <a:spcPts val="0"/>
              </a:spcBef>
              <a:buFont typeface="Arial" panose="020B0604020202020204" pitchFamily="34" charset="0"/>
              <a:buNone/>
              <a:defRPr>
                <a:solidFill>
                  <a:schemeClr val="tx1"/>
                </a:solidFill>
                <a:latin typeface="+mj-lt"/>
              </a:defRPr>
            </a:lvl1pPr>
            <a:lvl2pPr marL="228600" indent="0">
              <a:spcBef>
                <a:spcPts val="0"/>
              </a:spcBef>
              <a:buFont typeface="Arial" panose="020B0604020202020204" pitchFamily="34" charset="0"/>
              <a:buNone/>
              <a:defRPr>
                <a:solidFill>
                  <a:schemeClr val="tx1"/>
                </a:solidFill>
                <a:latin typeface="+mj-lt"/>
              </a:defRPr>
            </a:lvl2pPr>
            <a:lvl3pPr marL="457200" indent="0">
              <a:spcBef>
                <a:spcPts val="0"/>
              </a:spcBef>
              <a:buFont typeface="Arial" panose="020B0604020202020204" pitchFamily="34" charset="0"/>
              <a:buNone/>
              <a:defRPr>
                <a:solidFill>
                  <a:schemeClr val="tx1"/>
                </a:solidFill>
                <a:latin typeface="+mj-lt"/>
              </a:defRPr>
            </a:lvl3pPr>
            <a:lvl4pPr marL="685800" indent="0">
              <a:spcBef>
                <a:spcPts val="0"/>
              </a:spcBef>
              <a:buFont typeface="Arial" panose="020B0604020202020204" pitchFamily="34" charset="0"/>
              <a:buNone/>
              <a:defRPr>
                <a:solidFill>
                  <a:schemeClr val="tx1"/>
                </a:solidFill>
                <a:latin typeface="+mj-lt"/>
              </a:defRPr>
            </a:lvl4pPr>
            <a:lvl5pPr marL="914400" indent="0">
              <a:spcBef>
                <a:spcPts val="0"/>
              </a:spcBef>
              <a:buFont typeface="Arial" panose="020B0604020202020204" pitchFamily="34" charset="0"/>
              <a:buNone/>
              <a:defRPr>
                <a:solidFill>
                  <a:schemeClr val="tx1"/>
                </a:solidFill>
                <a:latin typeface="+mj-lt"/>
              </a:defRPr>
            </a:lvl5pPr>
            <a:lvl6pPr marL="1143000" indent="0">
              <a:spcBef>
                <a:spcPts val="0"/>
              </a:spcBef>
              <a:buFont typeface="Arial" panose="020B0604020202020204" pitchFamily="34" charset="0"/>
              <a:buNone/>
              <a:defRPr>
                <a:solidFill>
                  <a:schemeClr val="tx1"/>
                </a:solidFill>
                <a:latin typeface="+mj-lt"/>
              </a:defRPr>
            </a:lvl6pPr>
            <a:lvl7pPr marL="1371600" indent="0">
              <a:spcBef>
                <a:spcPts val="0"/>
              </a:spcBef>
              <a:buFont typeface="Arial" panose="020B0604020202020204" pitchFamily="34" charset="0"/>
              <a:buNone/>
              <a:defRPr>
                <a:solidFill>
                  <a:schemeClr val="tx1"/>
                </a:solidFill>
                <a:latin typeface="+mj-lt"/>
              </a:defRPr>
            </a:lvl7pPr>
            <a:lvl8pPr marL="1600200" indent="0">
              <a:spcBef>
                <a:spcPts val="0"/>
              </a:spcBef>
              <a:buFont typeface="Arial" panose="020B0604020202020204" pitchFamily="34" charset="0"/>
              <a:buNone/>
              <a:defRPr>
                <a:solidFill>
                  <a:schemeClr val="tx1"/>
                </a:solidFill>
                <a:latin typeface="+mj-lt"/>
              </a:defRPr>
            </a:lvl8pPr>
            <a:lvl9pPr marL="1828800" indent="0">
              <a:spcBef>
                <a:spcPts val="0"/>
              </a:spcBef>
              <a:buFont typeface="Arial" panose="020B0604020202020204" pitchFamily="34" charset="0"/>
              <a:buNone/>
              <a:defRPr>
                <a:solidFill>
                  <a:schemeClr val="tx1"/>
                </a:solidFill>
                <a:latin typeface="+mj-lt"/>
              </a:defRPr>
            </a:lvl9pPr>
          </a:lstStyle>
          <a:p>
            <a:pPr lvl="0"/>
            <a:r>
              <a:rPr lang="en-US"/>
              <a:t>Text</a:t>
            </a:r>
          </a:p>
          <a:p>
            <a:pPr lvl="1"/>
            <a:r>
              <a:rPr lang="de-CH"/>
              <a:t>Text</a:t>
            </a:r>
          </a:p>
          <a:p>
            <a:pPr lvl="2"/>
            <a:r>
              <a:rPr lang="de-CH"/>
              <a:t>Text</a:t>
            </a:r>
          </a:p>
          <a:p>
            <a:pPr lvl="3"/>
            <a:r>
              <a:rPr lang="de-CH"/>
              <a:t>Text</a:t>
            </a:r>
          </a:p>
          <a:p>
            <a:pPr lvl="4"/>
            <a:r>
              <a:rPr lang="de-CH"/>
              <a:t>Text</a:t>
            </a:r>
          </a:p>
          <a:p>
            <a:pPr lvl="5"/>
            <a:r>
              <a:rPr lang="de-CH"/>
              <a:t>Text</a:t>
            </a:r>
          </a:p>
          <a:p>
            <a:pPr lvl="6"/>
            <a:r>
              <a:rPr lang="de-CH"/>
              <a:t>Text</a:t>
            </a:r>
          </a:p>
          <a:p>
            <a:pPr lvl="7"/>
            <a:r>
              <a:rPr lang="de-CH"/>
              <a:t>Text</a:t>
            </a:r>
          </a:p>
          <a:p>
            <a:pPr lvl="8"/>
            <a:r>
              <a:rPr lang="de-CH"/>
              <a:t>Text</a:t>
            </a:r>
          </a:p>
        </p:txBody>
      </p:sp>
      <p:pic>
        <p:nvPicPr>
          <p:cNvPr id="3" name="Picture 2" descr="A gold trophy with a blue background&#10;&#10;Description automatically generated">
            <a:extLst>
              <a:ext uri="{FF2B5EF4-FFF2-40B4-BE49-F238E27FC236}">
                <a16:creationId xmlns:a16="http://schemas.microsoft.com/office/drawing/2014/main" id="{E9875A79-3CA7-F221-AEE0-EA421A7687C9}"/>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1581176" y="302248"/>
            <a:ext cx="349155" cy="612154"/>
          </a:xfrm>
          <a:prstGeom prst="rect">
            <a:avLst/>
          </a:prstGeom>
        </p:spPr>
      </p:pic>
    </p:spTree>
    <p:extLst>
      <p:ext uri="{BB962C8B-B14F-4D97-AF65-F5344CB8AC3E}">
        <p14:creationId xmlns:p14="http://schemas.microsoft.com/office/powerpoint/2010/main" val="2260438002"/>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Image + Text_2_full black">
    <p:spTree>
      <p:nvGrpSpPr>
        <p:cNvPr id="1" name=""/>
        <p:cNvGrpSpPr/>
        <p:nvPr/>
      </p:nvGrpSpPr>
      <p:grpSpPr>
        <a:xfrm>
          <a:off x="0" y="0"/>
          <a:ext cx="0" cy="0"/>
          <a:chOff x="0" y="0"/>
          <a:chExt cx="0" cy="0"/>
        </a:xfrm>
      </p:grpSpPr>
      <p:sp>
        <p:nvSpPr>
          <p:cNvPr id="3" name="Text Placeholder 69">
            <a:extLst>
              <a:ext uri="{FF2B5EF4-FFF2-40B4-BE49-F238E27FC236}">
                <a16:creationId xmlns:a16="http://schemas.microsoft.com/office/drawing/2014/main" id="{945B13CB-7079-C741-DD56-940403A5DE91}"/>
              </a:ext>
            </a:extLst>
          </p:cNvPr>
          <p:cNvSpPr>
            <a:spLocks noGrp="1"/>
          </p:cNvSpPr>
          <p:nvPr>
            <p:ph type="body" sz="quarter" idx="21" hasCustomPrompt="1"/>
          </p:nvPr>
        </p:nvSpPr>
        <p:spPr>
          <a:xfrm>
            <a:off x="0" y="0"/>
            <a:ext cx="12192000" cy="6858000"/>
          </a:xfrm>
          <a:prstGeom prst="rect">
            <a:avLst/>
          </a:prstGeom>
          <a:solidFill>
            <a:schemeClr val="tx1"/>
          </a:solidFill>
        </p:spPr>
        <p:txBody>
          <a:bodyPr wrap="square" bIns="0" anchor="t">
            <a:noAutofit/>
          </a:bodyPr>
          <a:lstStyle>
            <a:lvl1pPr marL="0" indent="0" algn="l">
              <a:lnSpc>
                <a:spcPct val="80000"/>
              </a:lnSpc>
              <a:buNone/>
              <a:defRPr sz="100" cap="none" baseline="0">
                <a:solidFill>
                  <a:schemeClr val="tx1"/>
                </a:solidFill>
                <a:latin typeface="+mn-lt"/>
              </a:defRPr>
            </a:lvl1pPr>
          </a:lstStyle>
          <a:p>
            <a:pPr lvl="0"/>
            <a:r>
              <a:rPr lang="en-US"/>
              <a:t>.</a:t>
            </a:r>
            <a:endParaRPr lang="de-CH"/>
          </a:p>
        </p:txBody>
      </p:sp>
      <p:sp>
        <p:nvSpPr>
          <p:cNvPr id="22" name="Picture Placeholder 21">
            <a:extLst>
              <a:ext uri="{FF2B5EF4-FFF2-40B4-BE49-F238E27FC236}">
                <a16:creationId xmlns:a16="http://schemas.microsoft.com/office/drawing/2014/main" id="{003CD502-A381-A799-4886-36C66D72C042}"/>
              </a:ext>
            </a:extLst>
          </p:cNvPr>
          <p:cNvSpPr>
            <a:spLocks noGrp="1"/>
          </p:cNvSpPr>
          <p:nvPr>
            <p:ph type="pic" sz="quarter" idx="10" hasCustomPrompt="1"/>
          </p:nvPr>
        </p:nvSpPr>
        <p:spPr>
          <a:xfrm>
            <a:off x="946072" y="953310"/>
            <a:ext cx="3209286" cy="4951378"/>
          </a:xfrm>
          <a:custGeom>
            <a:avLst/>
            <a:gdLst>
              <a:gd name="connsiteX0" fmla="*/ 802321 w 3209286"/>
              <a:gd name="connsiteY0" fmla="*/ 2544415 h 4951378"/>
              <a:gd name="connsiteX1" fmla="*/ 2406964 w 3209286"/>
              <a:gd name="connsiteY1" fmla="*/ 2544415 h 4951378"/>
              <a:gd name="connsiteX2" fmla="*/ 3209286 w 3209286"/>
              <a:gd name="connsiteY2" fmla="*/ 3346736 h 4951378"/>
              <a:gd name="connsiteX3" fmla="*/ 2406964 w 3209286"/>
              <a:gd name="connsiteY3" fmla="*/ 3346736 h 4951378"/>
              <a:gd name="connsiteX4" fmla="*/ 3209286 w 3209286"/>
              <a:gd name="connsiteY4" fmla="*/ 4149057 h 4951378"/>
              <a:gd name="connsiteX5" fmla="*/ 2406964 w 3209286"/>
              <a:gd name="connsiteY5" fmla="*/ 4951378 h 4951378"/>
              <a:gd name="connsiteX6" fmla="*/ 802321 w 3209286"/>
              <a:gd name="connsiteY6" fmla="*/ 4951378 h 4951378"/>
              <a:gd name="connsiteX7" fmla="*/ 0 w 3209286"/>
              <a:gd name="connsiteY7" fmla="*/ 4149057 h 4951378"/>
              <a:gd name="connsiteX8" fmla="*/ 0 w 3209286"/>
              <a:gd name="connsiteY8" fmla="*/ 3346736 h 4951378"/>
              <a:gd name="connsiteX9" fmla="*/ 802321 w 3209286"/>
              <a:gd name="connsiteY9" fmla="*/ 2544415 h 4951378"/>
              <a:gd name="connsiteX10" fmla="*/ 802321 w 3209286"/>
              <a:gd name="connsiteY10" fmla="*/ 0 h 4951378"/>
              <a:gd name="connsiteX11" fmla="*/ 2406964 w 3209286"/>
              <a:gd name="connsiteY11" fmla="*/ 0 h 4951378"/>
              <a:gd name="connsiteX12" fmla="*/ 3209286 w 3209286"/>
              <a:gd name="connsiteY12" fmla="*/ 802321 h 4951378"/>
              <a:gd name="connsiteX13" fmla="*/ 2406964 w 3209286"/>
              <a:gd name="connsiteY13" fmla="*/ 1604642 h 4951378"/>
              <a:gd name="connsiteX14" fmla="*/ 3209286 w 3209286"/>
              <a:gd name="connsiteY14" fmla="*/ 1604642 h 4951378"/>
              <a:gd name="connsiteX15" fmla="*/ 3209286 w 3209286"/>
              <a:gd name="connsiteY15" fmla="*/ 2406963 h 4951378"/>
              <a:gd name="connsiteX16" fmla="*/ 0 w 3209286"/>
              <a:gd name="connsiteY16" fmla="*/ 2406963 h 4951378"/>
              <a:gd name="connsiteX17" fmla="*/ 0 w 3209286"/>
              <a:gd name="connsiteY17" fmla="*/ 1604642 h 4951378"/>
              <a:gd name="connsiteX18" fmla="*/ 802321 w 3209286"/>
              <a:gd name="connsiteY18" fmla="*/ 802321 h 4951378"/>
              <a:gd name="connsiteX19" fmla="*/ 0 w 3209286"/>
              <a:gd name="connsiteY19" fmla="*/ 802321 h 4951378"/>
              <a:gd name="connsiteX20" fmla="*/ 802321 w 3209286"/>
              <a:gd name="connsiteY20" fmla="*/ 0 h 49513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3209286" h="4951378">
                <a:moveTo>
                  <a:pt x="802321" y="2544415"/>
                </a:moveTo>
                <a:lnTo>
                  <a:pt x="2406964" y="2544415"/>
                </a:lnTo>
                <a:cubicBezTo>
                  <a:pt x="2850080" y="2544415"/>
                  <a:pt x="3209286" y="2903620"/>
                  <a:pt x="3209286" y="3346736"/>
                </a:cubicBezTo>
                <a:lnTo>
                  <a:pt x="2406964" y="3346736"/>
                </a:lnTo>
                <a:cubicBezTo>
                  <a:pt x="2850080" y="3346736"/>
                  <a:pt x="3209286" y="3705941"/>
                  <a:pt x="3209286" y="4149057"/>
                </a:cubicBezTo>
                <a:cubicBezTo>
                  <a:pt x="3209286" y="4592172"/>
                  <a:pt x="2850080" y="4951378"/>
                  <a:pt x="2406964" y="4951378"/>
                </a:cubicBezTo>
                <a:lnTo>
                  <a:pt x="802321" y="4951378"/>
                </a:lnTo>
                <a:cubicBezTo>
                  <a:pt x="359207" y="4951378"/>
                  <a:pt x="0" y="4592172"/>
                  <a:pt x="0" y="4149057"/>
                </a:cubicBezTo>
                <a:lnTo>
                  <a:pt x="0" y="3346736"/>
                </a:lnTo>
                <a:cubicBezTo>
                  <a:pt x="0" y="2903620"/>
                  <a:pt x="359207" y="2544415"/>
                  <a:pt x="802321" y="2544415"/>
                </a:cubicBezTo>
                <a:close/>
                <a:moveTo>
                  <a:pt x="802321" y="0"/>
                </a:moveTo>
                <a:lnTo>
                  <a:pt x="2406964" y="0"/>
                </a:lnTo>
                <a:cubicBezTo>
                  <a:pt x="2850080" y="0"/>
                  <a:pt x="3209286" y="359207"/>
                  <a:pt x="3209286" y="802321"/>
                </a:cubicBezTo>
                <a:cubicBezTo>
                  <a:pt x="3209286" y="1245437"/>
                  <a:pt x="2850080" y="1604642"/>
                  <a:pt x="2406964" y="1604642"/>
                </a:cubicBezTo>
                <a:lnTo>
                  <a:pt x="3209286" y="1604642"/>
                </a:lnTo>
                <a:lnTo>
                  <a:pt x="3209286" y="2406963"/>
                </a:lnTo>
                <a:lnTo>
                  <a:pt x="0" y="2406963"/>
                </a:lnTo>
                <a:lnTo>
                  <a:pt x="0" y="1604642"/>
                </a:lnTo>
                <a:cubicBezTo>
                  <a:pt x="0" y="1161527"/>
                  <a:pt x="359207" y="802321"/>
                  <a:pt x="802321" y="802321"/>
                </a:cubicBezTo>
                <a:lnTo>
                  <a:pt x="0" y="802321"/>
                </a:lnTo>
                <a:cubicBezTo>
                  <a:pt x="0" y="359207"/>
                  <a:pt x="359207" y="0"/>
                  <a:pt x="802321" y="0"/>
                </a:cubicBezTo>
                <a:close/>
              </a:path>
            </a:pathLst>
          </a:custGeom>
          <a:solidFill>
            <a:schemeClr val="bg1"/>
          </a:solidFill>
        </p:spPr>
        <p:txBody>
          <a:bodyPr wrap="square" bIns="1188720" anchor="ctr">
            <a:noAutofit/>
          </a:bodyPr>
          <a:lstStyle>
            <a:lvl1pPr marL="0" indent="0" algn="ctr">
              <a:buNone/>
              <a:defRPr>
                <a:solidFill>
                  <a:schemeClr val="tx1"/>
                </a:solidFill>
                <a:latin typeface="+mj-lt"/>
              </a:defRPr>
            </a:lvl1pPr>
          </a:lstStyle>
          <a:p>
            <a:r>
              <a:rPr lang="de-CH"/>
              <a:t>Add image</a:t>
            </a:r>
          </a:p>
        </p:txBody>
      </p:sp>
      <p:sp>
        <p:nvSpPr>
          <p:cNvPr id="23" name="Text Placeholder 26">
            <a:extLst>
              <a:ext uri="{FF2B5EF4-FFF2-40B4-BE49-F238E27FC236}">
                <a16:creationId xmlns:a16="http://schemas.microsoft.com/office/drawing/2014/main" id="{A7FEC3DD-F627-0A9E-35C6-B95FB7B918D6}"/>
              </a:ext>
            </a:extLst>
          </p:cNvPr>
          <p:cNvSpPr>
            <a:spLocks noGrp="1"/>
          </p:cNvSpPr>
          <p:nvPr>
            <p:ph type="body" sz="quarter" idx="11" hasCustomPrompt="1"/>
          </p:nvPr>
        </p:nvSpPr>
        <p:spPr>
          <a:xfrm>
            <a:off x="5916737" y="1653784"/>
            <a:ext cx="4802063" cy="892586"/>
          </a:xfrm>
          <a:prstGeom prst="rect">
            <a:avLst/>
          </a:prstGeom>
        </p:spPr>
        <p:txBody>
          <a:bodyPr lIns="91440" tIns="45720" rIns="91440" bIns="45720" anchor="b"/>
          <a:lstStyle>
            <a:lvl1pPr marL="0" indent="0" algn="l">
              <a:lnSpc>
                <a:spcPct val="80000"/>
              </a:lnSpc>
              <a:spcBef>
                <a:spcPts val="0"/>
              </a:spcBef>
              <a:buNone/>
              <a:defRPr sz="3600" cap="all" baseline="0">
                <a:solidFill>
                  <a:schemeClr val="bg1"/>
                </a:solidFill>
                <a:latin typeface="Arial Black" panose="020B0A04020102020204" pitchFamily="34" charset="0"/>
              </a:defRPr>
            </a:lvl1pPr>
          </a:lstStyle>
          <a:p>
            <a:pPr lvl="0"/>
            <a:r>
              <a:rPr lang="en-US"/>
              <a:t>Title</a:t>
            </a:r>
            <a:endParaRPr lang="de-CH"/>
          </a:p>
        </p:txBody>
      </p:sp>
      <p:sp>
        <p:nvSpPr>
          <p:cNvPr id="2" name="Text Placeholder 7">
            <a:extLst>
              <a:ext uri="{FF2B5EF4-FFF2-40B4-BE49-F238E27FC236}">
                <a16:creationId xmlns:a16="http://schemas.microsoft.com/office/drawing/2014/main" id="{F32F23CF-BA4B-430B-F044-FB6E87564782}"/>
              </a:ext>
            </a:extLst>
          </p:cNvPr>
          <p:cNvSpPr>
            <a:spLocks noGrp="1"/>
          </p:cNvSpPr>
          <p:nvPr>
            <p:ph type="body" sz="quarter" idx="63" hasCustomPrompt="1"/>
          </p:nvPr>
        </p:nvSpPr>
        <p:spPr>
          <a:xfrm>
            <a:off x="5916739" y="2557256"/>
            <a:ext cx="4802061" cy="3277958"/>
          </a:xfrm>
        </p:spPr>
        <p:txBody>
          <a:bodyPr/>
          <a:lstStyle>
            <a:lvl1pPr marL="0" indent="0">
              <a:spcBef>
                <a:spcPts val="0"/>
              </a:spcBef>
              <a:buFont typeface="Arial" panose="020B0604020202020204" pitchFamily="34" charset="0"/>
              <a:buNone/>
              <a:defRPr>
                <a:solidFill>
                  <a:schemeClr val="bg1"/>
                </a:solidFill>
                <a:latin typeface="+mj-lt"/>
              </a:defRPr>
            </a:lvl1pPr>
            <a:lvl2pPr marL="228600" indent="0">
              <a:spcBef>
                <a:spcPts val="0"/>
              </a:spcBef>
              <a:buFont typeface="Arial" panose="020B0604020202020204" pitchFamily="34" charset="0"/>
              <a:buNone/>
              <a:defRPr>
                <a:solidFill>
                  <a:schemeClr val="bg1"/>
                </a:solidFill>
                <a:latin typeface="+mj-lt"/>
              </a:defRPr>
            </a:lvl2pPr>
            <a:lvl3pPr marL="457200" indent="0">
              <a:spcBef>
                <a:spcPts val="0"/>
              </a:spcBef>
              <a:buFont typeface="Arial" panose="020B0604020202020204" pitchFamily="34" charset="0"/>
              <a:buNone/>
              <a:defRPr>
                <a:solidFill>
                  <a:schemeClr val="bg1"/>
                </a:solidFill>
                <a:latin typeface="+mj-lt"/>
              </a:defRPr>
            </a:lvl3pPr>
            <a:lvl4pPr marL="685800" indent="0">
              <a:spcBef>
                <a:spcPts val="0"/>
              </a:spcBef>
              <a:buFont typeface="Arial" panose="020B0604020202020204" pitchFamily="34" charset="0"/>
              <a:buNone/>
              <a:defRPr>
                <a:solidFill>
                  <a:schemeClr val="bg1"/>
                </a:solidFill>
                <a:latin typeface="+mj-lt"/>
              </a:defRPr>
            </a:lvl4pPr>
            <a:lvl5pPr marL="914400" indent="0">
              <a:spcBef>
                <a:spcPts val="0"/>
              </a:spcBef>
              <a:buFont typeface="Arial" panose="020B0604020202020204" pitchFamily="34" charset="0"/>
              <a:buNone/>
              <a:defRPr>
                <a:solidFill>
                  <a:schemeClr val="bg1"/>
                </a:solidFill>
                <a:latin typeface="+mj-lt"/>
              </a:defRPr>
            </a:lvl5pPr>
            <a:lvl6pPr marL="1143000" indent="0">
              <a:spcBef>
                <a:spcPts val="0"/>
              </a:spcBef>
              <a:buFont typeface="Arial" panose="020B0604020202020204" pitchFamily="34" charset="0"/>
              <a:buNone/>
              <a:defRPr>
                <a:solidFill>
                  <a:schemeClr val="bg1"/>
                </a:solidFill>
                <a:latin typeface="+mj-lt"/>
              </a:defRPr>
            </a:lvl6pPr>
            <a:lvl7pPr marL="1371600" indent="0">
              <a:spcBef>
                <a:spcPts val="0"/>
              </a:spcBef>
              <a:buFont typeface="Arial" panose="020B0604020202020204" pitchFamily="34" charset="0"/>
              <a:buNone/>
              <a:defRPr>
                <a:solidFill>
                  <a:schemeClr val="bg1"/>
                </a:solidFill>
                <a:latin typeface="+mj-lt"/>
              </a:defRPr>
            </a:lvl7pPr>
            <a:lvl8pPr marL="1600200" indent="0">
              <a:spcBef>
                <a:spcPts val="0"/>
              </a:spcBef>
              <a:buFont typeface="Arial" panose="020B0604020202020204" pitchFamily="34" charset="0"/>
              <a:buNone/>
              <a:defRPr>
                <a:solidFill>
                  <a:schemeClr val="bg1"/>
                </a:solidFill>
                <a:latin typeface="+mj-lt"/>
              </a:defRPr>
            </a:lvl8pPr>
            <a:lvl9pPr marL="1828800" indent="0">
              <a:spcBef>
                <a:spcPts val="0"/>
              </a:spcBef>
              <a:buFont typeface="Arial" panose="020B0604020202020204" pitchFamily="34" charset="0"/>
              <a:buNone/>
              <a:defRPr>
                <a:solidFill>
                  <a:schemeClr val="bg1"/>
                </a:solidFill>
                <a:latin typeface="+mj-lt"/>
              </a:defRPr>
            </a:lvl9pPr>
          </a:lstStyle>
          <a:p>
            <a:pPr lvl="0"/>
            <a:r>
              <a:rPr lang="en-US"/>
              <a:t>Text</a:t>
            </a:r>
          </a:p>
          <a:p>
            <a:pPr lvl="1"/>
            <a:r>
              <a:rPr lang="de-CH"/>
              <a:t>Text</a:t>
            </a:r>
          </a:p>
          <a:p>
            <a:pPr lvl="2"/>
            <a:r>
              <a:rPr lang="de-CH"/>
              <a:t>Text</a:t>
            </a:r>
          </a:p>
          <a:p>
            <a:pPr lvl="3"/>
            <a:r>
              <a:rPr lang="de-CH"/>
              <a:t>Text</a:t>
            </a:r>
          </a:p>
          <a:p>
            <a:pPr lvl="4"/>
            <a:r>
              <a:rPr lang="de-CH"/>
              <a:t>Text</a:t>
            </a:r>
          </a:p>
          <a:p>
            <a:pPr lvl="5"/>
            <a:r>
              <a:rPr lang="de-CH"/>
              <a:t>Text</a:t>
            </a:r>
          </a:p>
          <a:p>
            <a:pPr lvl="6"/>
            <a:r>
              <a:rPr lang="de-CH"/>
              <a:t>Text</a:t>
            </a:r>
          </a:p>
          <a:p>
            <a:pPr lvl="7"/>
            <a:r>
              <a:rPr lang="de-CH"/>
              <a:t>Text</a:t>
            </a:r>
          </a:p>
          <a:p>
            <a:pPr lvl="8"/>
            <a:r>
              <a:rPr lang="de-CH"/>
              <a:t>Text</a:t>
            </a:r>
          </a:p>
        </p:txBody>
      </p:sp>
      <p:pic>
        <p:nvPicPr>
          <p:cNvPr id="4" name="Picture 3" descr="A gold trophy with a blue background&#10;&#10;Description automatically generated">
            <a:extLst>
              <a:ext uri="{FF2B5EF4-FFF2-40B4-BE49-F238E27FC236}">
                <a16:creationId xmlns:a16="http://schemas.microsoft.com/office/drawing/2014/main" id="{48EBD790-E9B1-0C1B-14E0-2049A06FD7C0}"/>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1581176" y="302248"/>
            <a:ext cx="349155" cy="612154"/>
          </a:xfrm>
          <a:prstGeom prst="rect">
            <a:avLst/>
          </a:prstGeom>
        </p:spPr>
      </p:pic>
    </p:spTree>
    <p:extLst>
      <p:ext uri="{BB962C8B-B14F-4D97-AF65-F5344CB8AC3E}">
        <p14:creationId xmlns:p14="http://schemas.microsoft.com/office/powerpoint/2010/main" val="917452707"/>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Table + Text">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70F5357B-2DF0-BA56-4BB1-A6F75242BDFF}"/>
              </a:ext>
            </a:extLst>
          </p:cNvPr>
          <p:cNvSpPr/>
          <p:nvPr userDrawn="1"/>
        </p:nvSpPr>
        <p:spPr>
          <a:xfrm>
            <a:off x="0" y="2032000"/>
            <a:ext cx="7495425" cy="4826000"/>
          </a:xfrm>
          <a:prstGeom prst="rect">
            <a:avLst/>
          </a:prstGeom>
          <a:solidFill>
            <a:srgbClr val="F0F1F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CH"/>
          </a:p>
        </p:txBody>
      </p:sp>
      <p:sp>
        <p:nvSpPr>
          <p:cNvPr id="37" name="Text Placeholder 53">
            <a:extLst>
              <a:ext uri="{FF2B5EF4-FFF2-40B4-BE49-F238E27FC236}">
                <a16:creationId xmlns:a16="http://schemas.microsoft.com/office/drawing/2014/main" id="{87A1EDEF-CF6A-B659-9E42-2660C8566ABB}"/>
              </a:ext>
            </a:extLst>
          </p:cNvPr>
          <p:cNvSpPr>
            <a:spLocks noGrp="1"/>
          </p:cNvSpPr>
          <p:nvPr>
            <p:ph type="body" sz="quarter" idx="26" hasCustomPrompt="1"/>
          </p:nvPr>
        </p:nvSpPr>
        <p:spPr>
          <a:xfrm>
            <a:off x="7496175" y="2032000"/>
            <a:ext cx="4695825" cy="4826000"/>
          </a:xfrm>
          <a:custGeom>
            <a:avLst/>
            <a:gdLst>
              <a:gd name="connsiteX0" fmla="*/ 0 w 3594100"/>
              <a:gd name="connsiteY0" fmla="*/ 0 h 6858000"/>
              <a:gd name="connsiteX1" fmla="*/ 3594100 w 3594100"/>
              <a:gd name="connsiteY1" fmla="*/ 0 h 6858000"/>
              <a:gd name="connsiteX2" fmla="*/ 3594100 w 3594100"/>
              <a:gd name="connsiteY2" fmla="*/ 6858000 h 6858000"/>
              <a:gd name="connsiteX3" fmla="*/ 0 w 359410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3594100" h="6858000">
                <a:moveTo>
                  <a:pt x="0" y="0"/>
                </a:moveTo>
                <a:lnTo>
                  <a:pt x="3594100" y="0"/>
                </a:lnTo>
                <a:lnTo>
                  <a:pt x="3594100" y="6858000"/>
                </a:lnTo>
                <a:lnTo>
                  <a:pt x="0" y="6858000"/>
                </a:lnTo>
                <a:close/>
              </a:path>
            </a:pathLst>
          </a:custGeom>
          <a:solidFill>
            <a:schemeClr val="tx1"/>
          </a:solidFill>
        </p:spPr>
        <p:txBody>
          <a:bodyPr wrap="square" bIns="0" anchor="t">
            <a:noAutofit/>
          </a:bodyPr>
          <a:lstStyle>
            <a:lvl1pPr marL="0" indent="0" algn="l">
              <a:lnSpc>
                <a:spcPct val="80000"/>
              </a:lnSpc>
              <a:buNone/>
              <a:defRPr sz="100" cap="none" baseline="0">
                <a:solidFill>
                  <a:schemeClr val="bg2">
                    <a:lumMod val="20000"/>
                    <a:lumOff val="80000"/>
                  </a:schemeClr>
                </a:solidFill>
                <a:latin typeface="+mn-lt"/>
              </a:defRPr>
            </a:lvl1pPr>
          </a:lstStyle>
          <a:p>
            <a:pPr lvl="0"/>
            <a:r>
              <a:rPr lang="en-US"/>
              <a:t>.</a:t>
            </a:r>
            <a:endParaRPr lang="de-CH"/>
          </a:p>
        </p:txBody>
      </p:sp>
      <p:sp>
        <p:nvSpPr>
          <p:cNvPr id="34" name="Text Placeholder 26">
            <a:extLst>
              <a:ext uri="{FF2B5EF4-FFF2-40B4-BE49-F238E27FC236}">
                <a16:creationId xmlns:a16="http://schemas.microsoft.com/office/drawing/2014/main" id="{599537E4-2A10-EBC8-799D-A022BC3FADB8}"/>
              </a:ext>
            </a:extLst>
          </p:cNvPr>
          <p:cNvSpPr>
            <a:spLocks noGrp="1"/>
          </p:cNvSpPr>
          <p:nvPr>
            <p:ph type="body" sz="quarter" idx="11" hasCustomPrompt="1"/>
          </p:nvPr>
        </p:nvSpPr>
        <p:spPr>
          <a:xfrm>
            <a:off x="694717" y="526636"/>
            <a:ext cx="10242082" cy="892586"/>
          </a:xfrm>
          <a:prstGeom prst="rect">
            <a:avLst/>
          </a:prstGeom>
        </p:spPr>
        <p:txBody>
          <a:bodyPr lIns="91440" tIns="45720" rIns="91440" bIns="45720" anchor="t"/>
          <a:lstStyle>
            <a:lvl1pPr marL="0" indent="0" algn="l">
              <a:lnSpc>
                <a:spcPct val="80000"/>
              </a:lnSpc>
              <a:spcBef>
                <a:spcPts val="0"/>
              </a:spcBef>
              <a:buNone/>
              <a:defRPr sz="3600" cap="all" baseline="0">
                <a:solidFill>
                  <a:schemeClr val="tx1"/>
                </a:solidFill>
                <a:latin typeface="Arial Black" panose="020B0A04020102020204" pitchFamily="34" charset="0"/>
              </a:defRPr>
            </a:lvl1pPr>
          </a:lstStyle>
          <a:p>
            <a:pPr lvl="0"/>
            <a:r>
              <a:rPr lang="en-US"/>
              <a:t>Title</a:t>
            </a:r>
            <a:endParaRPr lang="de-CH"/>
          </a:p>
        </p:txBody>
      </p:sp>
      <p:sp>
        <p:nvSpPr>
          <p:cNvPr id="36" name="Table Placeholder 35">
            <a:extLst>
              <a:ext uri="{FF2B5EF4-FFF2-40B4-BE49-F238E27FC236}">
                <a16:creationId xmlns:a16="http://schemas.microsoft.com/office/drawing/2014/main" id="{B93B0441-8B27-2054-7B97-B29853C542BF}"/>
              </a:ext>
            </a:extLst>
          </p:cNvPr>
          <p:cNvSpPr>
            <a:spLocks noGrp="1"/>
          </p:cNvSpPr>
          <p:nvPr>
            <p:ph type="tbl" sz="quarter" idx="12" hasCustomPrompt="1"/>
          </p:nvPr>
        </p:nvSpPr>
        <p:spPr>
          <a:xfrm>
            <a:off x="0" y="2032000"/>
            <a:ext cx="7496175" cy="4825999"/>
          </a:xfrm>
          <a:prstGeom prst="rect">
            <a:avLst/>
          </a:prstGeom>
        </p:spPr>
        <p:txBody>
          <a:bodyPr bIns="822960" anchor="ctr"/>
          <a:lstStyle>
            <a:lvl1pPr marL="0" indent="0" algn="ctr">
              <a:buNone/>
              <a:defRPr>
                <a:latin typeface="+mj-lt"/>
              </a:defRPr>
            </a:lvl1pPr>
          </a:lstStyle>
          <a:p>
            <a:r>
              <a:rPr lang="de-CH"/>
              <a:t>Add table</a:t>
            </a:r>
          </a:p>
        </p:txBody>
      </p:sp>
      <p:sp>
        <p:nvSpPr>
          <p:cNvPr id="5" name="Text Placeholder 7">
            <a:extLst>
              <a:ext uri="{FF2B5EF4-FFF2-40B4-BE49-F238E27FC236}">
                <a16:creationId xmlns:a16="http://schemas.microsoft.com/office/drawing/2014/main" id="{E5B955DC-CF02-A6EB-3D3F-8B02AFEB5EA3}"/>
              </a:ext>
            </a:extLst>
          </p:cNvPr>
          <p:cNvSpPr>
            <a:spLocks noGrp="1"/>
          </p:cNvSpPr>
          <p:nvPr>
            <p:ph type="body" sz="quarter" idx="64" hasCustomPrompt="1"/>
          </p:nvPr>
        </p:nvSpPr>
        <p:spPr>
          <a:xfrm>
            <a:off x="7816231" y="2873829"/>
            <a:ext cx="4054963" cy="3357787"/>
          </a:xfrm>
        </p:spPr>
        <p:txBody>
          <a:bodyPr anchor="ctr"/>
          <a:lstStyle>
            <a:lvl1pPr marL="0" indent="0">
              <a:spcBef>
                <a:spcPts val="0"/>
              </a:spcBef>
              <a:buFont typeface="Arial" panose="020B0604020202020204" pitchFamily="34" charset="0"/>
              <a:buNone/>
              <a:defRPr>
                <a:solidFill>
                  <a:schemeClr val="bg1"/>
                </a:solidFill>
                <a:latin typeface="+mj-lt"/>
              </a:defRPr>
            </a:lvl1pPr>
            <a:lvl2pPr marL="228600" indent="0">
              <a:spcBef>
                <a:spcPts val="0"/>
              </a:spcBef>
              <a:buFont typeface="Arial" panose="020B0604020202020204" pitchFamily="34" charset="0"/>
              <a:buNone/>
              <a:defRPr>
                <a:solidFill>
                  <a:schemeClr val="bg1"/>
                </a:solidFill>
                <a:latin typeface="+mj-lt"/>
              </a:defRPr>
            </a:lvl2pPr>
            <a:lvl3pPr marL="457200" indent="0">
              <a:spcBef>
                <a:spcPts val="0"/>
              </a:spcBef>
              <a:buFont typeface="Arial" panose="020B0604020202020204" pitchFamily="34" charset="0"/>
              <a:buNone/>
              <a:defRPr>
                <a:solidFill>
                  <a:schemeClr val="bg1"/>
                </a:solidFill>
                <a:latin typeface="+mj-lt"/>
              </a:defRPr>
            </a:lvl3pPr>
            <a:lvl4pPr marL="685800" indent="0">
              <a:spcBef>
                <a:spcPts val="0"/>
              </a:spcBef>
              <a:buFont typeface="Arial" panose="020B0604020202020204" pitchFamily="34" charset="0"/>
              <a:buNone/>
              <a:defRPr>
                <a:solidFill>
                  <a:schemeClr val="bg1"/>
                </a:solidFill>
                <a:latin typeface="+mj-lt"/>
              </a:defRPr>
            </a:lvl4pPr>
            <a:lvl5pPr marL="914400" indent="0">
              <a:spcBef>
                <a:spcPts val="0"/>
              </a:spcBef>
              <a:buFont typeface="Arial" panose="020B0604020202020204" pitchFamily="34" charset="0"/>
              <a:buNone/>
              <a:defRPr>
                <a:solidFill>
                  <a:schemeClr val="bg1"/>
                </a:solidFill>
                <a:latin typeface="+mj-lt"/>
              </a:defRPr>
            </a:lvl5pPr>
            <a:lvl6pPr marL="1143000" indent="0">
              <a:spcBef>
                <a:spcPts val="0"/>
              </a:spcBef>
              <a:buFont typeface="Arial" panose="020B0604020202020204" pitchFamily="34" charset="0"/>
              <a:buNone/>
              <a:defRPr>
                <a:solidFill>
                  <a:schemeClr val="bg1"/>
                </a:solidFill>
                <a:latin typeface="+mj-lt"/>
              </a:defRPr>
            </a:lvl6pPr>
            <a:lvl7pPr marL="1371600" indent="0">
              <a:spcBef>
                <a:spcPts val="0"/>
              </a:spcBef>
              <a:buFont typeface="Arial" panose="020B0604020202020204" pitchFamily="34" charset="0"/>
              <a:buNone/>
              <a:defRPr>
                <a:solidFill>
                  <a:schemeClr val="bg1"/>
                </a:solidFill>
                <a:latin typeface="+mj-lt"/>
              </a:defRPr>
            </a:lvl7pPr>
            <a:lvl8pPr marL="1600200" indent="0">
              <a:spcBef>
                <a:spcPts val="0"/>
              </a:spcBef>
              <a:buFont typeface="Arial" panose="020B0604020202020204" pitchFamily="34" charset="0"/>
              <a:buNone/>
              <a:defRPr>
                <a:solidFill>
                  <a:schemeClr val="bg1"/>
                </a:solidFill>
                <a:latin typeface="+mj-lt"/>
              </a:defRPr>
            </a:lvl8pPr>
            <a:lvl9pPr marL="1828800" indent="0">
              <a:spcBef>
                <a:spcPts val="0"/>
              </a:spcBef>
              <a:buFont typeface="Arial" panose="020B0604020202020204" pitchFamily="34" charset="0"/>
              <a:buNone/>
              <a:defRPr>
                <a:solidFill>
                  <a:schemeClr val="bg1"/>
                </a:solidFill>
                <a:latin typeface="+mj-lt"/>
              </a:defRPr>
            </a:lvl9pPr>
          </a:lstStyle>
          <a:p>
            <a:pPr lvl="0"/>
            <a:r>
              <a:rPr lang="en-US"/>
              <a:t>Text</a:t>
            </a:r>
          </a:p>
          <a:p>
            <a:pPr lvl="1"/>
            <a:r>
              <a:rPr lang="de-CH"/>
              <a:t>Text</a:t>
            </a:r>
          </a:p>
          <a:p>
            <a:pPr lvl="2"/>
            <a:r>
              <a:rPr lang="de-CH"/>
              <a:t>Text</a:t>
            </a:r>
          </a:p>
          <a:p>
            <a:pPr lvl="3"/>
            <a:r>
              <a:rPr lang="de-CH"/>
              <a:t>Text</a:t>
            </a:r>
          </a:p>
          <a:p>
            <a:pPr lvl="4"/>
            <a:r>
              <a:rPr lang="de-CH"/>
              <a:t>Text</a:t>
            </a:r>
          </a:p>
          <a:p>
            <a:pPr lvl="5"/>
            <a:r>
              <a:rPr lang="de-CH"/>
              <a:t>Text</a:t>
            </a:r>
          </a:p>
          <a:p>
            <a:pPr lvl="6"/>
            <a:r>
              <a:rPr lang="de-CH"/>
              <a:t>Text</a:t>
            </a:r>
          </a:p>
          <a:p>
            <a:pPr lvl="7"/>
            <a:r>
              <a:rPr lang="de-CH"/>
              <a:t>Text</a:t>
            </a:r>
          </a:p>
          <a:p>
            <a:pPr lvl="8"/>
            <a:r>
              <a:rPr lang="de-CH"/>
              <a:t>Text</a:t>
            </a:r>
          </a:p>
        </p:txBody>
      </p:sp>
      <p:pic>
        <p:nvPicPr>
          <p:cNvPr id="2" name="Picture 1" descr="A gold trophy with a blue background&#10;&#10;Description automatically generated">
            <a:extLst>
              <a:ext uri="{FF2B5EF4-FFF2-40B4-BE49-F238E27FC236}">
                <a16:creationId xmlns:a16="http://schemas.microsoft.com/office/drawing/2014/main" id="{38DDAA2A-7170-4CEC-CF28-9872ED4CB926}"/>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1581176" y="302248"/>
            <a:ext cx="349155" cy="612154"/>
          </a:xfrm>
          <a:prstGeom prst="rect">
            <a:avLst/>
          </a:prstGeom>
        </p:spPr>
      </p:pic>
    </p:spTree>
    <p:extLst>
      <p:ext uri="{BB962C8B-B14F-4D97-AF65-F5344CB8AC3E}">
        <p14:creationId xmlns:p14="http://schemas.microsoft.com/office/powerpoint/2010/main" val="2763726101"/>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Image + Text_3">
    <p:spTree>
      <p:nvGrpSpPr>
        <p:cNvPr id="1" name=""/>
        <p:cNvGrpSpPr/>
        <p:nvPr/>
      </p:nvGrpSpPr>
      <p:grpSpPr>
        <a:xfrm>
          <a:off x="0" y="0"/>
          <a:ext cx="0" cy="0"/>
          <a:chOff x="0" y="0"/>
          <a:chExt cx="0" cy="0"/>
        </a:xfrm>
      </p:grpSpPr>
      <p:sp>
        <p:nvSpPr>
          <p:cNvPr id="31" name="Text Placeholder 26">
            <a:extLst>
              <a:ext uri="{FF2B5EF4-FFF2-40B4-BE49-F238E27FC236}">
                <a16:creationId xmlns:a16="http://schemas.microsoft.com/office/drawing/2014/main" id="{1EF681F0-9020-2206-D887-AD04B3EE0C78}"/>
              </a:ext>
            </a:extLst>
          </p:cNvPr>
          <p:cNvSpPr>
            <a:spLocks noGrp="1"/>
          </p:cNvSpPr>
          <p:nvPr>
            <p:ph type="body" sz="quarter" idx="29" hasCustomPrompt="1"/>
          </p:nvPr>
        </p:nvSpPr>
        <p:spPr>
          <a:xfrm>
            <a:off x="7574388" y="1619063"/>
            <a:ext cx="3252754" cy="646331"/>
          </a:xfrm>
          <a:prstGeom prst="rect">
            <a:avLst/>
          </a:prstGeom>
        </p:spPr>
        <p:txBody>
          <a:bodyPr lIns="91440" tIns="45720" rIns="91440" bIns="45720" anchor="ctr"/>
          <a:lstStyle>
            <a:lvl1pPr marL="0" indent="0" algn="l">
              <a:lnSpc>
                <a:spcPct val="100000"/>
              </a:lnSpc>
              <a:spcBef>
                <a:spcPts val="0"/>
              </a:spcBef>
              <a:buNone/>
              <a:defRPr sz="1200" cap="none" baseline="0">
                <a:solidFill>
                  <a:schemeClr val="tx1"/>
                </a:solidFill>
                <a:latin typeface="+mj-lt"/>
              </a:defRPr>
            </a:lvl1pPr>
          </a:lstStyle>
          <a:p>
            <a:pPr lvl="0"/>
            <a:r>
              <a:rPr lang="en-US"/>
              <a:t>Text</a:t>
            </a:r>
            <a:endParaRPr lang="de-CH"/>
          </a:p>
        </p:txBody>
      </p:sp>
      <p:sp>
        <p:nvSpPr>
          <p:cNvPr id="33" name="Text Placeholder 26">
            <a:extLst>
              <a:ext uri="{FF2B5EF4-FFF2-40B4-BE49-F238E27FC236}">
                <a16:creationId xmlns:a16="http://schemas.microsoft.com/office/drawing/2014/main" id="{C41E9B82-B5B1-718B-9327-E2E0647B05B0}"/>
              </a:ext>
            </a:extLst>
          </p:cNvPr>
          <p:cNvSpPr>
            <a:spLocks noGrp="1"/>
          </p:cNvSpPr>
          <p:nvPr>
            <p:ph type="body" sz="quarter" idx="30" hasCustomPrompt="1"/>
          </p:nvPr>
        </p:nvSpPr>
        <p:spPr>
          <a:xfrm>
            <a:off x="7574388" y="2602692"/>
            <a:ext cx="3252754" cy="646331"/>
          </a:xfrm>
          <a:prstGeom prst="rect">
            <a:avLst/>
          </a:prstGeom>
        </p:spPr>
        <p:txBody>
          <a:bodyPr lIns="91440" tIns="45720" rIns="91440" bIns="45720" anchor="ctr"/>
          <a:lstStyle>
            <a:lvl1pPr marL="0" indent="0" algn="l">
              <a:lnSpc>
                <a:spcPct val="100000"/>
              </a:lnSpc>
              <a:spcBef>
                <a:spcPts val="0"/>
              </a:spcBef>
              <a:buNone/>
              <a:defRPr sz="1200" cap="none" baseline="0">
                <a:solidFill>
                  <a:schemeClr val="tx1"/>
                </a:solidFill>
                <a:latin typeface="+mj-lt"/>
              </a:defRPr>
            </a:lvl1pPr>
          </a:lstStyle>
          <a:p>
            <a:pPr lvl="0"/>
            <a:r>
              <a:rPr lang="en-US"/>
              <a:t>Text</a:t>
            </a:r>
            <a:endParaRPr lang="de-CH"/>
          </a:p>
        </p:txBody>
      </p:sp>
      <p:sp>
        <p:nvSpPr>
          <p:cNvPr id="34" name="Text Placeholder 26">
            <a:extLst>
              <a:ext uri="{FF2B5EF4-FFF2-40B4-BE49-F238E27FC236}">
                <a16:creationId xmlns:a16="http://schemas.microsoft.com/office/drawing/2014/main" id="{98FCC9AA-6E71-D8A1-FE12-48B8C5EB7F39}"/>
              </a:ext>
            </a:extLst>
          </p:cNvPr>
          <p:cNvSpPr>
            <a:spLocks noGrp="1"/>
          </p:cNvSpPr>
          <p:nvPr>
            <p:ph type="body" sz="quarter" idx="31" hasCustomPrompt="1"/>
          </p:nvPr>
        </p:nvSpPr>
        <p:spPr>
          <a:xfrm>
            <a:off x="7574388" y="3586321"/>
            <a:ext cx="3252754" cy="646331"/>
          </a:xfrm>
          <a:prstGeom prst="rect">
            <a:avLst/>
          </a:prstGeom>
        </p:spPr>
        <p:txBody>
          <a:bodyPr lIns="91440" tIns="45720" rIns="91440" bIns="45720" anchor="ctr"/>
          <a:lstStyle>
            <a:lvl1pPr marL="0" indent="0" algn="l">
              <a:lnSpc>
                <a:spcPct val="100000"/>
              </a:lnSpc>
              <a:spcBef>
                <a:spcPts val="0"/>
              </a:spcBef>
              <a:buNone/>
              <a:defRPr sz="1200" cap="none" baseline="0">
                <a:solidFill>
                  <a:schemeClr val="tx1"/>
                </a:solidFill>
                <a:latin typeface="+mj-lt"/>
              </a:defRPr>
            </a:lvl1pPr>
          </a:lstStyle>
          <a:p>
            <a:pPr lvl="0"/>
            <a:r>
              <a:rPr lang="en-US"/>
              <a:t>Text</a:t>
            </a:r>
            <a:endParaRPr lang="de-CH"/>
          </a:p>
        </p:txBody>
      </p:sp>
      <p:sp>
        <p:nvSpPr>
          <p:cNvPr id="35" name="Text Placeholder 26">
            <a:extLst>
              <a:ext uri="{FF2B5EF4-FFF2-40B4-BE49-F238E27FC236}">
                <a16:creationId xmlns:a16="http://schemas.microsoft.com/office/drawing/2014/main" id="{C75CE240-E949-11C1-FE7D-1E3A58D963B6}"/>
              </a:ext>
            </a:extLst>
          </p:cNvPr>
          <p:cNvSpPr>
            <a:spLocks noGrp="1"/>
          </p:cNvSpPr>
          <p:nvPr>
            <p:ph type="body" sz="quarter" idx="32" hasCustomPrompt="1"/>
          </p:nvPr>
        </p:nvSpPr>
        <p:spPr>
          <a:xfrm>
            <a:off x="7574388" y="4569950"/>
            <a:ext cx="3252754" cy="646331"/>
          </a:xfrm>
          <a:prstGeom prst="rect">
            <a:avLst/>
          </a:prstGeom>
        </p:spPr>
        <p:txBody>
          <a:bodyPr lIns="91440" tIns="45720" rIns="91440" bIns="45720" anchor="ctr"/>
          <a:lstStyle>
            <a:lvl1pPr marL="0" indent="0" algn="l">
              <a:lnSpc>
                <a:spcPct val="100000"/>
              </a:lnSpc>
              <a:spcBef>
                <a:spcPts val="0"/>
              </a:spcBef>
              <a:buNone/>
              <a:defRPr sz="1200" cap="none" baseline="0">
                <a:solidFill>
                  <a:schemeClr val="tx1"/>
                </a:solidFill>
                <a:latin typeface="+mj-lt"/>
              </a:defRPr>
            </a:lvl1pPr>
          </a:lstStyle>
          <a:p>
            <a:pPr lvl="0"/>
            <a:r>
              <a:rPr lang="en-US"/>
              <a:t>Text</a:t>
            </a:r>
            <a:endParaRPr lang="de-CH"/>
          </a:p>
        </p:txBody>
      </p:sp>
      <p:sp>
        <p:nvSpPr>
          <p:cNvPr id="49" name="Text Placeholder 48">
            <a:extLst>
              <a:ext uri="{FF2B5EF4-FFF2-40B4-BE49-F238E27FC236}">
                <a16:creationId xmlns:a16="http://schemas.microsoft.com/office/drawing/2014/main" id="{AABA1A46-C8C6-F4BF-AD51-9DEF92522B26}"/>
              </a:ext>
            </a:extLst>
          </p:cNvPr>
          <p:cNvSpPr>
            <a:spLocks noGrp="1"/>
          </p:cNvSpPr>
          <p:nvPr>
            <p:ph type="body" sz="quarter" idx="37" hasCustomPrompt="1"/>
          </p:nvPr>
        </p:nvSpPr>
        <p:spPr>
          <a:xfrm>
            <a:off x="6908673" y="0"/>
            <a:ext cx="537053" cy="6858000"/>
          </a:xfrm>
          <a:prstGeom prst="rect">
            <a:avLst/>
          </a:prstGeom>
          <a:solidFill>
            <a:schemeClr val="bg1"/>
          </a:solidFill>
        </p:spPr>
        <p:txBody>
          <a:bodyPr wrap="square" lIns="91440" tIns="45720" rIns="91440" bIns="45720" anchor="ctr">
            <a:noAutofit/>
          </a:bodyPr>
          <a:lstStyle>
            <a:lvl1pPr marL="0" indent="0" algn="l">
              <a:lnSpc>
                <a:spcPct val="100000"/>
              </a:lnSpc>
              <a:spcBef>
                <a:spcPts val="0"/>
              </a:spcBef>
              <a:buNone/>
              <a:defRPr sz="100" cap="none" baseline="0">
                <a:solidFill>
                  <a:schemeClr val="bg1"/>
                </a:solidFill>
                <a:latin typeface="FWC26 Normal Thin" pitchFamily="50" charset="0"/>
              </a:defRPr>
            </a:lvl1pPr>
          </a:lstStyle>
          <a:p>
            <a:pPr lvl="0"/>
            <a:r>
              <a:rPr lang="en-US"/>
              <a:t>.</a:t>
            </a:r>
            <a:endParaRPr lang="de-CH"/>
          </a:p>
        </p:txBody>
      </p:sp>
      <p:sp>
        <p:nvSpPr>
          <p:cNvPr id="29" name="Picture Placeholder 45">
            <a:extLst>
              <a:ext uri="{FF2B5EF4-FFF2-40B4-BE49-F238E27FC236}">
                <a16:creationId xmlns:a16="http://schemas.microsoft.com/office/drawing/2014/main" id="{317CE2F4-4517-A0F3-5EB5-1777E2EFE9E8}"/>
              </a:ext>
            </a:extLst>
          </p:cNvPr>
          <p:cNvSpPr>
            <a:spLocks noGrp="1"/>
          </p:cNvSpPr>
          <p:nvPr>
            <p:ph type="pic" sz="quarter" idx="10" hasCustomPrompt="1"/>
          </p:nvPr>
        </p:nvSpPr>
        <p:spPr>
          <a:xfrm>
            <a:off x="0" y="0"/>
            <a:ext cx="6904530" cy="6858000"/>
          </a:xfrm>
          <a:prstGeom prst="rect">
            <a:avLst/>
          </a:prstGeom>
          <a:solidFill>
            <a:schemeClr val="tx1"/>
          </a:solidFill>
        </p:spPr>
        <p:txBody>
          <a:bodyPr wrap="square" bIns="1188720" anchor="ctr">
            <a:noAutofit/>
          </a:bodyPr>
          <a:lstStyle>
            <a:lvl1pPr marL="0" indent="0" algn="ctr">
              <a:buNone/>
              <a:defRPr>
                <a:solidFill>
                  <a:schemeClr val="bg1"/>
                </a:solidFill>
                <a:latin typeface="+mj-lt"/>
              </a:defRPr>
            </a:lvl1pPr>
          </a:lstStyle>
          <a:p>
            <a:r>
              <a:rPr lang="de-CH"/>
              <a:t>Add image</a:t>
            </a:r>
          </a:p>
        </p:txBody>
      </p:sp>
      <p:sp>
        <p:nvSpPr>
          <p:cNvPr id="30" name="Text Placeholder 26">
            <a:extLst>
              <a:ext uri="{FF2B5EF4-FFF2-40B4-BE49-F238E27FC236}">
                <a16:creationId xmlns:a16="http://schemas.microsoft.com/office/drawing/2014/main" id="{728A1F26-7EFF-E2A4-6B34-D009DC5312CF}"/>
              </a:ext>
            </a:extLst>
          </p:cNvPr>
          <p:cNvSpPr>
            <a:spLocks noGrp="1"/>
          </p:cNvSpPr>
          <p:nvPr>
            <p:ph type="body" sz="quarter" idx="11" hasCustomPrompt="1"/>
          </p:nvPr>
        </p:nvSpPr>
        <p:spPr>
          <a:xfrm>
            <a:off x="495300" y="5599322"/>
            <a:ext cx="5600700" cy="892586"/>
          </a:xfrm>
          <a:prstGeom prst="rect">
            <a:avLst/>
          </a:prstGeom>
        </p:spPr>
        <p:txBody>
          <a:bodyPr lIns="91440" tIns="45720" rIns="91440" bIns="45720" anchor="b"/>
          <a:lstStyle>
            <a:lvl1pPr marL="0" indent="0" algn="l">
              <a:lnSpc>
                <a:spcPct val="80000"/>
              </a:lnSpc>
              <a:spcBef>
                <a:spcPts val="0"/>
              </a:spcBef>
              <a:buNone/>
              <a:defRPr sz="4800" cap="all" baseline="0">
                <a:solidFill>
                  <a:schemeClr val="bg1"/>
                </a:solidFill>
                <a:latin typeface="Arial Black" panose="020B0A04020102020204" pitchFamily="34" charset="0"/>
              </a:defRPr>
            </a:lvl1pPr>
          </a:lstStyle>
          <a:p>
            <a:pPr lvl="0"/>
            <a:r>
              <a:rPr lang="en-US"/>
              <a:t>Title</a:t>
            </a:r>
            <a:endParaRPr lang="de-CH"/>
          </a:p>
        </p:txBody>
      </p:sp>
      <p:sp>
        <p:nvSpPr>
          <p:cNvPr id="45" name="Text Placeholder 44">
            <a:extLst>
              <a:ext uri="{FF2B5EF4-FFF2-40B4-BE49-F238E27FC236}">
                <a16:creationId xmlns:a16="http://schemas.microsoft.com/office/drawing/2014/main" id="{652F8BD9-DD43-3279-A27D-52FC5BE80009}"/>
              </a:ext>
            </a:extLst>
          </p:cNvPr>
          <p:cNvSpPr>
            <a:spLocks noGrp="1"/>
          </p:cNvSpPr>
          <p:nvPr>
            <p:ph type="body" sz="quarter" idx="33" hasCustomPrompt="1"/>
          </p:nvPr>
        </p:nvSpPr>
        <p:spPr>
          <a:xfrm>
            <a:off x="6568235" y="1673704"/>
            <a:ext cx="537053" cy="537051"/>
          </a:xfrm>
          <a:custGeom>
            <a:avLst/>
            <a:gdLst>
              <a:gd name="connsiteX0" fmla="*/ 537053 w 537053"/>
              <a:gd name="connsiteY0" fmla="*/ 0 h 537051"/>
              <a:gd name="connsiteX1" fmla="*/ 537053 w 537053"/>
              <a:gd name="connsiteY1" fmla="*/ 537051 h 537051"/>
              <a:gd name="connsiteX2" fmla="*/ 0 w 537053"/>
              <a:gd name="connsiteY2" fmla="*/ 537051 h 537051"/>
              <a:gd name="connsiteX3" fmla="*/ 537053 w 537053"/>
              <a:gd name="connsiteY3" fmla="*/ 0 h 537051"/>
            </a:gdLst>
            <a:ahLst/>
            <a:cxnLst>
              <a:cxn ang="0">
                <a:pos x="connsiteX0" y="connsiteY0"/>
              </a:cxn>
              <a:cxn ang="0">
                <a:pos x="connsiteX1" y="connsiteY1"/>
              </a:cxn>
              <a:cxn ang="0">
                <a:pos x="connsiteX2" y="connsiteY2"/>
              </a:cxn>
              <a:cxn ang="0">
                <a:pos x="connsiteX3" y="connsiteY3"/>
              </a:cxn>
            </a:cxnLst>
            <a:rect l="l" t="t" r="r" b="b"/>
            <a:pathLst>
              <a:path w="537053" h="537051">
                <a:moveTo>
                  <a:pt x="537053" y="0"/>
                </a:moveTo>
                <a:lnTo>
                  <a:pt x="537053" y="537051"/>
                </a:lnTo>
                <a:lnTo>
                  <a:pt x="0" y="537051"/>
                </a:lnTo>
                <a:cubicBezTo>
                  <a:pt x="0" y="240599"/>
                  <a:pt x="240600" y="0"/>
                  <a:pt x="537053" y="0"/>
                </a:cubicBezTo>
                <a:close/>
              </a:path>
            </a:pathLst>
          </a:custGeom>
          <a:solidFill>
            <a:srgbClr val="8E47E5"/>
          </a:solidFill>
        </p:spPr>
        <p:txBody>
          <a:bodyPr wrap="square" lIns="91440" tIns="45720" rIns="91440" bIns="45720" anchor="ctr">
            <a:noAutofit/>
          </a:bodyPr>
          <a:lstStyle>
            <a:lvl1pPr marL="0" indent="0" algn="l">
              <a:lnSpc>
                <a:spcPct val="100000"/>
              </a:lnSpc>
              <a:spcBef>
                <a:spcPts val="0"/>
              </a:spcBef>
              <a:buNone/>
              <a:defRPr sz="100" cap="none" baseline="0">
                <a:solidFill>
                  <a:srgbClr val="8E47E5"/>
                </a:solidFill>
                <a:latin typeface="FWC26 Normal Thin" pitchFamily="50" charset="0"/>
              </a:defRPr>
            </a:lvl1pPr>
          </a:lstStyle>
          <a:p>
            <a:pPr lvl="0"/>
            <a:r>
              <a:rPr lang="en-US"/>
              <a:t>.</a:t>
            </a:r>
            <a:endParaRPr lang="de-CH"/>
          </a:p>
        </p:txBody>
      </p:sp>
      <p:sp>
        <p:nvSpPr>
          <p:cNvPr id="46" name="Text Placeholder 45">
            <a:extLst>
              <a:ext uri="{FF2B5EF4-FFF2-40B4-BE49-F238E27FC236}">
                <a16:creationId xmlns:a16="http://schemas.microsoft.com/office/drawing/2014/main" id="{56419E4A-E562-C654-FE92-D338EC082C4C}"/>
              </a:ext>
            </a:extLst>
          </p:cNvPr>
          <p:cNvSpPr>
            <a:spLocks noGrp="1"/>
          </p:cNvSpPr>
          <p:nvPr>
            <p:ph type="body" sz="quarter" idx="34" hasCustomPrompt="1"/>
          </p:nvPr>
        </p:nvSpPr>
        <p:spPr>
          <a:xfrm>
            <a:off x="6568235" y="2657331"/>
            <a:ext cx="537053" cy="537051"/>
          </a:xfrm>
          <a:custGeom>
            <a:avLst/>
            <a:gdLst>
              <a:gd name="connsiteX0" fmla="*/ 537053 w 537053"/>
              <a:gd name="connsiteY0" fmla="*/ 0 h 537051"/>
              <a:gd name="connsiteX1" fmla="*/ 537053 w 537053"/>
              <a:gd name="connsiteY1" fmla="*/ 537051 h 537051"/>
              <a:gd name="connsiteX2" fmla="*/ 0 w 537053"/>
              <a:gd name="connsiteY2" fmla="*/ 537051 h 537051"/>
              <a:gd name="connsiteX3" fmla="*/ 537053 w 537053"/>
              <a:gd name="connsiteY3" fmla="*/ 0 h 537051"/>
            </a:gdLst>
            <a:ahLst/>
            <a:cxnLst>
              <a:cxn ang="0">
                <a:pos x="connsiteX0" y="connsiteY0"/>
              </a:cxn>
              <a:cxn ang="0">
                <a:pos x="connsiteX1" y="connsiteY1"/>
              </a:cxn>
              <a:cxn ang="0">
                <a:pos x="connsiteX2" y="connsiteY2"/>
              </a:cxn>
              <a:cxn ang="0">
                <a:pos x="connsiteX3" y="connsiteY3"/>
              </a:cxn>
            </a:cxnLst>
            <a:rect l="l" t="t" r="r" b="b"/>
            <a:pathLst>
              <a:path w="537053" h="537051">
                <a:moveTo>
                  <a:pt x="537053" y="0"/>
                </a:moveTo>
                <a:lnTo>
                  <a:pt x="537053" y="537051"/>
                </a:lnTo>
                <a:lnTo>
                  <a:pt x="0" y="537051"/>
                </a:lnTo>
                <a:cubicBezTo>
                  <a:pt x="0" y="240599"/>
                  <a:pt x="240600" y="0"/>
                  <a:pt x="537053" y="0"/>
                </a:cubicBezTo>
                <a:close/>
              </a:path>
            </a:pathLst>
          </a:custGeom>
          <a:solidFill>
            <a:srgbClr val="8E47E5"/>
          </a:solidFill>
        </p:spPr>
        <p:txBody>
          <a:bodyPr wrap="square" lIns="91440" tIns="45720" rIns="91440" bIns="45720" anchor="ctr">
            <a:noAutofit/>
          </a:bodyPr>
          <a:lstStyle>
            <a:lvl1pPr marL="0" indent="0" algn="l">
              <a:lnSpc>
                <a:spcPct val="100000"/>
              </a:lnSpc>
              <a:spcBef>
                <a:spcPts val="0"/>
              </a:spcBef>
              <a:buNone/>
              <a:defRPr sz="100" cap="none" baseline="0">
                <a:solidFill>
                  <a:srgbClr val="8E47E5"/>
                </a:solidFill>
                <a:latin typeface="FWC26 Normal Thin" pitchFamily="50" charset="0"/>
              </a:defRPr>
            </a:lvl1pPr>
          </a:lstStyle>
          <a:p>
            <a:pPr lvl="0"/>
            <a:r>
              <a:rPr lang="en-US"/>
              <a:t>.</a:t>
            </a:r>
            <a:endParaRPr lang="de-CH"/>
          </a:p>
        </p:txBody>
      </p:sp>
      <p:sp>
        <p:nvSpPr>
          <p:cNvPr id="47" name="Text Placeholder 46">
            <a:extLst>
              <a:ext uri="{FF2B5EF4-FFF2-40B4-BE49-F238E27FC236}">
                <a16:creationId xmlns:a16="http://schemas.microsoft.com/office/drawing/2014/main" id="{B7106381-2386-575C-3F3D-0BABC488549A}"/>
              </a:ext>
            </a:extLst>
          </p:cNvPr>
          <p:cNvSpPr>
            <a:spLocks noGrp="1"/>
          </p:cNvSpPr>
          <p:nvPr>
            <p:ph type="body" sz="quarter" idx="35" hasCustomPrompt="1"/>
          </p:nvPr>
        </p:nvSpPr>
        <p:spPr>
          <a:xfrm>
            <a:off x="6568235" y="3640958"/>
            <a:ext cx="537053" cy="537051"/>
          </a:xfrm>
          <a:custGeom>
            <a:avLst/>
            <a:gdLst>
              <a:gd name="connsiteX0" fmla="*/ 537053 w 537053"/>
              <a:gd name="connsiteY0" fmla="*/ 0 h 537051"/>
              <a:gd name="connsiteX1" fmla="*/ 537053 w 537053"/>
              <a:gd name="connsiteY1" fmla="*/ 537051 h 537051"/>
              <a:gd name="connsiteX2" fmla="*/ 0 w 537053"/>
              <a:gd name="connsiteY2" fmla="*/ 537051 h 537051"/>
              <a:gd name="connsiteX3" fmla="*/ 537053 w 537053"/>
              <a:gd name="connsiteY3" fmla="*/ 0 h 537051"/>
            </a:gdLst>
            <a:ahLst/>
            <a:cxnLst>
              <a:cxn ang="0">
                <a:pos x="connsiteX0" y="connsiteY0"/>
              </a:cxn>
              <a:cxn ang="0">
                <a:pos x="connsiteX1" y="connsiteY1"/>
              </a:cxn>
              <a:cxn ang="0">
                <a:pos x="connsiteX2" y="connsiteY2"/>
              </a:cxn>
              <a:cxn ang="0">
                <a:pos x="connsiteX3" y="connsiteY3"/>
              </a:cxn>
            </a:cxnLst>
            <a:rect l="l" t="t" r="r" b="b"/>
            <a:pathLst>
              <a:path w="537053" h="537051">
                <a:moveTo>
                  <a:pt x="537053" y="0"/>
                </a:moveTo>
                <a:lnTo>
                  <a:pt x="537053" y="537051"/>
                </a:lnTo>
                <a:lnTo>
                  <a:pt x="0" y="537051"/>
                </a:lnTo>
                <a:cubicBezTo>
                  <a:pt x="0" y="240599"/>
                  <a:pt x="240600" y="0"/>
                  <a:pt x="537053" y="0"/>
                </a:cubicBezTo>
                <a:close/>
              </a:path>
            </a:pathLst>
          </a:custGeom>
          <a:solidFill>
            <a:srgbClr val="8E47E5"/>
          </a:solidFill>
        </p:spPr>
        <p:txBody>
          <a:bodyPr wrap="square" lIns="91440" tIns="45720" rIns="91440" bIns="45720" anchor="ctr">
            <a:noAutofit/>
          </a:bodyPr>
          <a:lstStyle>
            <a:lvl1pPr marL="0" indent="0" algn="l">
              <a:lnSpc>
                <a:spcPct val="100000"/>
              </a:lnSpc>
              <a:spcBef>
                <a:spcPts val="0"/>
              </a:spcBef>
              <a:buNone/>
              <a:defRPr sz="100" cap="none" baseline="0">
                <a:solidFill>
                  <a:srgbClr val="8E47E5"/>
                </a:solidFill>
                <a:latin typeface="FWC26 Normal Thin" pitchFamily="50" charset="0"/>
              </a:defRPr>
            </a:lvl1pPr>
          </a:lstStyle>
          <a:p>
            <a:pPr lvl="0"/>
            <a:r>
              <a:rPr lang="en-US"/>
              <a:t>.</a:t>
            </a:r>
            <a:endParaRPr lang="de-CH"/>
          </a:p>
        </p:txBody>
      </p:sp>
      <p:sp>
        <p:nvSpPr>
          <p:cNvPr id="48" name="Text Placeholder 47">
            <a:extLst>
              <a:ext uri="{FF2B5EF4-FFF2-40B4-BE49-F238E27FC236}">
                <a16:creationId xmlns:a16="http://schemas.microsoft.com/office/drawing/2014/main" id="{79E64468-F239-9D1A-3153-540D27AC229B}"/>
              </a:ext>
            </a:extLst>
          </p:cNvPr>
          <p:cNvSpPr>
            <a:spLocks noGrp="1"/>
          </p:cNvSpPr>
          <p:nvPr>
            <p:ph type="body" sz="quarter" idx="36" hasCustomPrompt="1"/>
          </p:nvPr>
        </p:nvSpPr>
        <p:spPr>
          <a:xfrm>
            <a:off x="6568235" y="4624590"/>
            <a:ext cx="537053" cy="537051"/>
          </a:xfrm>
          <a:custGeom>
            <a:avLst/>
            <a:gdLst>
              <a:gd name="connsiteX0" fmla="*/ 537053 w 537053"/>
              <a:gd name="connsiteY0" fmla="*/ 0 h 537051"/>
              <a:gd name="connsiteX1" fmla="*/ 537053 w 537053"/>
              <a:gd name="connsiteY1" fmla="*/ 537051 h 537051"/>
              <a:gd name="connsiteX2" fmla="*/ 0 w 537053"/>
              <a:gd name="connsiteY2" fmla="*/ 537051 h 537051"/>
              <a:gd name="connsiteX3" fmla="*/ 537053 w 537053"/>
              <a:gd name="connsiteY3" fmla="*/ 0 h 537051"/>
            </a:gdLst>
            <a:ahLst/>
            <a:cxnLst>
              <a:cxn ang="0">
                <a:pos x="connsiteX0" y="connsiteY0"/>
              </a:cxn>
              <a:cxn ang="0">
                <a:pos x="connsiteX1" y="connsiteY1"/>
              </a:cxn>
              <a:cxn ang="0">
                <a:pos x="connsiteX2" y="connsiteY2"/>
              </a:cxn>
              <a:cxn ang="0">
                <a:pos x="connsiteX3" y="connsiteY3"/>
              </a:cxn>
            </a:cxnLst>
            <a:rect l="l" t="t" r="r" b="b"/>
            <a:pathLst>
              <a:path w="537053" h="537051">
                <a:moveTo>
                  <a:pt x="537053" y="0"/>
                </a:moveTo>
                <a:lnTo>
                  <a:pt x="537053" y="537051"/>
                </a:lnTo>
                <a:lnTo>
                  <a:pt x="0" y="537051"/>
                </a:lnTo>
                <a:cubicBezTo>
                  <a:pt x="0" y="240599"/>
                  <a:pt x="240600" y="0"/>
                  <a:pt x="537053" y="0"/>
                </a:cubicBezTo>
                <a:close/>
              </a:path>
            </a:pathLst>
          </a:custGeom>
          <a:solidFill>
            <a:srgbClr val="8E47E5"/>
          </a:solidFill>
        </p:spPr>
        <p:txBody>
          <a:bodyPr wrap="square" lIns="91440" tIns="45720" rIns="91440" bIns="45720" anchor="ctr">
            <a:noAutofit/>
          </a:bodyPr>
          <a:lstStyle>
            <a:lvl1pPr marL="0" indent="0" algn="l">
              <a:lnSpc>
                <a:spcPct val="100000"/>
              </a:lnSpc>
              <a:spcBef>
                <a:spcPts val="0"/>
              </a:spcBef>
              <a:buNone/>
              <a:defRPr sz="100" cap="none" baseline="0">
                <a:solidFill>
                  <a:srgbClr val="8E47E5"/>
                </a:solidFill>
                <a:latin typeface="FWC26 Normal Thin" pitchFamily="50" charset="0"/>
              </a:defRPr>
            </a:lvl1pPr>
          </a:lstStyle>
          <a:p>
            <a:pPr lvl="0"/>
            <a:r>
              <a:rPr lang="en-US"/>
              <a:t>.</a:t>
            </a:r>
            <a:endParaRPr lang="de-CH"/>
          </a:p>
        </p:txBody>
      </p:sp>
      <p:pic>
        <p:nvPicPr>
          <p:cNvPr id="2" name="Picture 1" descr="A gold trophy with a blue background&#10;&#10;Description automatically generated">
            <a:extLst>
              <a:ext uri="{FF2B5EF4-FFF2-40B4-BE49-F238E27FC236}">
                <a16:creationId xmlns:a16="http://schemas.microsoft.com/office/drawing/2014/main" id="{009D7286-A203-C743-D8BD-718A700EEFCB}"/>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1581176" y="302248"/>
            <a:ext cx="349155" cy="612154"/>
          </a:xfrm>
          <a:prstGeom prst="rect">
            <a:avLst/>
          </a:prstGeom>
        </p:spPr>
      </p:pic>
    </p:spTree>
    <p:extLst>
      <p:ext uri="{BB962C8B-B14F-4D97-AF65-F5344CB8AC3E}">
        <p14:creationId xmlns:p14="http://schemas.microsoft.com/office/powerpoint/2010/main" val="42198680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249"/>
                                          </p:stCondLst>
                                        </p:cTn>
                                        <p:tgtEl>
                                          <p:spTgt spid="45"/>
                                        </p:tgtEl>
                                        <p:attrNameLst>
                                          <p:attrName>style.visibility</p:attrName>
                                        </p:attrNameLst>
                                      </p:cBhvr>
                                      <p:to>
                                        <p:strVal val="visible"/>
                                      </p:to>
                                    </p:set>
                                  </p:childTnLst>
                                </p:cTn>
                              </p:par>
                            </p:childTnLst>
                          </p:cTn>
                        </p:par>
                        <p:par>
                          <p:cTn id="7" fill="hold">
                            <p:stCondLst>
                              <p:cond delay="250"/>
                            </p:stCondLst>
                            <p:childTnLst>
                              <p:par>
                                <p:cTn id="8" presetID="2" presetClass="entr" presetSubtype="8" fill="hold" grpId="0" nodeType="afterEffect">
                                  <p:stCondLst>
                                    <p:cond delay="0"/>
                                  </p:stCondLst>
                                  <p:childTnLst>
                                    <p:set>
                                      <p:cBhvr>
                                        <p:cTn id="9" dur="1" fill="hold">
                                          <p:stCondLst>
                                            <p:cond delay="0"/>
                                          </p:stCondLst>
                                        </p:cTn>
                                        <p:tgtEl>
                                          <p:spTgt spid="31">
                                            <p:txEl>
                                              <p:pRg st="0" end="0"/>
                                            </p:txEl>
                                          </p:spTgt>
                                        </p:tgtEl>
                                        <p:attrNameLst>
                                          <p:attrName>style.visibility</p:attrName>
                                        </p:attrNameLst>
                                      </p:cBhvr>
                                      <p:to>
                                        <p:strVal val="visible"/>
                                      </p:to>
                                    </p:set>
                                    <p:anim calcmode="lin" valueType="num">
                                      <p:cBhvr additive="base">
                                        <p:cTn id="10" dur="500" fill="hold"/>
                                        <p:tgtEl>
                                          <p:spTgt spid="31">
                                            <p:txEl>
                                              <p:pRg st="0" end="0"/>
                                            </p:txEl>
                                          </p:spTgt>
                                        </p:tgtEl>
                                        <p:attrNameLst>
                                          <p:attrName>ppt_x</p:attrName>
                                        </p:attrNameLst>
                                      </p:cBhvr>
                                      <p:tavLst>
                                        <p:tav tm="0">
                                          <p:val>
                                            <p:strVal val="0-#ppt_w/2"/>
                                          </p:val>
                                        </p:tav>
                                        <p:tav tm="100000">
                                          <p:val>
                                            <p:strVal val="#ppt_x"/>
                                          </p:val>
                                        </p:tav>
                                      </p:tavLst>
                                    </p:anim>
                                    <p:anim calcmode="lin" valueType="num">
                                      <p:cBhvr additive="base">
                                        <p:cTn id="11" dur="500" fill="hold"/>
                                        <p:tgtEl>
                                          <p:spTgt spid="31">
                                            <p:txEl>
                                              <p:pRg st="0" end="0"/>
                                            </p:txEl>
                                          </p:spTgt>
                                        </p:tgtEl>
                                        <p:attrNameLst>
                                          <p:attrName>ppt_y</p:attrName>
                                        </p:attrNameLst>
                                      </p:cBhvr>
                                      <p:tavLst>
                                        <p:tav tm="0">
                                          <p:val>
                                            <p:strVal val="#ppt_y"/>
                                          </p:val>
                                        </p:tav>
                                        <p:tav tm="100000">
                                          <p:val>
                                            <p:strVal val="#ppt_y"/>
                                          </p:val>
                                        </p:tav>
                                      </p:tavLst>
                                    </p:anim>
                                  </p:childTnLst>
                                </p:cTn>
                              </p:par>
                            </p:childTnLst>
                          </p:cTn>
                        </p:par>
                        <p:par>
                          <p:cTn id="12" fill="hold">
                            <p:stCondLst>
                              <p:cond delay="750"/>
                            </p:stCondLst>
                            <p:childTnLst>
                              <p:par>
                                <p:cTn id="13" presetID="1" presetClass="entr" presetSubtype="0" fill="hold" grpId="0" nodeType="afterEffect">
                                  <p:stCondLst>
                                    <p:cond delay="0"/>
                                  </p:stCondLst>
                                  <p:childTnLst>
                                    <p:set>
                                      <p:cBhvr>
                                        <p:cTn id="14" dur="1" fill="hold">
                                          <p:stCondLst>
                                            <p:cond delay="249"/>
                                          </p:stCondLst>
                                        </p:cTn>
                                        <p:tgtEl>
                                          <p:spTgt spid="46"/>
                                        </p:tgtEl>
                                        <p:attrNameLst>
                                          <p:attrName>style.visibility</p:attrName>
                                        </p:attrNameLst>
                                      </p:cBhvr>
                                      <p:to>
                                        <p:strVal val="visible"/>
                                      </p:to>
                                    </p:set>
                                  </p:childTnLst>
                                </p:cTn>
                              </p:par>
                            </p:childTnLst>
                          </p:cTn>
                        </p:par>
                        <p:par>
                          <p:cTn id="15" fill="hold">
                            <p:stCondLst>
                              <p:cond delay="1000"/>
                            </p:stCondLst>
                            <p:childTnLst>
                              <p:par>
                                <p:cTn id="16" presetID="2" presetClass="entr" presetSubtype="8" fill="hold" grpId="0" nodeType="afterEffect">
                                  <p:stCondLst>
                                    <p:cond delay="0"/>
                                  </p:stCondLst>
                                  <p:childTnLst>
                                    <p:set>
                                      <p:cBhvr>
                                        <p:cTn id="17" dur="1" fill="hold">
                                          <p:stCondLst>
                                            <p:cond delay="0"/>
                                          </p:stCondLst>
                                        </p:cTn>
                                        <p:tgtEl>
                                          <p:spTgt spid="33">
                                            <p:txEl>
                                              <p:pRg st="0" end="0"/>
                                            </p:txEl>
                                          </p:spTgt>
                                        </p:tgtEl>
                                        <p:attrNameLst>
                                          <p:attrName>style.visibility</p:attrName>
                                        </p:attrNameLst>
                                      </p:cBhvr>
                                      <p:to>
                                        <p:strVal val="visible"/>
                                      </p:to>
                                    </p:set>
                                    <p:anim calcmode="lin" valueType="num">
                                      <p:cBhvr additive="base">
                                        <p:cTn id="18" dur="500" fill="hold"/>
                                        <p:tgtEl>
                                          <p:spTgt spid="33">
                                            <p:txEl>
                                              <p:pRg st="0" end="0"/>
                                            </p:txEl>
                                          </p:spTgt>
                                        </p:tgtEl>
                                        <p:attrNameLst>
                                          <p:attrName>ppt_x</p:attrName>
                                        </p:attrNameLst>
                                      </p:cBhvr>
                                      <p:tavLst>
                                        <p:tav tm="0">
                                          <p:val>
                                            <p:strVal val="0-#ppt_w/2"/>
                                          </p:val>
                                        </p:tav>
                                        <p:tav tm="100000">
                                          <p:val>
                                            <p:strVal val="#ppt_x"/>
                                          </p:val>
                                        </p:tav>
                                      </p:tavLst>
                                    </p:anim>
                                    <p:anim calcmode="lin" valueType="num">
                                      <p:cBhvr additive="base">
                                        <p:cTn id="19" dur="500" fill="hold"/>
                                        <p:tgtEl>
                                          <p:spTgt spid="33">
                                            <p:txEl>
                                              <p:pRg st="0" end="0"/>
                                            </p:txEl>
                                          </p:spTgt>
                                        </p:tgtEl>
                                        <p:attrNameLst>
                                          <p:attrName>ppt_y</p:attrName>
                                        </p:attrNameLst>
                                      </p:cBhvr>
                                      <p:tavLst>
                                        <p:tav tm="0">
                                          <p:val>
                                            <p:strVal val="#ppt_y"/>
                                          </p:val>
                                        </p:tav>
                                        <p:tav tm="100000">
                                          <p:val>
                                            <p:strVal val="#ppt_y"/>
                                          </p:val>
                                        </p:tav>
                                      </p:tavLst>
                                    </p:anim>
                                  </p:childTnLst>
                                </p:cTn>
                              </p:par>
                            </p:childTnLst>
                          </p:cTn>
                        </p:par>
                        <p:par>
                          <p:cTn id="20" fill="hold">
                            <p:stCondLst>
                              <p:cond delay="1500"/>
                            </p:stCondLst>
                            <p:childTnLst>
                              <p:par>
                                <p:cTn id="21" presetID="1" presetClass="entr" presetSubtype="0" fill="hold" grpId="0" nodeType="afterEffect">
                                  <p:stCondLst>
                                    <p:cond delay="0"/>
                                  </p:stCondLst>
                                  <p:childTnLst>
                                    <p:set>
                                      <p:cBhvr>
                                        <p:cTn id="22" dur="1" fill="hold">
                                          <p:stCondLst>
                                            <p:cond delay="249"/>
                                          </p:stCondLst>
                                        </p:cTn>
                                        <p:tgtEl>
                                          <p:spTgt spid="47"/>
                                        </p:tgtEl>
                                        <p:attrNameLst>
                                          <p:attrName>style.visibility</p:attrName>
                                        </p:attrNameLst>
                                      </p:cBhvr>
                                      <p:to>
                                        <p:strVal val="visible"/>
                                      </p:to>
                                    </p:set>
                                  </p:childTnLst>
                                </p:cTn>
                              </p:par>
                            </p:childTnLst>
                          </p:cTn>
                        </p:par>
                        <p:par>
                          <p:cTn id="23" fill="hold">
                            <p:stCondLst>
                              <p:cond delay="1750"/>
                            </p:stCondLst>
                            <p:childTnLst>
                              <p:par>
                                <p:cTn id="24" presetID="2" presetClass="entr" presetSubtype="8" fill="hold" grpId="0" nodeType="afterEffect">
                                  <p:stCondLst>
                                    <p:cond delay="0"/>
                                  </p:stCondLst>
                                  <p:childTnLst>
                                    <p:set>
                                      <p:cBhvr>
                                        <p:cTn id="25" dur="1" fill="hold">
                                          <p:stCondLst>
                                            <p:cond delay="0"/>
                                          </p:stCondLst>
                                        </p:cTn>
                                        <p:tgtEl>
                                          <p:spTgt spid="34">
                                            <p:txEl>
                                              <p:pRg st="0" end="0"/>
                                            </p:txEl>
                                          </p:spTgt>
                                        </p:tgtEl>
                                        <p:attrNameLst>
                                          <p:attrName>style.visibility</p:attrName>
                                        </p:attrNameLst>
                                      </p:cBhvr>
                                      <p:to>
                                        <p:strVal val="visible"/>
                                      </p:to>
                                    </p:set>
                                    <p:anim calcmode="lin" valueType="num">
                                      <p:cBhvr additive="base">
                                        <p:cTn id="26" dur="500" fill="hold"/>
                                        <p:tgtEl>
                                          <p:spTgt spid="34">
                                            <p:txEl>
                                              <p:pRg st="0" end="0"/>
                                            </p:txEl>
                                          </p:spTgt>
                                        </p:tgtEl>
                                        <p:attrNameLst>
                                          <p:attrName>ppt_x</p:attrName>
                                        </p:attrNameLst>
                                      </p:cBhvr>
                                      <p:tavLst>
                                        <p:tav tm="0">
                                          <p:val>
                                            <p:strVal val="0-#ppt_w/2"/>
                                          </p:val>
                                        </p:tav>
                                        <p:tav tm="100000">
                                          <p:val>
                                            <p:strVal val="#ppt_x"/>
                                          </p:val>
                                        </p:tav>
                                      </p:tavLst>
                                    </p:anim>
                                    <p:anim calcmode="lin" valueType="num">
                                      <p:cBhvr additive="base">
                                        <p:cTn id="27" dur="500" fill="hold"/>
                                        <p:tgtEl>
                                          <p:spTgt spid="34">
                                            <p:txEl>
                                              <p:pRg st="0" end="0"/>
                                            </p:txEl>
                                          </p:spTgt>
                                        </p:tgtEl>
                                        <p:attrNameLst>
                                          <p:attrName>ppt_y</p:attrName>
                                        </p:attrNameLst>
                                      </p:cBhvr>
                                      <p:tavLst>
                                        <p:tav tm="0">
                                          <p:val>
                                            <p:strVal val="#ppt_y"/>
                                          </p:val>
                                        </p:tav>
                                        <p:tav tm="100000">
                                          <p:val>
                                            <p:strVal val="#ppt_y"/>
                                          </p:val>
                                        </p:tav>
                                      </p:tavLst>
                                    </p:anim>
                                  </p:childTnLst>
                                </p:cTn>
                              </p:par>
                            </p:childTnLst>
                          </p:cTn>
                        </p:par>
                        <p:par>
                          <p:cTn id="28" fill="hold">
                            <p:stCondLst>
                              <p:cond delay="2250"/>
                            </p:stCondLst>
                            <p:childTnLst>
                              <p:par>
                                <p:cTn id="29" presetID="1" presetClass="entr" presetSubtype="0" fill="hold" grpId="0" nodeType="afterEffect">
                                  <p:stCondLst>
                                    <p:cond delay="0"/>
                                  </p:stCondLst>
                                  <p:childTnLst>
                                    <p:set>
                                      <p:cBhvr>
                                        <p:cTn id="30" dur="1" fill="hold">
                                          <p:stCondLst>
                                            <p:cond delay="249"/>
                                          </p:stCondLst>
                                        </p:cTn>
                                        <p:tgtEl>
                                          <p:spTgt spid="48"/>
                                        </p:tgtEl>
                                        <p:attrNameLst>
                                          <p:attrName>style.visibility</p:attrName>
                                        </p:attrNameLst>
                                      </p:cBhvr>
                                      <p:to>
                                        <p:strVal val="visible"/>
                                      </p:to>
                                    </p:set>
                                  </p:childTnLst>
                                </p:cTn>
                              </p:par>
                            </p:childTnLst>
                          </p:cTn>
                        </p:par>
                        <p:par>
                          <p:cTn id="31" fill="hold">
                            <p:stCondLst>
                              <p:cond delay="2500"/>
                            </p:stCondLst>
                            <p:childTnLst>
                              <p:par>
                                <p:cTn id="32" presetID="2" presetClass="entr" presetSubtype="8" fill="hold" grpId="0" nodeType="afterEffect">
                                  <p:stCondLst>
                                    <p:cond delay="0"/>
                                  </p:stCondLst>
                                  <p:childTnLst>
                                    <p:set>
                                      <p:cBhvr>
                                        <p:cTn id="33" dur="1" fill="hold">
                                          <p:stCondLst>
                                            <p:cond delay="0"/>
                                          </p:stCondLst>
                                        </p:cTn>
                                        <p:tgtEl>
                                          <p:spTgt spid="35">
                                            <p:txEl>
                                              <p:pRg st="0" end="0"/>
                                            </p:txEl>
                                          </p:spTgt>
                                        </p:tgtEl>
                                        <p:attrNameLst>
                                          <p:attrName>style.visibility</p:attrName>
                                        </p:attrNameLst>
                                      </p:cBhvr>
                                      <p:to>
                                        <p:strVal val="visible"/>
                                      </p:to>
                                    </p:set>
                                    <p:anim calcmode="lin" valueType="num">
                                      <p:cBhvr additive="base">
                                        <p:cTn id="34" dur="500" fill="hold"/>
                                        <p:tgtEl>
                                          <p:spTgt spid="35">
                                            <p:txEl>
                                              <p:pRg st="0" end="0"/>
                                            </p:txEl>
                                          </p:spTgt>
                                        </p:tgtEl>
                                        <p:attrNameLst>
                                          <p:attrName>ppt_x</p:attrName>
                                        </p:attrNameLst>
                                      </p:cBhvr>
                                      <p:tavLst>
                                        <p:tav tm="0">
                                          <p:val>
                                            <p:strVal val="0-#ppt_w/2"/>
                                          </p:val>
                                        </p:tav>
                                        <p:tav tm="100000">
                                          <p:val>
                                            <p:strVal val="#ppt_x"/>
                                          </p:val>
                                        </p:tav>
                                      </p:tavLst>
                                    </p:anim>
                                    <p:anim calcmode="lin" valueType="num">
                                      <p:cBhvr additive="base">
                                        <p:cTn id="35" dur="500" fill="hold"/>
                                        <p:tgtEl>
                                          <p:spTgt spid="35">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build="p">
        <p:tmplLst>
          <p:tmpl lvl="1">
            <p:tnLst>
              <p:par>
                <p:cTn presetID="2" presetClass="entr" presetSubtype="8" fill="hold" nodeType="afterEffect">
                  <p:stCondLst>
                    <p:cond delay="0"/>
                  </p:stCondLst>
                  <p:childTnLst>
                    <p:set>
                      <p:cBhvr>
                        <p:cTn dur="1" fill="hold">
                          <p:stCondLst>
                            <p:cond delay="0"/>
                          </p:stCondLst>
                        </p:cTn>
                        <p:tgtEl>
                          <p:spTgt spid="31"/>
                        </p:tgtEl>
                        <p:attrNameLst>
                          <p:attrName>style.visibility</p:attrName>
                        </p:attrNameLst>
                      </p:cBhvr>
                      <p:to>
                        <p:strVal val="visible"/>
                      </p:to>
                    </p:set>
                    <p:anim calcmode="lin" valueType="num">
                      <p:cBhvr additive="base">
                        <p:cTn dur="500" fill="hold"/>
                        <p:tgtEl>
                          <p:spTgt spid="31"/>
                        </p:tgtEl>
                        <p:attrNameLst>
                          <p:attrName>ppt_x</p:attrName>
                        </p:attrNameLst>
                      </p:cBhvr>
                      <p:tavLst>
                        <p:tav tm="0">
                          <p:val>
                            <p:strVal val="0-#ppt_w/2"/>
                          </p:val>
                        </p:tav>
                        <p:tav tm="100000">
                          <p:val>
                            <p:strVal val="#ppt_x"/>
                          </p:val>
                        </p:tav>
                      </p:tavLst>
                    </p:anim>
                    <p:anim calcmode="lin" valueType="num">
                      <p:cBhvr additive="base">
                        <p:cTn dur="500" fill="hold"/>
                        <p:tgtEl>
                          <p:spTgt spid="31"/>
                        </p:tgtEl>
                        <p:attrNameLst>
                          <p:attrName>ppt_y</p:attrName>
                        </p:attrNameLst>
                      </p:cBhvr>
                      <p:tavLst>
                        <p:tav tm="0">
                          <p:val>
                            <p:strVal val="#ppt_y"/>
                          </p:val>
                        </p:tav>
                        <p:tav tm="100000">
                          <p:val>
                            <p:strVal val="#ppt_y"/>
                          </p:val>
                        </p:tav>
                      </p:tavLst>
                    </p:anim>
                  </p:childTnLst>
                </p:cTn>
              </p:par>
            </p:tnLst>
          </p:tmpl>
        </p:tmplLst>
      </p:bldP>
      <p:bldP spid="33" grpId="0" build="p">
        <p:tmplLst>
          <p:tmpl lvl="1">
            <p:tnLst>
              <p:par>
                <p:cTn presetID="2" presetClass="entr" presetSubtype="8" fill="hold" nodeType="afterEffect">
                  <p:stCondLst>
                    <p:cond delay="0"/>
                  </p:stCondLst>
                  <p:childTnLst>
                    <p:set>
                      <p:cBhvr>
                        <p:cTn dur="1" fill="hold">
                          <p:stCondLst>
                            <p:cond delay="0"/>
                          </p:stCondLst>
                        </p:cTn>
                        <p:tgtEl>
                          <p:spTgt spid="33"/>
                        </p:tgtEl>
                        <p:attrNameLst>
                          <p:attrName>style.visibility</p:attrName>
                        </p:attrNameLst>
                      </p:cBhvr>
                      <p:to>
                        <p:strVal val="visible"/>
                      </p:to>
                    </p:set>
                    <p:anim calcmode="lin" valueType="num">
                      <p:cBhvr additive="base">
                        <p:cTn dur="500" fill="hold"/>
                        <p:tgtEl>
                          <p:spTgt spid="33"/>
                        </p:tgtEl>
                        <p:attrNameLst>
                          <p:attrName>ppt_x</p:attrName>
                        </p:attrNameLst>
                      </p:cBhvr>
                      <p:tavLst>
                        <p:tav tm="0">
                          <p:val>
                            <p:strVal val="0-#ppt_w/2"/>
                          </p:val>
                        </p:tav>
                        <p:tav tm="100000">
                          <p:val>
                            <p:strVal val="#ppt_x"/>
                          </p:val>
                        </p:tav>
                      </p:tavLst>
                    </p:anim>
                    <p:anim calcmode="lin" valueType="num">
                      <p:cBhvr additive="base">
                        <p:cTn dur="500" fill="hold"/>
                        <p:tgtEl>
                          <p:spTgt spid="33"/>
                        </p:tgtEl>
                        <p:attrNameLst>
                          <p:attrName>ppt_y</p:attrName>
                        </p:attrNameLst>
                      </p:cBhvr>
                      <p:tavLst>
                        <p:tav tm="0">
                          <p:val>
                            <p:strVal val="#ppt_y"/>
                          </p:val>
                        </p:tav>
                        <p:tav tm="100000">
                          <p:val>
                            <p:strVal val="#ppt_y"/>
                          </p:val>
                        </p:tav>
                      </p:tavLst>
                    </p:anim>
                  </p:childTnLst>
                </p:cTn>
              </p:par>
            </p:tnLst>
          </p:tmpl>
        </p:tmplLst>
      </p:bldP>
      <p:bldP spid="34" grpId="0" build="p">
        <p:tmplLst>
          <p:tmpl lvl="1">
            <p:tnLst>
              <p:par>
                <p:cTn presetID="2" presetClass="entr" presetSubtype="8" fill="hold" nodeType="afterEffect">
                  <p:stCondLst>
                    <p:cond delay="0"/>
                  </p:stCondLst>
                  <p:childTnLst>
                    <p:set>
                      <p:cBhvr>
                        <p:cTn dur="1" fill="hold">
                          <p:stCondLst>
                            <p:cond delay="0"/>
                          </p:stCondLst>
                        </p:cTn>
                        <p:tgtEl>
                          <p:spTgt spid="34"/>
                        </p:tgtEl>
                        <p:attrNameLst>
                          <p:attrName>style.visibility</p:attrName>
                        </p:attrNameLst>
                      </p:cBhvr>
                      <p:to>
                        <p:strVal val="visible"/>
                      </p:to>
                    </p:set>
                    <p:anim calcmode="lin" valueType="num">
                      <p:cBhvr additive="base">
                        <p:cTn dur="500" fill="hold"/>
                        <p:tgtEl>
                          <p:spTgt spid="34"/>
                        </p:tgtEl>
                        <p:attrNameLst>
                          <p:attrName>ppt_x</p:attrName>
                        </p:attrNameLst>
                      </p:cBhvr>
                      <p:tavLst>
                        <p:tav tm="0">
                          <p:val>
                            <p:strVal val="0-#ppt_w/2"/>
                          </p:val>
                        </p:tav>
                        <p:tav tm="100000">
                          <p:val>
                            <p:strVal val="#ppt_x"/>
                          </p:val>
                        </p:tav>
                      </p:tavLst>
                    </p:anim>
                    <p:anim calcmode="lin" valueType="num">
                      <p:cBhvr additive="base">
                        <p:cTn dur="500" fill="hold"/>
                        <p:tgtEl>
                          <p:spTgt spid="34"/>
                        </p:tgtEl>
                        <p:attrNameLst>
                          <p:attrName>ppt_y</p:attrName>
                        </p:attrNameLst>
                      </p:cBhvr>
                      <p:tavLst>
                        <p:tav tm="0">
                          <p:val>
                            <p:strVal val="#ppt_y"/>
                          </p:val>
                        </p:tav>
                        <p:tav tm="100000">
                          <p:val>
                            <p:strVal val="#ppt_y"/>
                          </p:val>
                        </p:tav>
                      </p:tavLst>
                    </p:anim>
                  </p:childTnLst>
                </p:cTn>
              </p:par>
            </p:tnLst>
          </p:tmpl>
        </p:tmplLst>
      </p:bldP>
      <p:bldP spid="35" grpId="0" build="p">
        <p:tmplLst>
          <p:tmpl lvl="1">
            <p:tnLst>
              <p:par>
                <p:cTn presetID="2" presetClass="entr" presetSubtype="8" fill="hold" nodeType="afterEffect">
                  <p:stCondLst>
                    <p:cond delay="0"/>
                  </p:stCondLst>
                  <p:childTnLst>
                    <p:set>
                      <p:cBhvr>
                        <p:cTn dur="1" fill="hold">
                          <p:stCondLst>
                            <p:cond delay="0"/>
                          </p:stCondLst>
                        </p:cTn>
                        <p:tgtEl>
                          <p:spTgt spid="35"/>
                        </p:tgtEl>
                        <p:attrNameLst>
                          <p:attrName>style.visibility</p:attrName>
                        </p:attrNameLst>
                      </p:cBhvr>
                      <p:to>
                        <p:strVal val="visible"/>
                      </p:to>
                    </p:set>
                    <p:anim calcmode="lin" valueType="num">
                      <p:cBhvr additive="base">
                        <p:cTn dur="500" fill="hold"/>
                        <p:tgtEl>
                          <p:spTgt spid="35"/>
                        </p:tgtEl>
                        <p:attrNameLst>
                          <p:attrName>ppt_x</p:attrName>
                        </p:attrNameLst>
                      </p:cBhvr>
                      <p:tavLst>
                        <p:tav tm="0">
                          <p:val>
                            <p:strVal val="0-#ppt_w/2"/>
                          </p:val>
                        </p:tav>
                        <p:tav tm="100000">
                          <p:val>
                            <p:strVal val="#ppt_x"/>
                          </p:val>
                        </p:tav>
                      </p:tavLst>
                    </p:anim>
                    <p:anim calcmode="lin" valueType="num">
                      <p:cBhvr additive="base">
                        <p:cTn dur="500" fill="hold"/>
                        <p:tgtEl>
                          <p:spTgt spid="35"/>
                        </p:tgtEl>
                        <p:attrNameLst>
                          <p:attrName>ppt_y</p:attrName>
                        </p:attrNameLst>
                      </p:cBhvr>
                      <p:tavLst>
                        <p:tav tm="0">
                          <p:val>
                            <p:strVal val="#ppt_y"/>
                          </p:val>
                        </p:tav>
                        <p:tav tm="100000">
                          <p:val>
                            <p:strVal val="#ppt_y"/>
                          </p:val>
                        </p:tav>
                      </p:tavLst>
                    </p:anim>
                  </p:childTnLst>
                </p:cTn>
              </p:par>
            </p:tnLst>
          </p:tmpl>
        </p:tmplLst>
      </p:bldP>
      <p:bldP spid="45" grpId="0" animBg="1">
        <p:tmplLst>
          <p:tmpl>
            <p:tnLst>
              <p:par>
                <p:cTn presetID="1" presetClass="entr" presetSubtype="0" fill="hold" nodeType="clickEffect">
                  <p:stCondLst>
                    <p:cond delay="0"/>
                  </p:stCondLst>
                  <p:childTnLst>
                    <p:set>
                      <p:cBhvr>
                        <p:cTn dur="1" fill="hold">
                          <p:stCondLst>
                            <p:cond delay="249"/>
                          </p:stCondLst>
                        </p:cTn>
                        <p:tgtEl>
                          <p:spTgt spid="45"/>
                        </p:tgtEl>
                        <p:attrNameLst>
                          <p:attrName>style.visibility</p:attrName>
                        </p:attrNameLst>
                      </p:cBhvr>
                      <p:to>
                        <p:strVal val="visible"/>
                      </p:to>
                    </p:set>
                  </p:childTnLst>
                </p:cTn>
              </p:par>
            </p:tnLst>
          </p:tmpl>
        </p:tmplLst>
      </p:bldP>
      <p:bldP spid="46" grpId="0" animBg="1">
        <p:tmplLst>
          <p:tmpl>
            <p:tnLst>
              <p:par>
                <p:cTn presetID="1" presetClass="entr" presetSubtype="0" fill="hold" nodeType="afterEffect">
                  <p:stCondLst>
                    <p:cond delay="0"/>
                  </p:stCondLst>
                  <p:childTnLst>
                    <p:set>
                      <p:cBhvr>
                        <p:cTn dur="1" fill="hold">
                          <p:stCondLst>
                            <p:cond delay="249"/>
                          </p:stCondLst>
                        </p:cTn>
                        <p:tgtEl>
                          <p:spTgt spid="46"/>
                        </p:tgtEl>
                        <p:attrNameLst>
                          <p:attrName>style.visibility</p:attrName>
                        </p:attrNameLst>
                      </p:cBhvr>
                      <p:to>
                        <p:strVal val="visible"/>
                      </p:to>
                    </p:set>
                  </p:childTnLst>
                </p:cTn>
              </p:par>
            </p:tnLst>
          </p:tmpl>
        </p:tmplLst>
      </p:bldP>
      <p:bldP spid="47" grpId="0" animBg="1">
        <p:tmplLst>
          <p:tmpl>
            <p:tnLst>
              <p:par>
                <p:cTn presetID="1" presetClass="entr" presetSubtype="0" fill="hold" nodeType="afterEffect">
                  <p:stCondLst>
                    <p:cond delay="0"/>
                  </p:stCondLst>
                  <p:childTnLst>
                    <p:set>
                      <p:cBhvr>
                        <p:cTn dur="1" fill="hold">
                          <p:stCondLst>
                            <p:cond delay="249"/>
                          </p:stCondLst>
                        </p:cTn>
                        <p:tgtEl>
                          <p:spTgt spid="47"/>
                        </p:tgtEl>
                        <p:attrNameLst>
                          <p:attrName>style.visibility</p:attrName>
                        </p:attrNameLst>
                      </p:cBhvr>
                      <p:to>
                        <p:strVal val="visible"/>
                      </p:to>
                    </p:set>
                  </p:childTnLst>
                </p:cTn>
              </p:par>
            </p:tnLst>
          </p:tmpl>
        </p:tmplLst>
      </p:bldP>
      <p:bldP spid="48" grpId="0" animBg="1">
        <p:tmplLst>
          <p:tmpl>
            <p:tnLst>
              <p:par>
                <p:cTn presetID="1" presetClass="entr" presetSubtype="0" fill="hold" nodeType="afterEffect">
                  <p:stCondLst>
                    <p:cond delay="0"/>
                  </p:stCondLst>
                  <p:childTnLst>
                    <p:set>
                      <p:cBhvr>
                        <p:cTn dur="1" fill="hold">
                          <p:stCondLst>
                            <p:cond delay="249"/>
                          </p:stCondLst>
                        </p:cTn>
                        <p:tgtEl>
                          <p:spTgt spid="48"/>
                        </p:tgtEl>
                        <p:attrNameLst>
                          <p:attrName>style.visibility</p:attrName>
                        </p:attrNameLst>
                      </p:cBhvr>
                      <p:to>
                        <p:strVal val="visible"/>
                      </p:to>
                    </p:set>
                  </p:childTnLst>
                </p:cTn>
              </p:par>
            </p:tnLst>
          </p:tmpl>
        </p:tmplLst>
      </p:bldP>
    </p:bldLst>
  </p:timing>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Graph Layout_1">
    <p:spTree>
      <p:nvGrpSpPr>
        <p:cNvPr id="1" name=""/>
        <p:cNvGrpSpPr/>
        <p:nvPr/>
      </p:nvGrpSpPr>
      <p:grpSpPr>
        <a:xfrm>
          <a:off x="0" y="0"/>
          <a:ext cx="0" cy="0"/>
          <a:chOff x="0" y="0"/>
          <a:chExt cx="0" cy="0"/>
        </a:xfrm>
      </p:grpSpPr>
      <p:sp>
        <p:nvSpPr>
          <p:cNvPr id="54" name="Text Placeholder 53">
            <a:extLst>
              <a:ext uri="{FF2B5EF4-FFF2-40B4-BE49-F238E27FC236}">
                <a16:creationId xmlns:a16="http://schemas.microsoft.com/office/drawing/2014/main" id="{AEAC0475-309E-9ABE-4B0F-6F3A5D836138}"/>
              </a:ext>
            </a:extLst>
          </p:cNvPr>
          <p:cNvSpPr>
            <a:spLocks noGrp="1"/>
          </p:cNvSpPr>
          <p:nvPr>
            <p:ph type="body" sz="quarter" idx="26" hasCustomPrompt="1"/>
          </p:nvPr>
        </p:nvSpPr>
        <p:spPr>
          <a:xfrm>
            <a:off x="9757452" y="2536521"/>
            <a:ext cx="2434548" cy="4321478"/>
          </a:xfrm>
          <a:custGeom>
            <a:avLst/>
            <a:gdLst>
              <a:gd name="connsiteX0" fmla="*/ 0 w 3594100"/>
              <a:gd name="connsiteY0" fmla="*/ 0 h 6858000"/>
              <a:gd name="connsiteX1" fmla="*/ 3594100 w 3594100"/>
              <a:gd name="connsiteY1" fmla="*/ 0 h 6858000"/>
              <a:gd name="connsiteX2" fmla="*/ 3594100 w 3594100"/>
              <a:gd name="connsiteY2" fmla="*/ 6858000 h 6858000"/>
              <a:gd name="connsiteX3" fmla="*/ 0 w 359410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3594100" h="6858000">
                <a:moveTo>
                  <a:pt x="0" y="0"/>
                </a:moveTo>
                <a:lnTo>
                  <a:pt x="3594100" y="0"/>
                </a:lnTo>
                <a:lnTo>
                  <a:pt x="3594100" y="6858000"/>
                </a:lnTo>
                <a:lnTo>
                  <a:pt x="0" y="6858000"/>
                </a:lnTo>
                <a:close/>
              </a:path>
            </a:pathLst>
          </a:custGeom>
          <a:solidFill>
            <a:schemeClr val="tx1"/>
          </a:solidFill>
        </p:spPr>
        <p:txBody>
          <a:bodyPr wrap="square" bIns="0" anchor="t">
            <a:noAutofit/>
          </a:bodyPr>
          <a:lstStyle>
            <a:lvl1pPr marL="0" indent="0" algn="l">
              <a:lnSpc>
                <a:spcPct val="80000"/>
              </a:lnSpc>
              <a:buNone/>
              <a:defRPr sz="100" cap="none" baseline="0">
                <a:solidFill>
                  <a:schemeClr val="bg2">
                    <a:lumMod val="20000"/>
                    <a:lumOff val="80000"/>
                  </a:schemeClr>
                </a:solidFill>
                <a:latin typeface="+mn-lt"/>
              </a:defRPr>
            </a:lvl1pPr>
          </a:lstStyle>
          <a:p>
            <a:pPr lvl="0"/>
            <a:r>
              <a:rPr lang="en-US"/>
              <a:t>.</a:t>
            </a:r>
            <a:endParaRPr lang="de-CH"/>
          </a:p>
        </p:txBody>
      </p:sp>
      <p:sp>
        <p:nvSpPr>
          <p:cNvPr id="59" name="Text Placeholder 26">
            <a:extLst>
              <a:ext uri="{FF2B5EF4-FFF2-40B4-BE49-F238E27FC236}">
                <a16:creationId xmlns:a16="http://schemas.microsoft.com/office/drawing/2014/main" id="{1694C9A9-9879-E378-945B-F17ADE1E4935}"/>
              </a:ext>
            </a:extLst>
          </p:cNvPr>
          <p:cNvSpPr>
            <a:spLocks noGrp="1"/>
          </p:cNvSpPr>
          <p:nvPr>
            <p:ph type="body" sz="quarter" idx="29" hasCustomPrompt="1"/>
          </p:nvPr>
        </p:nvSpPr>
        <p:spPr>
          <a:xfrm>
            <a:off x="10205638" y="5242347"/>
            <a:ext cx="1889180" cy="369347"/>
          </a:xfrm>
          <a:prstGeom prst="rect">
            <a:avLst/>
          </a:prstGeom>
        </p:spPr>
        <p:txBody>
          <a:bodyPr lIns="91440" tIns="45720" rIns="91440" bIns="45720" anchor="t"/>
          <a:lstStyle>
            <a:lvl1pPr marL="0" indent="0" algn="l">
              <a:lnSpc>
                <a:spcPct val="100000"/>
              </a:lnSpc>
              <a:spcBef>
                <a:spcPts val="0"/>
              </a:spcBef>
              <a:buNone/>
              <a:defRPr sz="1400" cap="none" baseline="0">
                <a:solidFill>
                  <a:schemeClr val="bg1"/>
                </a:solidFill>
                <a:latin typeface="+mj-lt"/>
              </a:defRPr>
            </a:lvl1pPr>
          </a:lstStyle>
          <a:p>
            <a:pPr lvl="0"/>
            <a:r>
              <a:rPr lang="en-US"/>
              <a:t>Text</a:t>
            </a:r>
            <a:endParaRPr lang="de-CH"/>
          </a:p>
        </p:txBody>
      </p:sp>
      <p:sp>
        <p:nvSpPr>
          <p:cNvPr id="65" name="Text Placeholder 26">
            <a:extLst>
              <a:ext uri="{FF2B5EF4-FFF2-40B4-BE49-F238E27FC236}">
                <a16:creationId xmlns:a16="http://schemas.microsoft.com/office/drawing/2014/main" id="{1D8DDF61-2F82-38DC-D4C9-CE538D3D209E}"/>
              </a:ext>
            </a:extLst>
          </p:cNvPr>
          <p:cNvSpPr>
            <a:spLocks noGrp="1"/>
          </p:cNvSpPr>
          <p:nvPr>
            <p:ph type="body" sz="quarter" idx="34" hasCustomPrompt="1"/>
          </p:nvPr>
        </p:nvSpPr>
        <p:spPr>
          <a:xfrm>
            <a:off x="10205638" y="4982184"/>
            <a:ext cx="1889180" cy="369347"/>
          </a:xfrm>
          <a:prstGeom prst="rect">
            <a:avLst/>
          </a:prstGeom>
        </p:spPr>
        <p:txBody>
          <a:bodyPr lIns="91440" tIns="45720" rIns="91440" bIns="45720" anchor="b"/>
          <a:lstStyle>
            <a:lvl1pPr marL="0" indent="0" algn="l">
              <a:lnSpc>
                <a:spcPct val="100000"/>
              </a:lnSpc>
              <a:spcBef>
                <a:spcPts val="0"/>
              </a:spcBef>
              <a:buNone/>
              <a:defRPr sz="2000" cap="none" baseline="0">
                <a:solidFill>
                  <a:schemeClr val="bg1"/>
                </a:solidFill>
                <a:latin typeface="+mj-lt"/>
              </a:defRPr>
            </a:lvl1pPr>
          </a:lstStyle>
          <a:p>
            <a:pPr lvl="0"/>
            <a:r>
              <a:rPr lang="en-US"/>
              <a:t>XX</a:t>
            </a:r>
            <a:endParaRPr lang="de-CH"/>
          </a:p>
        </p:txBody>
      </p:sp>
      <p:sp>
        <p:nvSpPr>
          <p:cNvPr id="66" name="Text Placeholder 26">
            <a:extLst>
              <a:ext uri="{FF2B5EF4-FFF2-40B4-BE49-F238E27FC236}">
                <a16:creationId xmlns:a16="http://schemas.microsoft.com/office/drawing/2014/main" id="{07BAC6E2-71DD-47D2-5A4F-0E4CDD4FF78B}"/>
              </a:ext>
            </a:extLst>
          </p:cNvPr>
          <p:cNvSpPr>
            <a:spLocks noGrp="1"/>
          </p:cNvSpPr>
          <p:nvPr>
            <p:ph type="body" sz="quarter" idx="35" hasCustomPrompt="1"/>
          </p:nvPr>
        </p:nvSpPr>
        <p:spPr>
          <a:xfrm>
            <a:off x="10205638" y="4464979"/>
            <a:ext cx="1889180" cy="369347"/>
          </a:xfrm>
          <a:prstGeom prst="rect">
            <a:avLst/>
          </a:prstGeom>
        </p:spPr>
        <p:txBody>
          <a:bodyPr lIns="91440" tIns="45720" rIns="91440" bIns="45720" anchor="t"/>
          <a:lstStyle>
            <a:lvl1pPr marL="0" indent="0" algn="l">
              <a:lnSpc>
                <a:spcPct val="100000"/>
              </a:lnSpc>
              <a:spcBef>
                <a:spcPts val="0"/>
              </a:spcBef>
              <a:buNone/>
              <a:defRPr sz="1400" cap="none" baseline="0">
                <a:solidFill>
                  <a:schemeClr val="bg1"/>
                </a:solidFill>
                <a:latin typeface="+mj-lt"/>
              </a:defRPr>
            </a:lvl1pPr>
          </a:lstStyle>
          <a:p>
            <a:pPr lvl="0"/>
            <a:r>
              <a:rPr lang="en-US"/>
              <a:t>Text</a:t>
            </a:r>
            <a:endParaRPr lang="de-CH"/>
          </a:p>
        </p:txBody>
      </p:sp>
      <p:sp>
        <p:nvSpPr>
          <p:cNvPr id="67" name="Text Placeholder 26">
            <a:extLst>
              <a:ext uri="{FF2B5EF4-FFF2-40B4-BE49-F238E27FC236}">
                <a16:creationId xmlns:a16="http://schemas.microsoft.com/office/drawing/2014/main" id="{0EDB19F2-0BFB-44FC-7932-4C80489AA6DA}"/>
              </a:ext>
            </a:extLst>
          </p:cNvPr>
          <p:cNvSpPr>
            <a:spLocks noGrp="1"/>
          </p:cNvSpPr>
          <p:nvPr>
            <p:ph type="body" sz="quarter" idx="36" hasCustomPrompt="1"/>
          </p:nvPr>
        </p:nvSpPr>
        <p:spPr>
          <a:xfrm>
            <a:off x="10205638" y="4204816"/>
            <a:ext cx="1889180" cy="369347"/>
          </a:xfrm>
          <a:prstGeom prst="rect">
            <a:avLst/>
          </a:prstGeom>
        </p:spPr>
        <p:txBody>
          <a:bodyPr lIns="91440" tIns="45720" rIns="91440" bIns="45720" anchor="b"/>
          <a:lstStyle>
            <a:lvl1pPr marL="0" indent="0" algn="l">
              <a:lnSpc>
                <a:spcPct val="100000"/>
              </a:lnSpc>
              <a:spcBef>
                <a:spcPts val="0"/>
              </a:spcBef>
              <a:buNone/>
              <a:defRPr sz="2000" cap="none" baseline="0">
                <a:solidFill>
                  <a:schemeClr val="bg1"/>
                </a:solidFill>
                <a:latin typeface="+mj-lt"/>
              </a:defRPr>
            </a:lvl1pPr>
          </a:lstStyle>
          <a:p>
            <a:pPr lvl="0"/>
            <a:r>
              <a:rPr lang="en-US"/>
              <a:t>XX</a:t>
            </a:r>
            <a:endParaRPr lang="de-CH"/>
          </a:p>
        </p:txBody>
      </p:sp>
      <p:sp>
        <p:nvSpPr>
          <p:cNvPr id="68" name="Text Placeholder 26">
            <a:extLst>
              <a:ext uri="{FF2B5EF4-FFF2-40B4-BE49-F238E27FC236}">
                <a16:creationId xmlns:a16="http://schemas.microsoft.com/office/drawing/2014/main" id="{5651EA29-3E71-1267-9ABF-CEFA3268EDF8}"/>
              </a:ext>
            </a:extLst>
          </p:cNvPr>
          <p:cNvSpPr>
            <a:spLocks noGrp="1"/>
          </p:cNvSpPr>
          <p:nvPr>
            <p:ph type="body" sz="quarter" idx="37" hasCustomPrompt="1"/>
          </p:nvPr>
        </p:nvSpPr>
        <p:spPr>
          <a:xfrm>
            <a:off x="10205638" y="3690006"/>
            <a:ext cx="1889180" cy="369347"/>
          </a:xfrm>
          <a:prstGeom prst="rect">
            <a:avLst/>
          </a:prstGeom>
        </p:spPr>
        <p:txBody>
          <a:bodyPr lIns="91440" tIns="45720" rIns="91440" bIns="45720" anchor="t"/>
          <a:lstStyle>
            <a:lvl1pPr marL="0" indent="0" algn="l">
              <a:lnSpc>
                <a:spcPct val="100000"/>
              </a:lnSpc>
              <a:spcBef>
                <a:spcPts val="0"/>
              </a:spcBef>
              <a:buNone/>
              <a:defRPr sz="1400" cap="none" baseline="0">
                <a:solidFill>
                  <a:schemeClr val="bg1"/>
                </a:solidFill>
                <a:latin typeface="+mj-lt"/>
              </a:defRPr>
            </a:lvl1pPr>
          </a:lstStyle>
          <a:p>
            <a:pPr lvl="0"/>
            <a:r>
              <a:rPr lang="en-US"/>
              <a:t>Text</a:t>
            </a:r>
            <a:endParaRPr lang="de-CH"/>
          </a:p>
        </p:txBody>
      </p:sp>
      <p:sp>
        <p:nvSpPr>
          <p:cNvPr id="69" name="Text Placeholder 26">
            <a:extLst>
              <a:ext uri="{FF2B5EF4-FFF2-40B4-BE49-F238E27FC236}">
                <a16:creationId xmlns:a16="http://schemas.microsoft.com/office/drawing/2014/main" id="{BCA8BE23-F140-00CE-B617-B2930B3DA5BF}"/>
              </a:ext>
            </a:extLst>
          </p:cNvPr>
          <p:cNvSpPr>
            <a:spLocks noGrp="1"/>
          </p:cNvSpPr>
          <p:nvPr>
            <p:ph type="body" sz="quarter" idx="38" hasCustomPrompt="1"/>
          </p:nvPr>
        </p:nvSpPr>
        <p:spPr>
          <a:xfrm>
            <a:off x="10205638" y="3429843"/>
            <a:ext cx="1889180" cy="369347"/>
          </a:xfrm>
          <a:prstGeom prst="rect">
            <a:avLst/>
          </a:prstGeom>
        </p:spPr>
        <p:txBody>
          <a:bodyPr lIns="91440" tIns="45720" rIns="91440" bIns="45720" anchor="b"/>
          <a:lstStyle>
            <a:lvl1pPr marL="0" indent="0" algn="l">
              <a:lnSpc>
                <a:spcPct val="100000"/>
              </a:lnSpc>
              <a:spcBef>
                <a:spcPts val="0"/>
              </a:spcBef>
              <a:buNone/>
              <a:defRPr sz="2000" cap="none" baseline="0">
                <a:solidFill>
                  <a:schemeClr val="bg1"/>
                </a:solidFill>
                <a:latin typeface="+mj-lt"/>
              </a:defRPr>
            </a:lvl1pPr>
          </a:lstStyle>
          <a:p>
            <a:pPr lvl="0"/>
            <a:r>
              <a:rPr lang="en-US"/>
              <a:t>XX</a:t>
            </a:r>
            <a:endParaRPr lang="de-CH"/>
          </a:p>
        </p:txBody>
      </p:sp>
      <p:sp>
        <p:nvSpPr>
          <p:cNvPr id="70" name="Text Placeholder 69">
            <a:extLst>
              <a:ext uri="{FF2B5EF4-FFF2-40B4-BE49-F238E27FC236}">
                <a16:creationId xmlns:a16="http://schemas.microsoft.com/office/drawing/2014/main" id="{2D5E60FE-FC46-7D57-4638-784EF5860D5C}"/>
              </a:ext>
            </a:extLst>
          </p:cNvPr>
          <p:cNvSpPr>
            <a:spLocks noGrp="1"/>
          </p:cNvSpPr>
          <p:nvPr>
            <p:ph type="body" sz="quarter" idx="39" hasCustomPrompt="1"/>
          </p:nvPr>
        </p:nvSpPr>
        <p:spPr>
          <a:xfrm>
            <a:off x="9757452" y="2536521"/>
            <a:ext cx="329184" cy="4321478"/>
          </a:xfrm>
          <a:custGeom>
            <a:avLst/>
            <a:gdLst>
              <a:gd name="connsiteX0" fmla="*/ 0 w 3594100"/>
              <a:gd name="connsiteY0" fmla="*/ 0 h 6858000"/>
              <a:gd name="connsiteX1" fmla="*/ 3594100 w 3594100"/>
              <a:gd name="connsiteY1" fmla="*/ 0 h 6858000"/>
              <a:gd name="connsiteX2" fmla="*/ 3594100 w 3594100"/>
              <a:gd name="connsiteY2" fmla="*/ 6858000 h 6858000"/>
              <a:gd name="connsiteX3" fmla="*/ 0 w 359410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3594100" h="6858000">
                <a:moveTo>
                  <a:pt x="0" y="0"/>
                </a:moveTo>
                <a:lnTo>
                  <a:pt x="3594100" y="0"/>
                </a:lnTo>
                <a:lnTo>
                  <a:pt x="3594100" y="6858000"/>
                </a:lnTo>
                <a:lnTo>
                  <a:pt x="0" y="6858000"/>
                </a:lnTo>
                <a:close/>
              </a:path>
            </a:pathLst>
          </a:custGeom>
          <a:solidFill>
            <a:schemeClr val="tx1"/>
          </a:solidFill>
        </p:spPr>
        <p:txBody>
          <a:bodyPr wrap="square" bIns="0" anchor="t">
            <a:noAutofit/>
          </a:bodyPr>
          <a:lstStyle>
            <a:lvl1pPr marL="0" indent="0" algn="l">
              <a:lnSpc>
                <a:spcPct val="80000"/>
              </a:lnSpc>
              <a:buNone/>
              <a:defRPr sz="100" cap="none" baseline="0">
                <a:solidFill>
                  <a:schemeClr val="bg2">
                    <a:lumMod val="20000"/>
                    <a:lumOff val="80000"/>
                  </a:schemeClr>
                </a:solidFill>
                <a:latin typeface="+mn-lt"/>
              </a:defRPr>
            </a:lvl1pPr>
          </a:lstStyle>
          <a:p>
            <a:pPr lvl="0"/>
            <a:r>
              <a:rPr lang="en-US"/>
              <a:t>.</a:t>
            </a:r>
            <a:endParaRPr lang="de-CH"/>
          </a:p>
        </p:txBody>
      </p:sp>
      <p:sp>
        <p:nvSpPr>
          <p:cNvPr id="52" name="Text Placeholder 51">
            <a:extLst>
              <a:ext uri="{FF2B5EF4-FFF2-40B4-BE49-F238E27FC236}">
                <a16:creationId xmlns:a16="http://schemas.microsoft.com/office/drawing/2014/main" id="{2B52AE0E-4B67-2F49-8FA2-B5C6D93DDD0C}"/>
              </a:ext>
            </a:extLst>
          </p:cNvPr>
          <p:cNvSpPr>
            <a:spLocks noGrp="1"/>
          </p:cNvSpPr>
          <p:nvPr>
            <p:ph type="body" sz="quarter" idx="25" hasCustomPrompt="1"/>
          </p:nvPr>
        </p:nvSpPr>
        <p:spPr>
          <a:xfrm>
            <a:off x="-1" y="2536521"/>
            <a:ext cx="9757453" cy="4321478"/>
          </a:xfrm>
          <a:custGeom>
            <a:avLst/>
            <a:gdLst>
              <a:gd name="connsiteX0" fmla="*/ 0 w 3594100"/>
              <a:gd name="connsiteY0" fmla="*/ 0 h 6858000"/>
              <a:gd name="connsiteX1" fmla="*/ 3594100 w 3594100"/>
              <a:gd name="connsiteY1" fmla="*/ 0 h 6858000"/>
              <a:gd name="connsiteX2" fmla="*/ 3594100 w 3594100"/>
              <a:gd name="connsiteY2" fmla="*/ 6858000 h 6858000"/>
              <a:gd name="connsiteX3" fmla="*/ 0 w 359410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3594100" h="6858000">
                <a:moveTo>
                  <a:pt x="0" y="0"/>
                </a:moveTo>
                <a:lnTo>
                  <a:pt x="3594100" y="0"/>
                </a:lnTo>
                <a:lnTo>
                  <a:pt x="3594100" y="6858000"/>
                </a:lnTo>
                <a:lnTo>
                  <a:pt x="0" y="6858000"/>
                </a:lnTo>
                <a:close/>
              </a:path>
            </a:pathLst>
          </a:custGeom>
          <a:solidFill>
            <a:srgbClr val="F0F1F1"/>
          </a:solidFill>
        </p:spPr>
        <p:txBody>
          <a:bodyPr wrap="square" bIns="0" anchor="t">
            <a:noAutofit/>
          </a:bodyPr>
          <a:lstStyle>
            <a:lvl1pPr marL="0" indent="0" algn="l">
              <a:lnSpc>
                <a:spcPct val="80000"/>
              </a:lnSpc>
              <a:buNone/>
              <a:defRPr sz="100" cap="none" baseline="0">
                <a:solidFill>
                  <a:schemeClr val="bg2">
                    <a:lumMod val="20000"/>
                    <a:lumOff val="80000"/>
                  </a:schemeClr>
                </a:solidFill>
                <a:latin typeface="+mn-lt"/>
              </a:defRPr>
            </a:lvl1pPr>
          </a:lstStyle>
          <a:p>
            <a:pPr lvl="0"/>
            <a:r>
              <a:rPr lang="en-US"/>
              <a:t>.</a:t>
            </a:r>
            <a:endParaRPr lang="de-CH"/>
          </a:p>
        </p:txBody>
      </p:sp>
      <p:sp>
        <p:nvSpPr>
          <p:cNvPr id="53" name="Chart Placeholder 38">
            <a:extLst>
              <a:ext uri="{FF2B5EF4-FFF2-40B4-BE49-F238E27FC236}">
                <a16:creationId xmlns:a16="http://schemas.microsoft.com/office/drawing/2014/main" id="{2312C0A6-1C87-FA3D-36A8-C33A7F2C4E9D}"/>
              </a:ext>
            </a:extLst>
          </p:cNvPr>
          <p:cNvSpPr>
            <a:spLocks noGrp="1"/>
          </p:cNvSpPr>
          <p:nvPr>
            <p:ph type="chart" sz="quarter" idx="16" hasCustomPrompt="1"/>
          </p:nvPr>
        </p:nvSpPr>
        <p:spPr>
          <a:xfrm>
            <a:off x="694717" y="3166712"/>
            <a:ext cx="8285654" cy="3051208"/>
          </a:xfrm>
          <a:prstGeom prst="rect">
            <a:avLst/>
          </a:prstGeom>
        </p:spPr>
        <p:txBody>
          <a:bodyPr bIns="548640" anchor="ctr"/>
          <a:lstStyle>
            <a:lvl1pPr marL="0" indent="0" algn="ctr">
              <a:buNone/>
              <a:defRPr sz="1400">
                <a:latin typeface="FWC26 Normal Light" pitchFamily="50" charset="0"/>
              </a:defRPr>
            </a:lvl1pPr>
          </a:lstStyle>
          <a:p>
            <a:r>
              <a:rPr lang="de-CH"/>
              <a:t>Add chart</a:t>
            </a:r>
          </a:p>
        </p:txBody>
      </p:sp>
      <p:sp>
        <p:nvSpPr>
          <p:cNvPr id="55" name="Text Placeholder 26">
            <a:extLst>
              <a:ext uri="{FF2B5EF4-FFF2-40B4-BE49-F238E27FC236}">
                <a16:creationId xmlns:a16="http://schemas.microsoft.com/office/drawing/2014/main" id="{A38F76E8-6DD7-AC22-DB8F-E7DAE0F4A6B1}"/>
              </a:ext>
            </a:extLst>
          </p:cNvPr>
          <p:cNvSpPr>
            <a:spLocks noGrp="1"/>
          </p:cNvSpPr>
          <p:nvPr>
            <p:ph type="body" sz="quarter" idx="11" hasCustomPrompt="1"/>
          </p:nvPr>
        </p:nvSpPr>
        <p:spPr>
          <a:xfrm>
            <a:off x="694717" y="526636"/>
            <a:ext cx="10242082" cy="892586"/>
          </a:xfrm>
          <a:prstGeom prst="rect">
            <a:avLst/>
          </a:prstGeom>
        </p:spPr>
        <p:txBody>
          <a:bodyPr lIns="91440" tIns="45720" rIns="91440" bIns="45720" anchor="t"/>
          <a:lstStyle>
            <a:lvl1pPr marL="0" indent="0" algn="l">
              <a:lnSpc>
                <a:spcPct val="80000"/>
              </a:lnSpc>
              <a:spcBef>
                <a:spcPts val="0"/>
              </a:spcBef>
              <a:buNone/>
              <a:defRPr sz="3600" cap="all" baseline="0">
                <a:solidFill>
                  <a:schemeClr val="tx1"/>
                </a:solidFill>
                <a:latin typeface="Arial Black" panose="020B0A04020102020204" pitchFamily="34" charset="0"/>
              </a:defRPr>
            </a:lvl1pPr>
          </a:lstStyle>
          <a:p>
            <a:pPr lvl="0"/>
            <a:r>
              <a:rPr lang="en-US"/>
              <a:t>Title</a:t>
            </a:r>
            <a:endParaRPr lang="de-CH"/>
          </a:p>
        </p:txBody>
      </p:sp>
      <p:sp>
        <p:nvSpPr>
          <p:cNvPr id="56" name="Text Placeholder 26">
            <a:extLst>
              <a:ext uri="{FF2B5EF4-FFF2-40B4-BE49-F238E27FC236}">
                <a16:creationId xmlns:a16="http://schemas.microsoft.com/office/drawing/2014/main" id="{6A14AEBF-9DEB-DD44-2A9C-13750E7A50B8}"/>
              </a:ext>
            </a:extLst>
          </p:cNvPr>
          <p:cNvSpPr>
            <a:spLocks noGrp="1"/>
          </p:cNvSpPr>
          <p:nvPr>
            <p:ph type="body" sz="quarter" idx="12" hasCustomPrompt="1"/>
          </p:nvPr>
        </p:nvSpPr>
        <p:spPr>
          <a:xfrm>
            <a:off x="9550863" y="4147578"/>
            <a:ext cx="556476" cy="556476"/>
          </a:xfrm>
          <a:prstGeom prst="ellipse">
            <a:avLst/>
          </a:prstGeom>
          <a:solidFill>
            <a:srgbClr val="0123E1"/>
          </a:solidFill>
          <a:effectLst/>
        </p:spPr>
        <p:txBody>
          <a:bodyPr lIns="0" tIns="0" rIns="0" bIns="0" anchor="t"/>
          <a:lstStyle>
            <a:lvl1pPr marL="0" indent="0" algn="l">
              <a:lnSpc>
                <a:spcPct val="100000"/>
              </a:lnSpc>
              <a:spcBef>
                <a:spcPts val="0"/>
              </a:spcBef>
              <a:buNone/>
              <a:defRPr sz="100" cap="none" baseline="0">
                <a:solidFill>
                  <a:srgbClr val="0123E1"/>
                </a:solidFill>
                <a:latin typeface="FWC26 SemiExpanded Bold" pitchFamily="50" charset="0"/>
              </a:defRPr>
            </a:lvl1pPr>
          </a:lstStyle>
          <a:p>
            <a:pPr lvl="0"/>
            <a:r>
              <a:rPr lang="de-CH"/>
              <a:t>.</a:t>
            </a:r>
          </a:p>
        </p:txBody>
      </p:sp>
      <p:sp>
        <p:nvSpPr>
          <p:cNvPr id="57" name="Text Placeholder 26">
            <a:extLst>
              <a:ext uri="{FF2B5EF4-FFF2-40B4-BE49-F238E27FC236}">
                <a16:creationId xmlns:a16="http://schemas.microsoft.com/office/drawing/2014/main" id="{575EC081-E474-86D5-3A57-3DF465C303B3}"/>
              </a:ext>
            </a:extLst>
          </p:cNvPr>
          <p:cNvSpPr>
            <a:spLocks noGrp="1"/>
          </p:cNvSpPr>
          <p:nvPr>
            <p:ph type="body" sz="quarter" idx="27" hasCustomPrompt="1"/>
          </p:nvPr>
        </p:nvSpPr>
        <p:spPr>
          <a:xfrm>
            <a:off x="9550863" y="4908673"/>
            <a:ext cx="556476" cy="556476"/>
          </a:xfrm>
          <a:prstGeom prst="ellipse">
            <a:avLst/>
          </a:prstGeom>
          <a:solidFill>
            <a:srgbClr val="AFEA00"/>
          </a:solidFill>
          <a:effectLst/>
        </p:spPr>
        <p:txBody>
          <a:bodyPr lIns="0" tIns="0" rIns="0" bIns="0" anchor="t"/>
          <a:lstStyle>
            <a:lvl1pPr marL="0" indent="0" algn="l">
              <a:lnSpc>
                <a:spcPct val="100000"/>
              </a:lnSpc>
              <a:spcBef>
                <a:spcPts val="0"/>
              </a:spcBef>
              <a:buNone/>
              <a:defRPr sz="100" cap="none" baseline="0">
                <a:solidFill>
                  <a:srgbClr val="AFEA00"/>
                </a:solidFill>
                <a:latin typeface="FWC26 SemiExpanded Bold" pitchFamily="50" charset="0"/>
              </a:defRPr>
            </a:lvl1pPr>
          </a:lstStyle>
          <a:p>
            <a:pPr lvl="0"/>
            <a:r>
              <a:rPr lang="en-US"/>
              <a:t>.</a:t>
            </a:r>
            <a:endParaRPr lang="de-CH"/>
          </a:p>
        </p:txBody>
      </p:sp>
      <p:sp>
        <p:nvSpPr>
          <p:cNvPr id="60" name="Text Placeholder 26">
            <a:extLst>
              <a:ext uri="{FF2B5EF4-FFF2-40B4-BE49-F238E27FC236}">
                <a16:creationId xmlns:a16="http://schemas.microsoft.com/office/drawing/2014/main" id="{000E8568-6CD7-6D0E-C976-4B2485A79AA7}"/>
              </a:ext>
            </a:extLst>
          </p:cNvPr>
          <p:cNvSpPr>
            <a:spLocks noGrp="1"/>
          </p:cNvSpPr>
          <p:nvPr>
            <p:ph type="body" sz="quarter" idx="30" hasCustomPrompt="1"/>
          </p:nvPr>
        </p:nvSpPr>
        <p:spPr>
          <a:xfrm>
            <a:off x="694716" y="2765166"/>
            <a:ext cx="8285653" cy="369347"/>
          </a:xfrm>
          <a:prstGeom prst="rect">
            <a:avLst/>
          </a:prstGeom>
        </p:spPr>
        <p:txBody>
          <a:bodyPr lIns="91440" tIns="45720" rIns="91440" bIns="45720" anchor="t"/>
          <a:lstStyle>
            <a:lvl1pPr marL="0" indent="0" algn="l">
              <a:lnSpc>
                <a:spcPct val="100000"/>
              </a:lnSpc>
              <a:spcBef>
                <a:spcPts val="0"/>
              </a:spcBef>
              <a:buNone/>
              <a:defRPr sz="1800" cap="all" baseline="0">
                <a:solidFill>
                  <a:srgbClr val="304FFE"/>
                </a:solidFill>
                <a:latin typeface="+mj-lt"/>
              </a:defRPr>
            </a:lvl1pPr>
          </a:lstStyle>
          <a:p>
            <a:pPr lvl="0"/>
            <a:r>
              <a:rPr lang="en-US"/>
              <a:t>Text</a:t>
            </a:r>
            <a:endParaRPr lang="de-CH"/>
          </a:p>
        </p:txBody>
      </p:sp>
      <p:sp>
        <p:nvSpPr>
          <p:cNvPr id="61" name="Text Placeholder 26">
            <a:extLst>
              <a:ext uri="{FF2B5EF4-FFF2-40B4-BE49-F238E27FC236}">
                <a16:creationId xmlns:a16="http://schemas.microsoft.com/office/drawing/2014/main" id="{90912469-3351-A0BD-5E4C-30A38196EF44}"/>
              </a:ext>
            </a:extLst>
          </p:cNvPr>
          <p:cNvSpPr>
            <a:spLocks noGrp="1"/>
          </p:cNvSpPr>
          <p:nvPr>
            <p:ph type="body" sz="quarter" idx="31" hasCustomPrompt="1"/>
          </p:nvPr>
        </p:nvSpPr>
        <p:spPr>
          <a:xfrm>
            <a:off x="9550863" y="3463376"/>
            <a:ext cx="556476" cy="556476"/>
          </a:xfrm>
          <a:prstGeom prst="ellipse">
            <a:avLst/>
          </a:prstGeom>
          <a:solidFill>
            <a:srgbClr val="82B1FF"/>
          </a:solidFill>
          <a:effectLst/>
        </p:spPr>
        <p:txBody>
          <a:bodyPr lIns="0" tIns="0" rIns="0" bIns="0" anchor="t"/>
          <a:lstStyle>
            <a:lvl1pPr marL="0" indent="0" algn="l">
              <a:lnSpc>
                <a:spcPct val="100000"/>
              </a:lnSpc>
              <a:spcBef>
                <a:spcPts val="0"/>
              </a:spcBef>
              <a:buNone/>
              <a:defRPr sz="100" cap="none" baseline="0">
                <a:solidFill>
                  <a:schemeClr val="accent2"/>
                </a:solidFill>
                <a:latin typeface="FWC26 SemiExpanded Bold" pitchFamily="50" charset="0"/>
              </a:defRPr>
            </a:lvl1pPr>
          </a:lstStyle>
          <a:p>
            <a:pPr lvl="0"/>
            <a:r>
              <a:rPr lang="de-CH"/>
              <a:t>.</a:t>
            </a:r>
          </a:p>
        </p:txBody>
      </p:sp>
      <p:sp>
        <p:nvSpPr>
          <p:cNvPr id="62" name="Picture Placeholder 61">
            <a:extLst>
              <a:ext uri="{FF2B5EF4-FFF2-40B4-BE49-F238E27FC236}">
                <a16:creationId xmlns:a16="http://schemas.microsoft.com/office/drawing/2014/main" id="{D50D450B-38D2-C8F5-4D23-E8635E61B71D}"/>
              </a:ext>
            </a:extLst>
          </p:cNvPr>
          <p:cNvSpPr>
            <a:spLocks noGrp="1"/>
          </p:cNvSpPr>
          <p:nvPr>
            <p:ph type="pic" sz="quarter" idx="10" hasCustomPrompt="1"/>
          </p:nvPr>
        </p:nvSpPr>
        <p:spPr>
          <a:xfrm>
            <a:off x="9646221" y="3558135"/>
            <a:ext cx="365760" cy="366958"/>
          </a:xfrm>
          <a:prstGeom prst="rect">
            <a:avLst/>
          </a:prstGeom>
          <a:noFill/>
        </p:spPr>
        <p:txBody>
          <a:bodyPr wrap="square" bIns="182880" anchor="ctr">
            <a:noAutofit/>
          </a:bodyPr>
          <a:lstStyle>
            <a:lvl1pPr marL="0" indent="0" algn="ctr">
              <a:buNone/>
              <a:defRPr sz="600">
                <a:solidFill>
                  <a:schemeClr val="tx1"/>
                </a:solidFill>
                <a:latin typeface="FWC26 Normal Light" pitchFamily="50" charset="0"/>
              </a:defRPr>
            </a:lvl1pPr>
          </a:lstStyle>
          <a:p>
            <a:r>
              <a:rPr lang="de-CH"/>
              <a:t>Icon</a:t>
            </a:r>
          </a:p>
        </p:txBody>
      </p:sp>
      <p:sp>
        <p:nvSpPr>
          <p:cNvPr id="63" name="Picture Placeholder 62">
            <a:extLst>
              <a:ext uri="{FF2B5EF4-FFF2-40B4-BE49-F238E27FC236}">
                <a16:creationId xmlns:a16="http://schemas.microsoft.com/office/drawing/2014/main" id="{82A14034-9808-A4B6-1944-8B6B1384568B}"/>
              </a:ext>
            </a:extLst>
          </p:cNvPr>
          <p:cNvSpPr>
            <a:spLocks noGrp="1"/>
          </p:cNvSpPr>
          <p:nvPr>
            <p:ph type="pic" sz="quarter" idx="32" hasCustomPrompt="1"/>
          </p:nvPr>
        </p:nvSpPr>
        <p:spPr>
          <a:xfrm>
            <a:off x="9646221" y="4242337"/>
            <a:ext cx="365760" cy="366958"/>
          </a:xfrm>
          <a:prstGeom prst="rect">
            <a:avLst/>
          </a:prstGeom>
          <a:noFill/>
        </p:spPr>
        <p:txBody>
          <a:bodyPr wrap="square" bIns="182880" anchor="ctr">
            <a:noAutofit/>
          </a:bodyPr>
          <a:lstStyle>
            <a:lvl1pPr marL="0" indent="0" algn="ctr">
              <a:buNone/>
              <a:defRPr sz="600">
                <a:solidFill>
                  <a:schemeClr val="bg1"/>
                </a:solidFill>
                <a:latin typeface="FWC26 Normal Light" pitchFamily="50" charset="0"/>
              </a:defRPr>
            </a:lvl1pPr>
          </a:lstStyle>
          <a:p>
            <a:r>
              <a:rPr lang="de-CH"/>
              <a:t>Icon</a:t>
            </a:r>
          </a:p>
        </p:txBody>
      </p:sp>
      <p:sp>
        <p:nvSpPr>
          <p:cNvPr id="64" name="Picture Placeholder 63">
            <a:extLst>
              <a:ext uri="{FF2B5EF4-FFF2-40B4-BE49-F238E27FC236}">
                <a16:creationId xmlns:a16="http://schemas.microsoft.com/office/drawing/2014/main" id="{11117B92-CA1F-B7CA-F521-B1706F5B28E7}"/>
              </a:ext>
            </a:extLst>
          </p:cNvPr>
          <p:cNvSpPr>
            <a:spLocks noGrp="1"/>
          </p:cNvSpPr>
          <p:nvPr>
            <p:ph type="pic" sz="quarter" idx="33" hasCustomPrompt="1"/>
          </p:nvPr>
        </p:nvSpPr>
        <p:spPr>
          <a:xfrm>
            <a:off x="9646221" y="5003432"/>
            <a:ext cx="365760" cy="366958"/>
          </a:xfrm>
          <a:prstGeom prst="rect">
            <a:avLst/>
          </a:prstGeom>
          <a:noFill/>
        </p:spPr>
        <p:txBody>
          <a:bodyPr wrap="square" bIns="182880" anchor="ctr">
            <a:noAutofit/>
          </a:bodyPr>
          <a:lstStyle>
            <a:lvl1pPr marL="0" indent="0" algn="ctr">
              <a:buNone/>
              <a:defRPr sz="600">
                <a:solidFill>
                  <a:schemeClr val="tx1"/>
                </a:solidFill>
                <a:latin typeface="FWC26 Normal Light" pitchFamily="50" charset="0"/>
              </a:defRPr>
            </a:lvl1pPr>
          </a:lstStyle>
          <a:p>
            <a:r>
              <a:rPr lang="de-CH"/>
              <a:t>Icon</a:t>
            </a:r>
          </a:p>
        </p:txBody>
      </p:sp>
      <p:pic>
        <p:nvPicPr>
          <p:cNvPr id="2" name="Picture 1" descr="A gold trophy with a blue background&#10;&#10;Description automatically generated">
            <a:extLst>
              <a:ext uri="{FF2B5EF4-FFF2-40B4-BE49-F238E27FC236}">
                <a16:creationId xmlns:a16="http://schemas.microsoft.com/office/drawing/2014/main" id="{A7EA3A30-00B0-667C-E77B-5BEF29BB956C}"/>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1581176" y="302248"/>
            <a:ext cx="349155" cy="612154"/>
          </a:xfrm>
          <a:prstGeom prst="rect">
            <a:avLst/>
          </a:prstGeom>
        </p:spPr>
      </p:pic>
    </p:spTree>
    <p:extLst>
      <p:ext uri="{BB962C8B-B14F-4D97-AF65-F5344CB8AC3E}">
        <p14:creationId xmlns:p14="http://schemas.microsoft.com/office/powerpoint/2010/main" val="39504301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7"/>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64"/>
                                        </p:tgtEl>
                                        <p:attrNameLst>
                                          <p:attrName>style.visibility</p:attrName>
                                        </p:attrNameLst>
                                      </p:cBhvr>
                                      <p:to>
                                        <p:strVal val="visible"/>
                                      </p:to>
                                    </p:set>
                                  </p:childTnLst>
                                </p:cTn>
                              </p:par>
                            </p:childTnLst>
                          </p:cTn>
                        </p:par>
                        <p:par>
                          <p:cTn id="9" fill="hold">
                            <p:stCondLst>
                              <p:cond delay="0"/>
                            </p:stCondLst>
                            <p:childTnLst>
                              <p:par>
                                <p:cTn id="10" presetID="2" presetClass="entr" presetSubtype="8" fill="hold" grpId="0" nodeType="afterEffect">
                                  <p:stCondLst>
                                    <p:cond delay="0"/>
                                  </p:stCondLst>
                                  <p:childTnLst>
                                    <p:set>
                                      <p:cBhvr>
                                        <p:cTn id="11" dur="1" fill="hold">
                                          <p:stCondLst>
                                            <p:cond delay="0"/>
                                          </p:stCondLst>
                                        </p:cTn>
                                        <p:tgtEl>
                                          <p:spTgt spid="59">
                                            <p:txEl>
                                              <p:pRg st="0" end="0"/>
                                            </p:txEl>
                                          </p:spTgt>
                                        </p:tgtEl>
                                        <p:attrNameLst>
                                          <p:attrName>style.visibility</p:attrName>
                                        </p:attrNameLst>
                                      </p:cBhvr>
                                      <p:to>
                                        <p:strVal val="visible"/>
                                      </p:to>
                                    </p:set>
                                    <p:anim calcmode="lin" valueType="num">
                                      <p:cBhvr additive="base">
                                        <p:cTn id="12" dur="500" fill="hold"/>
                                        <p:tgtEl>
                                          <p:spTgt spid="59">
                                            <p:txEl>
                                              <p:pRg st="0" end="0"/>
                                            </p:txEl>
                                          </p:spTgt>
                                        </p:tgtEl>
                                        <p:attrNameLst>
                                          <p:attrName>ppt_x</p:attrName>
                                        </p:attrNameLst>
                                      </p:cBhvr>
                                      <p:tavLst>
                                        <p:tav tm="0">
                                          <p:val>
                                            <p:strVal val="0-#ppt_w/2"/>
                                          </p:val>
                                        </p:tav>
                                        <p:tav tm="100000">
                                          <p:val>
                                            <p:strVal val="#ppt_x"/>
                                          </p:val>
                                        </p:tav>
                                      </p:tavLst>
                                    </p:anim>
                                    <p:anim calcmode="lin" valueType="num">
                                      <p:cBhvr additive="base">
                                        <p:cTn id="13" dur="500" fill="hold"/>
                                        <p:tgtEl>
                                          <p:spTgt spid="59">
                                            <p:txEl>
                                              <p:pRg st="0" end="0"/>
                                            </p:txEl>
                                          </p:spTgt>
                                        </p:tgtEl>
                                        <p:attrNameLst>
                                          <p:attrName>ppt_y</p:attrName>
                                        </p:attrNameLst>
                                      </p:cBhvr>
                                      <p:tavLst>
                                        <p:tav tm="0">
                                          <p:val>
                                            <p:strVal val="#ppt_y"/>
                                          </p:val>
                                        </p:tav>
                                        <p:tav tm="100000">
                                          <p:val>
                                            <p:strVal val="#ppt_y"/>
                                          </p:val>
                                        </p:tav>
                                      </p:tavLst>
                                    </p:anim>
                                  </p:childTnLst>
                                </p:cTn>
                              </p:par>
                              <p:par>
                                <p:cTn id="14" presetID="2" presetClass="entr" presetSubtype="8" fill="hold" grpId="0" nodeType="withEffect">
                                  <p:stCondLst>
                                    <p:cond delay="0"/>
                                  </p:stCondLst>
                                  <p:childTnLst>
                                    <p:set>
                                      <p:cBhvr>
                                        <p:cTn id="15" dur="1" fill="hold">
                                          <p:stCondLst>
                                            <p:cond delay="0"/>
                                          </p:stCondLst>
                                        </p:cTn>
                                        <p:tgtEl>
                                          <p:spTgt spid="65">
                                            <p:txEl>
                                              <p:pRg st="0" end="0"/>
                                            </p:txEl>
                                          </p:spTgt>
                                        </p:tgtEl>
                                        <p:attrNameLst>
                                          <p:attrName>style.visibility</p:attrName>
                                        </p:attrNameLst>
                                      </p:cBhvr>
                                      <p:to>
                                        <p:strVal val="visible"/>
                                      </p:to>
                                    </p:set>
                                    <p:anim calcmode="lin" valueType="num">
                                      <p:cBhvr additive="base">
                                        <p:cTn id="16" dur="500" fill="hold"/>
                                        <p:tgtEl>
                                          <p:spTgt spid="65">
                                            <p:txEl>
                                              <p:pRg st="0" end="0"/>
                                            </p:txEl>
                                          </p:spTgt>
                                        </p:tgtEl>
                                        <p:attrNameLst>
                                          <p:attrName>ppt_x</p:attrName>
                                        </p:attrNameLst>
                                      </p:cBhvr>
                                      <p:tavLst>
                                        <p:tav tm="0">
                                          <p:val>
                                            <p:strVal val="0-#ppt_w/2"/>
                                          </p:val>
                                        </p:tav>
                                        <p:tav tm="100000">
                                          <p:val>
                                            <p:strVal val="#ppt_x"/>
                                          </p:val>
                                        </p:tav>
                                      </p:tavLst>
                                    </p:anim>
                                    <p:anim calcmode="lin" valueType="num">
                                      <p:cBhvr additive="base">
                                        <p:cTn id="17" dur="500" fill="hold"/>
                                        <p:tgtEl>
                                          <p:spTgt spid="65">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1" presetClass="entr" presetSubtype="0" fill="hold" grpId="0" nodeType="clickEffect">
                                  <p:stCondLst>
                                    <p:cond delay="0"/>
                                  </p:stCondLst>
                                  <p:childTnLst>
                                    <p:set>
                                      <p:cBhvr>
                                        <p:cTn id="21" dur="1" fill="hold">
                                          <p:stCondLst>
                                            <p:cond delay="0"/>
                                          </p:stCondLst>
                                        </p:cTn>
                                        <p:tgtEl>
                                          <p:spTgt spid="56"/>
                                        </p:tgtEl>
                                        <p:attrNameLst>
                                          <p:attrName>style.visibility</p:attrName>
                                        </p:attrNameLst>
                                      </p:cBhvr>
                                      <p:to>
                                        <p:strVal val="visible"/>
                                      </p:to>
                                    </p:set>
                                  </p:childTnLst>
                                </p:cTn>
                              </p:par>
                              <p:par>
                                <p:cTn id="22" presetID="1" presetClass="entr" presetSubtype="0" fill="hold" grpId="0" nodeType="withEffect">
                                  <p:stCondLst>
                                    <p:cond delay="0"/>
                                  </p:stCondLst>
                                  <p:childTnLst>
                                    <p:set>
                                      <p:cBhvr>
                                        <p:cTn id="23" dur="1" fill="hold">
                                          <p:stCondLst>
                                            <p:cond delay="0"/>
                                          </p:stCondLst>
                                        </p:cTn>
                                        <p:tgtEl>
                                          <p:spTgt spid="63"/>
                                        </p:tgtEl>
                                        <p:attrNameLst>
                                          <p:attrName>style.visibility</p:attrName>
                                        </p:attrNameLst>
                                      </p:cBhvr>
                                      <p:to>
                                        <p:strVal val="visible"/>
                                      </p:to>
                                    </p:set>
                                  </p:childTnLst>
                                </p:cTn>
                              </p:par>
                            </p:childTnLst>
                          </p:cTn>
                        </p:par>
                        <p:par>
                          <p:cTn id="24" fill="hold">
                            <p:stCondLst>
                              <p:cond delay="0"/>
                            </p:stCondLst>
                            <p:childTnLst>
                              <p:par>
                                <p:cTn id="25" presetID="2" presetClass="entr" presetSubtype="8" fill="hold" grpId="0" nodeType="afterEffect">
                                  <p:stCondLst>
                                    <p:cond delay="0"/>
                                  </p:stCondLst>
                                  <p:childTnLst>
                                    <p:set>
                                      <p:cBhvr>
                                        <p:cTn id="26" dur="1" fill="hold">
                                          <p:stCondLst>
                                            <p:cond delay="0"/>
                                          </p:stCondLst>
                                        </p:cTn>
                                        <p:tgtEl>
                                          <p:spTgt spid="66">
                                            <p:txEl>
                                              <p:pRg st="0" end="0"/>
                                            </p:txEl>
                                          </p:spTgt>
                                        </p:tgtEl>
                                        <p:attrNameLst>
                                          <p:attrName>style.visibility</p:attrName>
                                        </p:attrNameLst>
                                      </p:cBhvr>
                                      <p:to>
                                        <p:strVal val="visible"/>
                                      </p:to>
                                    </p:set>
                                    <p:anim calcmode="lin" valueType="num">
                                      <p:cBhvr additive="base">
                                        <p:cTn id="27" dur="500" fill="hold"/>
                                        <p:tgtEl>
                                          <p:spTgt spid="66">
                                            <p:txEl>
                                              <p:pRg st="0" end="0"/>
                                            </p:txEl>
                                          </p:spTgt>
                                        </p:tgtEl>
                                        <p:attrNameLst>
                                          <p:attrName>ppt_x</p:attrName>
                                        </p:attrNameLst>
                                      </p:cBhvr>
                                      <p:tavLst>
                                        <p:tav tm="0">
                                          <p:val>
                                            <p:strVal val="0-#ppt_w/2"/>
                                          </p:val>
                                        </p:tav>
                                        <p:tav tm="100000">
                                          <p:val>
                                            <p:strVal val="#ppt_x"/>
                                          </p:val>
                                        </p:tav>
                                      </p:tavLst>
                                    </p:anim>
                                    <p:anim calcmode="lin" valueType="num">
                                      <p:cBhvr additive="base">
                                        <p:cTn id="28" dur="500" fill="hold"/>
                                        <p:tgtEl>
                                          <p:spTgt spid="66">
                                            <p:txEl>
                                              <p:pRg st="0" end="0"/>
                                            </p:txEl>
                                          </p:spTgt>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0"/>
                                  </p:stCondLst>
                                  <p:childTnLst>
                                    <p:set>
                                      <p:cBhvr>
                                        <p:cTn id="30" dur="1" fill="hold">
                                          <p:stCondLst>
                                            <p:cond delay="0"/>
                                          </p:stCondLst>
                                        </p:cTn>
                                        <p:tgtEl>
                                          <p:spTgt spid="67">
                                            <p:txEl>
                                              <p:pRg st="0" end="0"/>
                                            </p:txEl>
                                          </p:spTgt>
                                        </p:tgtEl>
                                        <p:attrNameLst>
                                          <p:attrName>style.visibility</p:attrName>
                                        </p:attrNameLst>
                                      </p:cBhvr>
                                      <p:to>
                                        <p:strVal val="visible"/>
                                      </p:to>
                                    </p:set>
                                    <p:anim calcmode="lin" valueType="num">
                                      <p:cBhvr additive="base">
                                        <p:cTn id="31" dur="500" fill="hold"/>
                                        <p:tgtEl>
                                          <p:spTgt spid="67">
                                            <p:txEl>
                                              <p:pRg st="0" end="0"/>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67">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61"/>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62"/>
                                        </p:tgtEl>
                                        <p:attrNameLst>
                                          <p:attrName>style.visibility</p:attrName>
                                        </p:attrNameLst>
                                      </p:cBhvr>
                                      <p:to>
                                        <p:strVal val="visible"/>
                                      </p:to>
                                    </p:set>
                                  </p:childTnLst>
                                </p:cTn>
                              </p:par>
                            </p:childTnLst>
                          </p:cTn>
                        </p:par>
                        <p:par>
                          <p:cTn id="39" fill="hold">
                            <p:stCondLst>
                              <p:cond delay="0"/>
                            </p:stCondLst>
                            <p:childTnLst>
                              <p:par>
                                <p:cTn id="40" presetID="2" presetClass="entr" presetSubtype="8" fill="hold" grpId="0" nodeType="afterEffect">
                                  <p:stCondLst>
                                    <p:cond delay="0"/>
                                  </p:stCondLst>
                                  <p:childTnLst>
                                    <p:set>
                                      <p:cBhvr>
                                        <p:cTn id="41" dur="1" fill="hold">
                                          <p:stCondLst>
                                            <p:cond delay="0"/>
                                          </p:stCondLst>
                                        </p:cTn>
                                        <p:tgtEl>
                                          <p:spTgt spid="68">
                                            <p:txEl>
                                              <p:pRg st="0" end="0"/>
                                            </p:txEl>
                                          </p:spTgt>
                                        </p:tgtEl>
                                        <p:attrNameLst>
                                          <p:attrName>style.visibility</p:attrName>
                                        </p:attrNameLst>
                                      </p:cBhvr>
                                      <p:to>
                                        <p:strVal val="visible"/>
                                      </p:to>
                                    </p:set>
                                    <p:anim calcmode="lin" valueType="num">
                                      <p:cBhvr additive="base">
                                        <p:cTn id="42" dur="500" fill="hold"/>
                                        <p:tgtEl>
                                          <p:spTgt spid="68">
                                            <p:txEl>
                                              <p:pRg st="0" end="0"/>
                                            </p:txEl>
                                          </p:spTgt>
                                        </p:tgtEl>
                                        <p:attrNameLst>
                                          <p:attrName>ppt_x</p:attrName>
                                        </p:attrNameLst>
                                      </p:cBhvr>
                                      <p:tavLst>
                                        <p:tav tm="0">
                                          <p:val>
                                            <p:strVal val="0-#ppt_w/2"/>
                                          </p:val>
                                        </p:tav>
                                        <p:tav tm="100000">
                                          <p:val>
                                            <p:strVal val="#ppt_x"/>
                                          </p:val>
                                        </p:tav>
                                      </p:tavLst>
                                    </p:anim>
                                    <p:anim calcmode="lin" valueType="num">
                                      <p:cBhvr additive="base">
                                        <p:cTn id="43" dur="500" fill="hold"/>
                                        <p:tgtEl>
                                          <p:spTgt spid="68">
                                            <p:txEl>
                                              <p:pRg st="0" end="0"/>
                                            </p:txEl>
                                          </p:spTgt>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69">
                                            <p:txEl>
                                              <p:pRg st="0" end="0"/>
                                            </p:txEl>
                                          </p:spTgt>
                                        </p:tgtEl>
                                        <p:attrNameLst>
                                          <p:attrName>style.visibility</p:attrName>
                                        </p:attrNameLst>
                                      </p:cBhvr>
                                      <p:to>
                                        <p:strVal val="visible"/>
                                      </p:to>
                                    </p:set>
                                    <p:anim calcmode="lin" valueType="num">
                                      <p:cBhvr additive="base">
                                        <p:cTn id="46" dur="500" fill="hold"/>
                                        <p:tgtEl>
                                          <p:spTgt spid="69">
                                            <p:txEl>
                                              <p:pRg st="0" end="0"/>
                                            </p:txEl>
                                          </p:spTgt>
                                        </p:tgtEl>
                                        <p:attrNameLst>
                                          <p:attrName>ppt_x</p:attrName>
                                        </p:attrNameLst>
                                      </p:cBhvr>
                                      <p:tavLst>
                                        <p:tav tm="0">
                                          <p:val>
                                            <p:strVal val="0-#ppt_w/2"/>
                                          </p:val>
                                        </p:tav>
                                        <p:tav tm="100000">
                                          <p:val>
                                            <p:strVal val="#ppt_x"/>
                                          </p:val>
                                        </p:tav>
                                      </p:tavLst>
                                    </p:anim>
                                    <p:anim calcmode="lin" valueType="num">
                                      <p:cBhvr additive="base">
                                        <p:cTn id="47" dur="500" fill="hold"/>
                                        <p:tgtEl>
                                          <p:spTgt spid="69">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 grpId="0" build="p">
        <p:tmplLst>
          <p:tmpl lvl="1">
            <p:tnLst>
              <p:par>
                <p:cTn presetID="2" presetClass="entr" presetSubtype="8" fill="hold" nodeType="afterEffect">
                  <p:stCondLst>
                    <p:cond delay="0"/>
                  </p:stCondLst>
                  <p:childTnLst>
                    <p:set>
                      <p:cBhvr>
                        <p:cTn dur="1" fill="hold">
                          <p:stCondLst>
                            <p:cond delay="0"/>
                          </p:stCondLst>
                        </p:cTn>
                        <p:tgtEl>
                          <p:spTgt spid="59"/>
                        </p:tgtEl>
                        <p:attrNameLst>
                          <p:attrName>style.visibility</p:attrName>
                        </p:attrNameLst>
                      </p:cBhvr>
                      <p:to>
                        <p:strVal val="visible"/>
                      </p:to>
                    </p:set>
                    <p:anim calcmode="lin" valueType="num">
                      <p:cBhvr additive="base">
                        <p:cTn dur="500" fill="hold"/>
                        <p:tgtEl>
                          <p:spTgt spid="59"/>
                        </p:tgtEl>
                        <p:attrNameLst>
                          <p:attrName>ppt_x</p:attrName>
                        </p:attrNameLst>
                      </p:cBhvr>
                      <p:tavLst>
                        <p:tav tm="0">
                          <p:val>
                            <p:strVal val="0-#ppt_w/2"/>
                          </p:val>
                        </p:tav>
                        <p:tav tm="100000">
                          <p:val>
                            <p:strVal val="#ppt_x"/>
                          </p:val>
                        </p:tav>
                      </p:tavLst>
                    </p:anim>
                    <p:anim calcmode="lin" valueType="num">
                      <p:cBhvr additive="base">
                        <p:cTn dur="500" fill="hold"/>
                        <p:tgtEl>
                          <p:spTgt spid="59"/>
                        </p:tgtEl>
                        <p:attrNameLst>
                          <p:attrName>ppt_y</p:attrName>
                        </p:attrNameLst>
                      </p:cBhvr>
                      <p:tavLst>
                        <p:tav tm="0">
                          <p:val>
                            <p:strVal val="#ppt_y"/>
                          </p:val>
                        </p:tav>
                        <p:tav tm="100000">
                          <p:val>
                            <p:strVal val="#ppt_y"/>
                          </p:val>
                        </p:tav>
                      </p:tavLst>
                    </p:anim>
                  </p:childTnLst>
                </p:cTn>
              </p:par>
            </p:tnLst>
          </p:tmpl>
        </p:tmplLst>
      </p:bldP>
      <p:bldP spid="65" grpId="0" build="p">
        <p:tmplLst>
          <p:tmpl lvl="1">
            <p:tnLst>
              <p:par>
                <p:cTn presetID="2" presetClass="entr" presetSubtype="8" fill="hold" nodeType="withEffect">
                  <p:stCondLst>
                    <p:cond delay="0"/>
                  </p:stCondLst>
                  <p:childTnLst>
                    <p:set>
                      <p:cBhvr>
                        <p:cTn dur="1" fill="hold">
                          <p:stCondLst>
                            <p:cond delay="0"/>
                          </p:stCondLst>
                        </p:cTn>
                        <p:tgtEl>
                          <p:spTgt spid="65"/>
                        </p:tgtEl>
                        <p:attrNameLst>
                          <p:attrName>style.visibility</p:attrName>
                        </p:attrNameLst>
                      </p:cBhvr>
                      <p:to>
                        <p:strVal val="visible"/>
                      </p:to>
                    </p:set>
                    <p:anim calcmode="lin" valueType="num">
                      <p:cBhvr additive="base">
                        <p:cTn dur="500" fill="hold"/>
                        <p:tgtEl>
                          <p:spTgt spid="65"/>
                        </p:tgtEl>
                        <p:attrNameLst>
                          <p:attrName>ppt_x</p:attrName>
                        </p:attrNameLst>
                      </p:cBhvr>
                      <p:tavLst>
                        <p:tav tm="0">
                          <p:val>
                            <p:strVal val="0-#ppt_w/2"/>
                          </p:val>
                        </p:tav>
                        <p:tav tm="100000">
                          <p:val>
                            <p:strVal val="#ppt_x"/>
                          </p:val>
                        </p:tav>
                      </p:tavLst>
                    </p:anim>
                    <p:anim calcmode="lin" valueType="num">
                      <p:cBhvr additive="base">
                        <p:cTn dur="500" fill="hold"/>
                        <p:tgtEl>
                          <p:spTgt spid="65"/>
                        </p:tgtEl>
                        <p:attrNameLst>
                          <p:attrName>ppt_y</p:attrName>
                        </p:attrNameLst>
                      </p:cBhvr>
                      <p:tavLst>
                        <p:tav tm="0">
                          <p:val>
                            <p:strVal val="#ppt_y"/>
                          </p:val>
                        </p:tav>
                        <p:tav tm="100000">
                          <p:val>
                            <p:strVal val="#ppt_y"/>
                          </p:val>
                        </p:tav>
                      </p:tavLst>
                    </p:anim>
                  </p:childTnLst>
                </p:cTn>
              </p:par>
            </p:tnLst>
          </p:tmpl>
        </p:tmplLst>
      </p:bldP>
      <p:bldP spid="66" grpId="0" build="p">
        <p:tmplLst>
          <p:tmpl lvl="1">
            <p:tnLst>
              <p:par>
                <p:cTn presetID="2" presetClass="entr" presetSubtype="8" fill="hold" nodeType="afterEffect">
                  <p:stCondLst>
                    <p:cond delay="0"/>
                  </p:stCondLst>
                  <p:childTnLst>
                    <p:set>
                      <p:cBhvr>
                        <p:cTn dur="1" fill="hold">
                          <p:stCondLst>
                            <p:cond delay="0"/>
                          </p:stCondLst>
                        </p:cTn>
                        <p:tgtEl>
                          <p:spTgt spid="66"/>
                        </p:tgtEl>
                        <p:attrNameLst>
                          <p:attrName>style.visibility</p:attrName>
                        </p:attrNameLst>
                      </p:cBhvr>
                      <p:to>
                        <p:strVal val="visible"/>
                      </p:to>
                    </p:set>
                    <p:anim calcmode="lin" valueType="num">
                      <p:cBhvr additive="base">
                        <p:cTn dur="500" fill="hold"/>
                        <p:tgtEl>
                          <p:spTgt spid="66"/>
                        </p:tgtEl>
                        <p:attrNameLst>
                          <p:attrName>ppt_x</p:attrName>
                        </p:attrNameLst>
                      </p:cBhvr>
                      <p:tavLst>
                        <p:tav tm="0">
                          <p:val>
                            <p:strVal val="0-#ppt_w/2"/>
                          </p:val>
                        </p:tav>
                        <p:tav tm="100000">
                          <p:val>
                            <p:strVal val="#ppt_x"/>
                          </p:val>
                        </p:tav>
                      </p:tavLst>
                    </p:anim>
                    <p:anim calcmode="lin" valueType="num">
                      <p:cBhvr additive="base">
                        <p:cTn dur="500" fill="hold"/>
                        <p:tgtEl>
                          <p:spTgt spid="66"/>
                        </p:tgtEl>
                        <p:attrNameLst>
                          <p:attrName>ppt_y</p:attrName>
                        </p:attrNameLst>
                      </p:cBhvr>
                      <p:tavLst>
                        <p:tav tm="0">
                          <p:val>
                            <p:strVal val="#ppt_y"/>
                          </p:val>
                        </p:tav>
                        <p:tav tm="100000">
                          <p:val>
                            <p:strVal val="#ppt_y"/>
                          </p:val>
                        </p:tav>
                      </p:tavLst>
                    </p:anim>
                  </p:childTnLst>
                </p:cTn>
              </p:par>
            </p:tnLst>
          </p:tmpl>
        </p:tmplLst>
      </p:bldP>
      <p:bldP spid="67" grpId="0" build="p">
        <p:tmplLst>
          <p:tmpl lvl="1">
            <p:tnLst>
              <p:par>
                <p:cTn presetID="2" presetClass="entr" presetSubtype="8" fill="hold" nodeType="withEffect">
                  <p:stCondLst>
                    <p:cond delay="0"/>
                  </p:stCondLst>
                  <p:childTnLst>
                    <p:set>
                      <p:cBhvr>
                        <p:cTn dur="1" fill="hold">
                          <p:stCondLst>
                            <p:cond delay="0"/>
                          </p:stCondLst>
                        </p:cTn>
                        <p:tgtEl>
                          <p:spTgt spid="67"/>
                        </p:tgtEl>
                        <p:attrNameLst>
                          <p:attrName>style.visibility</p:attrName>
                        </p:attrNameLst>
                      </p:cBhvr>
                      <p:to>
                        <p:strVal val="visible"/>
                      </p:to>
                    </p:set>
                    <p:anim calcmode="lin" valueType="num">
                      <p:cBhvr additive="base">
                        <p:cTn dur="500" fill="hold"/>
                        <p:tgtEl>
                          <p:spTgt spid="67"/>
                        </p:tgtEl>
                        <p:attrNameLst>
                          <p:attrName>ppt_x</p:attrName>
                        </p:attrNameLst>
                      </p:cBhvr>
                      <p:tavLst>
                        <p:tav tm="0">
                          <p:val>
                            <p:strVal val="0-#ppt_w/2"/>
                          </p:val>
                        </p:tav>
                        <p:tav tm="100000">
                          <p:val>
                            <p:strVal val="#ppt_x"/>
                          </p:val>
                        </p:tav>
                      </p:tavLst>
                    </p:anim>
                    <p:anim calcmode="lin" valueType="num">
                      <p:cBhvr additive="base">
                        <p:cTn dur="500" fill="hold"/>
                        <p:tgtEl>
                          <p:spTgt spid="67"/>
                        </p:tgtEl>
                        <p:attrNameLst>
                          <p:attrName>ppt_y</p:attrName>
                        </p:attrNameLst>
                      </p:cBhvr>
                      <p:tavLst>
                        <p:tav tm="0">
                          <p:val>
                            <p:strVal val="#ppt_y"/>
                          </p:val>
                        </p:tav>
                        <p:tav tm="100000">
                          <p:val>
                            <p:strVal val="#ppt_y"/>
                          </p:val>
                        </p:tav>
                      </p:tavLst>
                    </p:anim>
                  </p:childTnLst>
                </p:cTn>
              </p:par>
            </p:tnLst>
          </p:tmpl>
        </p:tmplLst>
      </p:bldP>
      <p:bldP spid="68" grpId="0" build="p">
        <p:tmplLst>
          <p:tmpl lvl="1">
            <p:tnLst>
              <p:par>
                <p:cTn presetID="2" presetClass="entr" presetSubtype="8" fill="hold" nodeType="afterEffect">
                  <p:stCondLst>
                    <p:cond delay="0"/>
                  </p:stCondLst>
                  <p:childTnLst>
                    <p:set>
                      <p:cBhvr>
                        <p:cTn dur="1" fill="hold">
                          <p:stCondLst>
                            <p:cond delay="0"/>
                          </p:stCondLst>
                        </p:cTn>
                        <p:tgtEl>
                          <p:spTgt spid="68"/>
                        </p:tgtEl>
                        <p:attrNameLst>
                          <p:attrName>style.visibility</p:attrName>
                        </p:attrNameLst>
                      </p:cBhvr>
                      <p:to>
                        <p:strVal val="visible"/>
                      </p:to>
                    </p:set>
                    <p:anim calcmode="lin" valueType="num">
                      <p:cBhvr additive="base">
                        <p:cTn dur="500" fill="hold"/>
                        <p:tgtEl>
                          <p:spTgt spid="68"/>
                        </p:tgtEl>
                        <p:attrNameLst>
                          <p:attrName>ppt_x</p:attrName>
                        </p:attrNameLst>
                      </p:cBhvr>
                      <p:tavLst>
                        <p:tav tm="0">
                          <p:val>
                            <p:strVal val="0-#ppt_w/2"/>
                          </p:val>
                        </p:tav>
                        <p:tav tm="100000">
                          <p:val>
                            <p:strVal val="#ppt_x"/>
                          </p:val>
                        </p:tav>
                      </p:tavLst>
                    </p:anim>
                    <p:anim calcmode="lin" valueType="num">
                      <p:cBhvr additive="base">
                        <p:cTn dur="500" fill="hold"/>
                        <p:tgtEl>
                          <p:spTgt spid="68"/>
                        </p:tgtEl>
                        <p:attrNameLst>
                          <p:attrName>ppt_y</p:attrName>
                        </p:attrNameLst>
                      </p:cBhvr>
                      <p:tavLst>
                        <p:tav tm="0">
                          <p:val>
                            <p:strVal val="#ppt_y"/>
                          </p:val>
                        </p:tav>
                        <p:tav tm="100000">
                          <p:val>
                            <p:strVal val="#ppt_y"/>
                          </p:val>
                        </p:tav>
                      </p:tavLst>
                    </p:anim>
                  </p:childTnLst>
                </p:cTn>
              </p:par>
            </p:tnLst>
          </p:tmpl>
        </p:tmplLst>
      </p:bldP>
      <p:bldP spid="69" grpId="0" build="p">
        <p:tmplLst>
          <p:tmpl lvl="1">
            <p:tnLst>
              <p:par>
                <p:cTn presetID="2" presetClass="entr" presetSubtype="8" fill="hold" nodeType="withEffect">
                  <p:stCondLst>
                    <p:cond delay="0"/>
                  </p:stCondLst>
                  <p:childTnLst>
                    <p:set>
                      <p:cBhvr>
                        <p:cTn dur="1" fill="hold">
                          <p:stCondLst>
                            <p:cond delay="0"/>
                          </p:stCondLst>
                        </p:cTn>
                        <p:tgtEl>
                          <p:spTgt spid="69"/>
                        </p:tgtEl>
                        <p:attrNameLst>
                          <p:attrName>style.visibility</p:attrName>
                        </p:attrNameLst>
                      </p:cBhvr>
                      <p:to>
                        <p:strVal val="visible"/>
                      </p:to>
                    </p:set>
                    <p:anim calcmode="lin" valueType="num">
                      <p:cBhvr additive="base">
                        <p:cTn dur="500" fill="hold"/>
                        <p:tgtEl>
                          <p:spTgt spid="69"/>
                        </p:tgtEl>
                        <p:attrNameLst>
                          <p:attrName>ppt_x</p:attrName>
                        </p:attrNameLst>
                      </p:cBhvr>
                      <p:tavLst>
                        <p:tav tm="0">
                          <p:val>
                            <p:strVal val="0-#ppt_w/2"/>
                          </p:val>
                        </p:tav>
                        <p:tav tm="100000">
                          <p:val>
                            <p:strVal val="#ppt_x"/>
                          </p:val>
                        </p:tav>
                      </p:tavLst>
                    </p:anim>
                    <p:anim calcmode="lin" valueType="num">
                      <p:cBhvr additive="base">
                        <p:cTn dur="500" fill="hold"/>
                        <p:tgtEl>
                          <p:spTgt spid="69"/>
                        </p:tgtEl>
                        <p:attrNameLst>
                          <p:attrName>ppt_y</p:attrName>
                        </p:attrNameLst>
                      </p:cBhvr>
                      <p:tavLst>
                        <p:tav tm="0">
                          <p:val>
                            <p:strVal val="#ppt_y"/>
                          </p:val>
                        </p:tav>
                        <p:tav tm="100000">
                          <p:val>
                            <p:strVal val="#ppt_y"/>
                          </p:val>
                        </p:tav>
                      </p:tavLst>
                    </p:anim>
                  </p:childTnLst>
                </p:cTn>
              </p:par>
            </p:tnLst>
          </p:tmpl>
        </p:tmplLst>
      </p:bldP>
      <p:bldP spid="56" grpId="0" animBg="1">
        <p:tmplLst>
          <p:tmpl>
            <p:tnLst>
              <p:par>
                <p:cTn presetID="1" presetClass="entr" presetSubtype="0" fill="hold" nodeType="clickEffect">
                  <p:stCondLst>
                    <p:cond delay="0"/>
                  </p:stCondLst>
                  <p:childTnLst>
                    <p:set>
                      <p:cBhvr>
                        <p:cTn dur="1" fill="hold">
                          <p:stCondLst>
                            <p:cond delay="0"/>
                          </p:stCondLst>
                        </p:cTn>
                        <p:tgtEl>
                          <p:spTgt spid="56"/>
                        </p:tgtEl>
                        <p:attrNameLst>
                          <p:attrName>style.visibility</p:attrName>
                        </p:attrNameLst>
                      </p:cBhvr>
                      <p:to>
                        <p:strVal val="visible"/>
                      </p:to>
                    </p:set>
                  </p:childTnLst>
                </p:cTn>
              </p:par>
            </p:tnLst>
          </p:tmpl>
        </p:tmplLst>
      </p:bldP>
      <p:bldP spid="57" grpId="0" uiExpand="1" animBg="1">
        <p:tmplLst>
          <p:tmpl>
            <p:tnLst>
              <p:par>
                <p:cTn presetID="1" presetClass="entr" presetSubtype="0" fill="hold" nodeType="clickEffect">
                  <p:stCondLst>
                    <p:cond delay="0"/>
                  </p:stCondLst>
                  <p:childTnLst>
                    <p:set>
                      <p:cBhvr>
                        <p:cTn dur="1" fill="hold">
                          <p:stCondLst>
                            <p:cond delay="0"/>
                          </p:stCondLst>
                        </p:cTn>
                        <p:tgtEl>
                          <p:spTgt spid="57"/>
                        </p:tgtEl>
                        <p:attrNameLst>
                          <p:attrName>style.visibility</p:attrName>
                        </p:attrNameLst>
                      </p:cBhvr>
                      <p:to>
                        <p:strVal val="visible"/>
                      </p:to>
                    </p:set>
                  </p:childTnLst>
                </p:cTn>
              </p:par>
            </p:tnLst>
          </p:tmpl>
        </p:tmplLst>
      </p:bldP>
      <p:bldP spid="61" grpId="0" animBg="1">
        <p:tmplLst>
          <p:tmpl>
            <p:tnLst>
              <p:par>
                <p:cTn presetID="1" presetClass="entr" presetSubtype="0" fill="hold" nodeType="clickEffect">
                  <p:stCondLst>
                    <p:cond delay="0"/>
                  </p:stCondLst>
                  <p:childTnLst>
                    <p:set>
                      <p:cBhvr>
                        <p:cTn dur="1" fill="hold">
                          <p:stCondLst>
                            <p:cond delay="0"/>
                          </p:stCondLst>
                        </p:cTn>
                        <p:tgtEl>
                          <p:spTgt spid="61"/>
                        </p:tgtEl>
                        <p:attrNameLst>
                          <p:attrName>style.visibility</p:attrName>
                        </p:attrNameLst>
                      </p:cBhvr>
                      <p:to>
                        <p:strVal val="visible"/>
                      </p:to>
                    </p:set>
                  </p:childTnLst>
                </p:cTn>
              </p:par>
            </p:tnLst>
          </p:tmpl>
        </p:tmplLst>
      </p:bldP>
      <p:bldP spid="62" grpId="0"/>
      <p:bldP spid="63" grpId="0"/>
      <p:bldP spid="64" grpId="0"/>
    </p:bldLst>
  </p:timing>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Graph Layout_2">
    <p:spTree>
      <p:nvGrpSpPr>
        <p:cNvPr id="1" name=""/>
        <p:cNvGrpSpPr/>
        <p:nvPr/>
      </p:nvGrpSpPr>
      <p:grpSpPr>
        <a:xfrm>
          <a:off x="0" y="0"/>
          <a:ext cx="0" cy="0"/>
          <a:chOff x="0" y="0"/>
          <a:chExt cx="0" cy="0"/>
        </a:xfrm>
      </p:grpSpPr>
      <p:sp>
        <p:nvSpPr>
          <p:cNvPr id="17" name="Chart Placeholder 38">
            <a:extLst>
              <a:ext uri="{FF2B5EF4-FFF2-40B4-BE49-F238E27FC236}">
                <a16:creationId xmlns:a16="http://schemas.microsoft.com/office/drawing/2014/main" id="{EAD3FC9A-8DB3-443B-42B6-505AD447B4EB}"/>
              </a:ext>
            </a:extLst>
          </p:cNvPr>
          <p:cNvSpPr>
            <a:spLocks noGrp="1"/>
          </p:cNvSpPr>
          <p:nvPr>
            <p:ph type="chart" sz="quarter" idx="16" hasCustomPrompt="1"/>
          </p:nvPr>
        </p:nvSpPr>
        <p:spPr>
          <a:xfrm>
            <a:off x="4218739" y="1273787"/>
            <a:ext cx="4828573" cy="4297281"/>
          </a:xfrm>
          <a:prstGeom prst="rect">
            <a:avLst/>
          </a:prstGeom>
        </p:spPr>
        <p:txBody>
          <a:bodyPr bIns="548640" anchor="ctr"/>
          <a:lstStyle>
            <a:lvl1pPr marL="0" indent="0" algn="ctr">
              <a:buNone/>
              <a:defRPr sz="1400">
                <a:latin typeface="+mj-lt"/>
              </a:defRPr>
            </a:lvl1pPr>
          </a:lstStyle>
          <a:p>
            <a:r>
              <a:rPr lang="de-CH"/>
              <a:t>Add chart</a:t>
            </a:r>
          </a:p>
        </p:txBody>
      </p:sp>
      <p:sp>
        <p:nvSpPr>
          <p:cNvPr id="15" name="Text Placeholder 14">
            <a:extLst>
              <a:ext uri="{FF2B5EF4-FFF2-40B4-BE49-F238E27FC236}">
                <a16:creationId xmlns:a16="http://schemas.microsoft.com/office/drawing/2014/main" id="{91B6FB1F-8967-E218-C6A2-34EA7A927816}"/>
              </a:ext>
            </a:extLst>
          </p:cNvPr>
          <p:cNvSpPr>
            <a:spLocks noGrp="1"/>
          </p:cNvSpPr>
          <p:nvPr>
            <p:ph type="body" sz="quarter" idx="20" hasCustomPrompt="1"/>
          </p:nvPr>
        </p:nvSpPr>
        <p:spPr>
          <a:xfrm>
            <a:off x="0" y="0"/>
            <a:ext cx="3870882" cy="6858000"/>
          </a:xfrm>
          <a:prstGeom prst="rect">
            <a:avLst/>
          </a:prstGeom>
          <a:solidFill>
            <a:schemeClr val="tx1"/>
          </a:solidFill>
        </p:spPr>
        <p:txBody>
          <a:bodyPr wrap="square" bIns="0" anchor="t">
            <a:noAutofit/>
          </a:bodyPr>
          <a:lstStyle>
            <a:lvl1pPr marL="0" indent="0" algn="l">
              <a:lnSpc>
                <a:spcPct val="80000"/>
              </a:lnSpc>
              <a:buNone/>
              <a:defRPr sz="100" cap="none" baseline="0">
                <a:solidFill>
                  <a:schemeClr val="tx1"/>
                </a:solidFill>
                <a:latin typeface="+mn-lt"/>
              </a:defRPr>
            </a:lvl1pPr>
          </a:lstStyle>
          <a:p>
            <a:pPr lvl="0"/>
            <a:r>
              <a:rPr lang="en-US"/>
              <a:t>.</a:t>
            </a:r>
            <a:endParaRPr lang="de-CH"/>
          </a:p>
        </p:txBody>
      </p:sp>
      <p:sp>
        <p:nvSpPr>
          <p:cNvPr id="16" name="Text Placeholder 26">
            <a:extLst>
              <a:ext uri="{FF2B5EF4-FFF2-40B4-BE49-F238E27FC236}">
                <a16:creationId xmlns:a16="http://schemas.microsoft.com/office/drawing/2014/main" id="{3819AB0F-B0FE-54EC-BD88-777F5394C301}"/>
              </a:ext>
            </a:extLst>
          </p:cNvPr>
          <p:cNvSpPr>
            <a:spLocks noGrp="1"/>
          </p:cNvSpPr>
          <p:nvPr>
            <p:ph type="body" sz="quarter" idx="11" hasCustomPrompt="1"/>
          </p:nvPr>
        </p:nvSpPr>
        <p:spPr>
          <a:xfrm>
            <a:off x="628062" y="2629935"/>
            <a:ext cx="3242820" cy="892586"/>
          </a:xfrm>
          <a:prstGeom prst="rect">
            <a:avLst/>
          </a:prstGeom>
        </p:spPr>
        <p:txBody>
          <a:bodyPr lIns="91440" tIns="45720" rIns="91440" bIns="45720" anchor="t"/>
          <a:lstStyle>
            <a:lvl1pPr marL="0" indent="0" algn="l">
              <a:lnSpc>
                <a:spcPct val="80000"/>
              </a:lnSpc>
              <a:spcBef>
                <a:spcPts val="0"/>
              </a:spcBef>
              <a:buNone/>
              <a:defRPr sz="4000" cap="all" baseline="0">
                <a:solidFill>
                  <a:schemeClr val="bg1"/>
                </a:solidFill>
                <a:latin typeface="Arial Black" panose="020B0A04020102020204" pitchFamily="34" charset="0"/>
              </a:defRPr>
            </a:lvl1pPr>
          </a:lstStyle>
          <a:p>
            <a:pPr lvl="0"/>
            <a:r>
              <a:rPr lang="en-US"/>
              <a:t>Title</a:t>
            </a:r>
            <a:endParaRPr lang="de-CH"/>
          </a:p>
        </p:txBody>
      </p:sp>
      <p:sp>
        <p:nvSpPr>
          <p:cNvPr id="18" name="Text Placeholder 26">
            <a:extLst>
              <a:ext uri="{FF2B5EF4-FFF2-40B4-BE49-F238E27FC236}">
                <a16:creationId xmlns:a16="http://schemas.microsoft.com/office/drawing/2014/main" id="{3CBFCDC0-6504-0182-B1BA-B404CCA3A37C}"/>
              </a:ext>
            </a:extLst>
          </p:cNvPr>
          <p:cNvSpPr>
            <a:spLocks noGrp="1"/>
          </p:cNvSpPr>
          <p:nvPr>
            <p:ph type="body" sz="quarter" idx="28" hasCustomPrompt="1"/>
          </p:nvPr>
        </p:nvSpPr>
        <p:spPr>
          <a:xfrm>
            <a:off x="9287942" y="2848043"/>
            <a:ext cx="2632595" cy="369347"/>
          </a:xfrm>
          <a:prstGeom prst="rect">
            <a:avLst/>
          </a:prstGeom>
        </p:spPr>
        <p:txBody>
          <a:bodyPr lIns="91440" tIns="45720" rIns="91440" bIns="45720" anchor="b"/>
          <a:lstStyle>
            <a:lvl1pPr marL="0" indent="0" algn="l">
              <a:lnSpc>
                <a:spcPct val="100000"/>
              </a:lnSpc>
              <a:spcBef>
                <a:spcPts val="0"/>
              </a:spcBef>
              <a:buNone/>
              <a:defRPr sz="1400" cap="all" baseline="0">
                <a:solidFill>
                  <a:schemeClr val="tx1"/>
                </a:solidFill>
                <a:latin typeface="+mj-lt"/>
              </a:defRPr>
            </a:lvl1pPr>
          </a:lstStyle>
          <a:p>
            <a:pPr lvl="0"/>
            <a:r>
              <a:rPr lang="en-US"/>
              <a:t>Title</a:t>
            </a:r>
            <a:endParaRPr lang="de-CH"/>
          </a:p>
        </p:txBody>
      </p:sp>
      <p:sp>
        <p:nvSpPr>
          <p:cNvPr id="2" name="Text Placeholder 7">
            <a:extLst>
              <a:ext uri="{FF2B5EF4-FFF2-40B4-BE49-F238E27FC236}">
                <a16:creationId xmlns:a16="http://schemas.microsoft.com/office/drawing/2014/main" id="{06A12D05-1E76-9E54-192D-9F1D6BA9EEBD}"/>
              </a:ext>
            </a:extLst>
          </p:cNvPr>
          <p:cNvSpPr>
            <a:spLocks noGrp="1"/>
          </p:cNvSpPr>
          <p:nvPr>
            <p:ph type="body" sz="quarter" idx="63" hasCustomPrompt="1"/>
          </p:nvPr>
        </p:nvSpPr>
        <p:spPr>
          <a:xfrm>
            <a:off x="9287942" y="3188542"/>
            <a:ext cx="2653771" cy="2382526"/>
          </a:xfrm>
        </p:spPr>
        <p:txBody>
          <a:bodyPr/>
          <a:lstStyle>
            <a:lvl1pPr marL="228600" indent="-228600">
              <a:spcBef>
                <a:spcPts val="0"/>
              </a:spcBef>
              <a:buFont typeface="Arial" panose="020B0604020202020204" pitchFamily="34" charset="0"/>
              <a:buChar char="•"/>
              <a:defRPr>
                <a:solidFill>
                  <a:schemeClr val="tx1"/>
                </a:solidFill>
                <a:latin typeface="+mj-lt"/>
              </a:defRPr>
            </a:lvl1pPr>
            <a:lvl2pPr marL="457200" indent="-228600">
              <a:spcBef>
                <a:spcPts val="0"/>
              </a:spcBef>
              <a:buFont typeface="Arial" panose="020B0604020202020204" pitchFamily="34" charset="0"/>
              <a:buChar char="•"/>
              <a:defRPr>
                <a:solidFill>
                  <a:schemeClr val="tx1"/>
                </a:solidFill>
                <a:latin typeface="+mj-lt"/>
              </a:defRPr>
            </a:lvl2pPr>
            <a:lvl3pPr marL="685800" indent="-228600">
              <a:spcBef>
                <a:spcPts val="0"/>
              </a:spcBef>
              <a:buFont typeface="Arial" panose="020B0604020202020204" pitchFamily="34" charset="0"/>
              <a:buChar char="•"/>
              <a:defRPr>
                <a:solidFill>
                  <a:schemeClr val="tx1"/>
                </a:solidFill>
                <a:latin typeface="+mj-lt"/>
              </a:defRPr>
            </a:lvl3pPr>
            <a:lvl4pPr marL="914400" indent="-228600">
              <a:spcBef>
                <a:spcPts val="0"/>
              </a:spcBef>
              <a:buFont typeface="Arial" panose="020B0604020202020204" pitchFamily="34" charset="0"/>
              <a:buChar char="•"/>
              <a:defRPr>
                <a:solidFill>
                  <a:schemeClr val="tx1"/>
                </a:solidFill>
                <a:latin typeface="+mj-lt"/>
              </a:defRPr>
            </a:lvl4pPr>
            <a:lvl5pPr marL="1143000" indent="-228600">
              <a:spcBef>
                <a:spcPts val="0"/>
              </a:spcBef>
              <a:buFont typeface="Arial" panose="020B0604020202020204" pitchFamily="34" charset="0"/>
              <a:buChar char="•"/>
              <a:defRPr>
                <a:solidFill>
                  <a:schemeClr val="tx1"/>
                </a:solidFill>
                <a:latin typeface="+mj-lt"/>
              </a:defRPr>
            </a:lvl5pPr>
            <a:lvl6pPr marL="1371600" indent="-228600">
              <a:spcBef>
                <a:spcPts val="0"/>
              </a:spcBef>
              <a:buFont typeface="Arial" panose="020B0604020202020204" pitchFamily="34" charset="0"/>
              <a:buChar char="•"/>
              <a:defRPr>
                <a:solidFill>
                  <a:schemeClr val="tx1"/>
                </a:solidFill>
                <a:latin typeface="+mj-lt"/>
              </a:defRPr>
            </a:lvl6pPr>
            <a:lvl7pPr marL="1600200" indent="-228600">
              <a:spcBef>
                <a:spcPts val="0"/>
              </a:spcBef>
              <a:buFont typeface="Arial" panose="020B0604020202020204" pitchFamily="34" charset="0"/>
              <a:buChar char="•"/>
              <a:defRPr>
                <a:solidFill>
                  <a:schemeClr val="tx1"/>
                </a:solidFill>
                <a:latin typeface="+mj-lt"/>
              </a:defRPr>
            </a:lvl7pPr>
            <a:lvl8pPr marL="1828800" indent="-228600">
              <a:spcBef>
                <a:spcPts val="0"/>
              </a:spcBef>
              <a:buFont typeface="Arial" panose="020B0604020202020204" pitchFamily="34" charset="0"/>
              <a:buChar char="•"/>
              <a:defRPr>
                <a:solidFill>
                  <a:schemeClr val="tx1"/>
                </a:solidFill>
                <a:latin typeface="+mj-lt"/>
              </a:defRPr>
            </a:lvl8pPr>
            <a:lvl9pPr marL="2057400" indent="-228600">
              <a:spcBef>
                <a:spcPts val="0"/>
              </a:spcBef>
              <a:buFont typeface="Arial" panose="020B0604020202020204" pitchFamily="34" charset="0"/>
              <a:buChar char="•"/>
              <a:defRPr>
                <a:solidFill>
                  <a:schemeClr val="tx1"/>
                </a:solidFill>
                <a:latin typeface="+mj-lt"/>
              </a:defRPr>
            </a:lvl9pPr>
          </a:lstStyle>
          <a:p>
            <a:pPr lvl="0"/>
            <a:r>
              <a:rPr lang="en-US"/>
              <a:t>Text</a:t>
            </a:r>
          </a:p>
          <a:p>
            <a:pPr lvl="1"/>
            <a:r>
              <a:rPr lang="de-CH"/>
              <a:t>Text</a:t>
            </a:r>
          </a:p>
          <a:p>
            <a:pPr lvl="2"/>
            <a:r>
              <a:rPr lang="de-CH"/>
              <a:t>Text</a:t>
            </a:r>
          </a:p>
          <a:p>
            <a:pPr lvl="3"/>
            <a:r>
              <a:rPr lang="de-CH"/>
              <a:t>Text</a:t>
            </a:r>
          </a:p>
          <a:p>
            <a:pPr lvl="4"/>
            <a:r>
              <a:rPr lang="de-CH"/>
              <a:t>Text</a:t>
            </a:r>
          </a:p>
          <a:p>
            <a:pPr lvl="5"/>
            <a:r>
              <a:rPr lang="de-CH"/>
              <a:t>Text</a:t>
            </a:r>
          </a:p>
          <a:p>
            <a:pPr lvl="6"/>
            <a:r>
              <a:rPr lang="de-CH"/>
              <a:t>Text</a:t>
            </a:r>
          </a:p>
          <a:p>
            <a:pPr lvl="7"/>
            <a:r>
              <a:rPr lang="de-CH"/>
              <a:t>Text</a:t>
            </a:r>
          </a:p>
          <a:p>
            <a:pPr lvl="8"/>
            <a:r>
              <a:rPr lang="de-CH"/>
              <a:t>Text</a:t>
            </a:r>
          </a:p>
        </p:txBody>
      </p:sp>
      <p:pic>
        <p:nvPicPr>
          <p:cNvPr id="3" name="Picture 2" descr="A gold trophy with a blue background&#10;&#10;Description automatically generated">
            <a:extLst>
              <a:ext uri="{FF2B5EF4-FFF2-40B4-BE49-F238E27FC236}">
                <a16:creationId xmlns:a16="http://schemas.microsoft.com/office/drawing/2014/main" id="{301E9156-C5BF-E852-0FD1-FBC46C8F041A}"/>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1581176" y="302248"/>
            <a:ext cx="349155" cy="612154"/>
          </a:xfrm>
          <a:prstGeom prst="rect">
            <a:avLst/>
          </a:prstGeom>
        </p:spPr>
      </p:pic>
    </p:spTree>
    <p:extLst>
      <p:ext uri="{BB962C8B-B14F-4D97-AF65-F5344CB8AC3E}">
        <p14:creationId xmlns:p14="http://schemas.microsoft.com/office/powerpoint/2010/main" val="3772280097"/>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Graph Layout_3">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BFED5A6F-F467-BF89-87D9-EED0C948FEA1}"/>
              </a:ext>
            </a:extLst>
          </p:cNvPr>
          <p:cNvSpPr>
            <a:spLocks noGrp="1"/>
          </p:cNvSpPr>
          <p:nvPr>
            <p:ph type="body" sz="quarter" idx="20" hasCustomPrompt="1"/>
          </p:nvPr>
        </p:nvSpPr>
        <p:spPr>
          <a:xfrm>
            <a:off x="0" y="0"/>
            <a:ext cx="3870882" cy="6858000"/>
          </a:xfrm>
          <a:prstGeom prst="rect">
            <a:avLst/>
          </a:prstGeom>
          <a:solidFill>
            <a:schemeClr val="tx1"/>
          </a:solidFill>
        </p:spPr>
        <p:txBody>
          <a:bodyPr wrap="square" bIns="0" anchor="t">
            <a:noAutofit/>
          </a:bodyPr>
          <a:lstStyle>
            <a:lvl1pPr marL="0" indent="0" algn="l">
              <a:lnSpc>
                <a:spcPct val="80000"/>
              </a:lnSpc>
              <a:buNone/>
              <a:defRPr sz="100" cap="none" baseline="0">
                <a:solidFill>
                  <a:schemeClr val="tx1"/>
                </a:solidFill>
                <a:latin typeface="+mn-lt"/>
              </a:defRPr>
            </a:lvl1pPr>
          </a:lstStyle>
          <a:p>
            <a:pPr lvl="0"/>
            <a:r>
              <a:rPr lang="en-US"/>
              <a:t>.</a:t>
            </a:r>
            <a:endParaRPr lang="de-CH"/>
          </a:p>
        </p:txBody>
      </p:sp>
      <p:sp>
        <p:nvSpPr>
          <p:cNvPr id="13" name="Text Placeholder 26">
            <a:extLst>
              <a:ext uri="{FF2B5EF4-FFF2-40B4-BE49-F238E27FC236}">
                <a16:creationId xmlns:a16="http://schemas.microsoft.com/office/drawing/2014/main" id="{E2144160-0C47-BBBD-79F7-987A3DA24E6B}"/>
              </a:ext>
            </a:extLst>
          </p:cNvPr>
          <p:cNvSpPr>
            <a:spLocks noGrp="1"/>
          </p:cNvSpPr>
          <p:nvPr>
            <p:ph type="body" sz="quarter" idx="11" hasCustomPrompt="1"/>
          </p:nvPr>
        </p:nvSpPr>
        <p:spPr>
          <a:xfrm>
            <a:off x="628062" y="2629935"/>
            <a:ext cx="3242820" cy="892586"/>
          </a:xfrm>
          <a:prstGeom prst="rect">
            <a:avLst/>
          </a:prstGeom>
        </p:spPr>
        <p:txBody>
          <a:bodyPr lIns="91440" tIns="45720" rIns="91440" bIns="45720" anchor="t"/>
          <a:lstStyle>
            <a:lvl1pPr marL="0" indent="0" algn="l">
              <a:lnSpc>
                <a:spcPct val="80000"/>
              </a:lnSpc>
              <a:spcBef>
                <a:spcPts val="0"/>
              </a:spcBef>
              <a:buNone/>
              <a:defRPr sz="4000" cap="all" baseline="0">
                <a:solidFill>
                  <a:schemeClr val="bg1"/>
                </a:solidFill>
                <a:latin typeface="Arial Black" panose="020B0A04020102020204" pitchFamily="34" charset="0"/>
              </a:defRPr>
            </a:lvl1pPr>
          </a:lstStyle>
          <a:p>
            <a:pPr lvl="0"/>
            <a:r>
              <a:rPr lang="en-US"/>
              <a:t>Title</a:t>
            </a:r>
            <a:endParaRPr lang="de-CH"/>
          </a:p>
        </p:txBody>
      </p:sp>
      <p:sp>
        <p:nvSpPr>
          <p:cNvPr id="15" name="Chart Placeholder 38">
            <a:extLst>
              <a:ext uri="{FF2B5EF4-FFF2-40B4-BE49-F238E27FC236}">
                <a16:creationId xmlns:a16="http://schemas.microsoft.com/office/drawing/2014/main" id="{674C91C8-15AB-DEF7-F91A-50ED8B9ABB8F}"/>
              </a:ext>
            </a:extLst>
          </p:cNvPr>
          <p:cNvSpPr>
            <a:spLocks noGrp="1"/>
          </p:cNvSpPr>
          <p:nvPr>
            <p:ph type="chart" sz="quarter" idx="16" hasCustomPrompt="1"/>
          </p:nvPr>
        </p:nvSpPr>
        <p:spPr>
          <a:xfrm>
            <a:off x="4218738" y="1273787"/>
            <a:ext cx="7640725" cy="4811413"/>
          </a:xfrm>
          <a:prstGeom prst="rect">
            <a:avLst/>
          </a:prstGeom>
        </p:spPr>
        <p:txBody>
          <a:bodyPr bIns="548640" anchor="ctr"/>
          <a:lstStyle>
            <a:lvl1pPr marL="0" indent="0" algn="ctr">
              <a:buNone/>
              <a:defRPr sz="1400">
                <a:latin typeface="+mj-lt"/>
              </a:defRPr>
            </a:lvl1pPr>
          </a:lstStyle>
          <a:p>
            <a:r>
              <a:rPr lang="de-CH"/>
              <a:t>Add chart</a:t>
            </a:r>
          </a:p>
        </p:txBody>
      </p:sp>
      <p:pic>
        <p:nvPicPr>
          <p:cNvPr id="2" name="Picture 1" descr="A gold trophy with a blue background&#10;&#10;Description automatically generated">
            <a:extLst>
              <a:ext uri="{FF2B5EF4-FFF2-40B4-BE49-F238E27FC236}">
                <a16:creationId xmlns:a16="http://schemas.microsoft.com/office/drawing/2014/main" id="{0FAE5209-FA91-2C5A-612E-6701C98D73A8}"/>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1581176" y="302248"/>
            <a:ext cx="349155" cy="612154"/>
          </a:xfrm>
          <a:prstGeom prst="rect">
            <a:avLst/>
          </a:prstGeom>
        </p:spPr>
      </p:pic>
    </p:spTree>
    <p:extLst>
      <p:ext uri="{BB962C8B-B14F-4D97-AF65-F5344CB8AC3E}">
        <p14:creationId xmlns:p14="http://schemas.microsoft.com/office/powerpoint/2010/main" val="4214515755"/>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Timetable">
    <p:spTree>
      <p:nvGrpSpPr>
        <p:cNvPr id="1" name=""/>
        <p:cNvGrpSpPr/>
        <p:nvPr/>
      </p:nvGrpSpPr>
      <p:grpSpPr>
        <a:xfrm>
          <a:off x="0" y="0"/>
          <a:ext cx="0" cy="0"/>
          <a:chOff x="0" y="0"/>
          <a:chExt cx="0" cy="0"/>
        </a:xfrm>
      </p:grpSpPr>
      <p:sp>
        <p:nvSpPr>
          <p:cNvPr id="39" name="Text Placeholder 38">
            <a:extLst>
              <a:ext uri="{FF2B5EF4-FFF2-40B4-BE49-F238E27FC236}">
                <a16:creationId xmlns:a16="http://schemas.microsoft.com/office/drawing/2014/main" id="{6FEEE090-1106-B20E-15FC-7FDD11CE9A2C}"/>
              </a:ext>
            </a:extLst>
          </p:cNvPr>
          <p:cNvSpPr>
            <a:spLocks noGrp="1"/>
          </p:cNvSpPr>
          <p:nvPr>
            <p:ph type="body" sz="quarter" idx="25" hasCustomPrompt="1"/>
          </p:nvPr>
        </p:nvSpPr>
        <p:spPr>
          <a:xfrm>
            <a:off x="2583898" y="2684579"/>
            <a:ext cx="9608102" cy="1387476"/>
          </a:xfrm>
          <a:custGeom>
            <a:avLst/>
            <a:gdLst>
              <a:gd name="connsiteX0" fmla="*/ 0 w 3594100"/>
              <a:gd name="connsiteY0" fmla="*/ 0 h 6858000"/>
              <a:gd name="connsiteX1" fmla="*/ 3594100 w 3594100"/>
              <a:gd name="connsiteY1" fmla="*/ 0 h 6858000"/>
              <a:gd name="connsiteX2" fmla="*/ 3594100 w 3594100"/>
              <a:gd name="connsiteY2" fmla="*/ 6858000 h 6858000"/>
              <a:gd name="connsiteX3" fmla="*/ 0 w 359410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3594100" h="6858000">
                <a:moveTo>
                  <a:pt x="0" y="0"/>
                </a:moveTo>
                <a:lnTo>
                  <a:pt x="3594100" y="0"/>
                </a:lnTo>
                <a:lnTo>
                  <a:pt x="3594100" y="6858000"/>
                </a:lnTo>
                <a:lnTo>
                  <a:pt x="0" y="6858000"/>
                </a:lnTo>
                <a:close/>
              </a:path>
            </a:pathLst>
          </a:custGeom>
          <a:solidFill>
            <a:srgbClr val="F0F1F1"/>
          </a:solidFill>
        </p:spPr>
        <p:txBody>
          <a:bodyPr wrap="square" bIns="0" anchor="t">
            <a:noAutofit/>
          </a:bodyPr>
          <a:lstStyle>
            <a:lvl1pPr marL="0" indent="0" algn="l">
              <a:lnSpc>
                <a:spcPct val="80000"/>
              </a:lnSpc>
              <a:buNone/>
              <a:defRPr sz="100" cap="none" baseline="0">
                <a:solidFill>
                  <a:schemeClr val="bg2">
                    <a:lumMod val="20000"/>
                    <a:lumOff val="80000"/>
                  </a:schemeClr>
                </a:solidFill>
                <a:latin typeface="+mj-lt"/>
              </a:defRPr>
            </a:lvl1pPr>
          </a:lstStyle>
          <a:p>
            <a:pPr lvl="0"/>
            <a:r>
              <a:rPr lang="en-US"/>
              <a:t>.</a:t>
            </a:r>
            <a:endParaRPr lang="de-CH"/>
          </a:p>
        </p:txBody>
      </p:sp>
      <p:sp>
        <p:nvSpPr>
          <p:cNvPr id="40" name="Text Placeholder 39">
            <a:extLst>
              <a:ext uri="{FF2B5EF4-FFF2-40B4-BE49-F238E27FC236}">
                <a16:creationId xmlns:a16="http://schemas.microsoft.com/office/drawing/2014/main" id="{3CDBD4B1-75D2-248C-4BC1-FB82030543B5}"/>
              </a:ext>
            </a:extLst>
          </p:cNvPr>
          <p:cNvSpPr>
            <a:spLocks noGrp="1"/>
          </p:cNvSpPr>
          <p:nvPr>
            <p:ph type="body" sz="quarter" idx="26" hasCustomPrompt="1"/>
          </p:nvPr>
        </p:nvSpPr>
        <p:spPr>
          <a:xfrm>
            <a:off x="2583898" y="4077972"/>
            <a:ext cx="9608102" cy="1386636"/>
          </a:xfrm>
          <a:custGeom>
            <a:avLst/>
            <a:gdLst>
              <a:gd name="connsiteX0" fmla="*/ 0 w 3594100"/>
              <a:gd name="connsiteY0" fmla="*/ 0 h 6858000"/>
              <a:gd name="connsiteX1" fmla="*/ 3594100 w 3594100"/>
              <a:gd name="connsiteY1" fmla="*/ 0 h 6858000"/>
              <a:gd name="connsiteX2" fmla="*/ 3594100 w 3594100"/>
              <a:gd name="connsiteY2" fmla="*/ 6858000 h 6858000"/>
              <a:gd name="connsiteX3" fmla="*/ 0 w 359410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3594100" h="6858000">
                <a:moveTo>
                  <a:pt x="0" y="0"/>
                </a:moveTo>
                <a:lnTo>
                  <a:pt x="3594100" y="0"/>
                </a:lnTo>
                <a:lnTo>
                  <a:pt x="3594100" y="6858000"/>
                </a:lnTo>
                <a:lnTo>
                  <a:pt x="0" y="6858000"/>
                </a:lnTo>
                <a:close/>
              </a:path>
            </a:pathLst>
          </a:custGeom>
          <a:solidFill>
            <a:srgbClr val="F0F1F1"/>
          </a:solidFill>
        </p:spPr>
        <p:txBody>
          <a:bodyPr wrap="square" bIns="0" anchor="t">
            <a:noAutofit/>
          </a:bodyPr>
          <a:lstStyle>
            <a:lvl1pPr marL="0" indent="0" algn="l">
              <a:lnSpc>
                <a:spcPct val="80000"/>
              </a:lnSpc>
              <a:buNone/>
              <a:defRPr sz="100" cap="none" baseline="0">
                <a:solidFill>
                  <a:schemeClr val="bg2">
                    <a:lumMod val="20000"/>
                    <a:lumOff val="80000"/>
                  </a:schemeClr>
                </a:solidFill>
                <a:latin typeface="+mj-lt"/>
              </a:defRPr>
            </a:lvl1pPr>
          </a:lstStyle>
          <a:p>
            <a:pPr lvl="0"/>
            <a:r>
              <a:rPr lang="en-US"/>
              <a:t>.</a:t>
            </a:r>
            <a:endParaRPr lang="de-CH"/>
          </a:p>
        </p:txBody>
      </p:sp>
      <p:sp>
        <p:nvSpPr>
          <p:cNvPr id="41" name="Text Placeholder 40">
            <a:extLst>
              <a:ext uri="{FF2B5EF4-FFF2-40B4-BE49-F238E27FC236}">
                <a16:creationId xmlns:a16="http://schemas.microsoft.com/office/drawing/2014/main" id="{1E74D481-6CEE-6344-7046-6B11C425CFE2}"/>
              </a:ext>
            </a:extLst>
          </p:cNvPr>
          <p:cNvSpPr>
            <a:spLocks noGrp="1"/>
          </p:cNvSpPr>
          <p:nvPr>
            <p:ph type="body" sz="quarter" idx="27" hasCustomPrompt="1"/>
          </p:nvPr>
        </p:nvSpPr>
        <p:spPr>
          <a:xfrm>
            <a:off x="2583898" y="5470525"/>
            <a:ext cx="9608102" cy="1386636"/>
          </a:xfrm>
          <a:custGeom>
            <a:avLst/>
            <a:gdLst>
              <a:gd name="connsiteX0" fmla="*/ 0 w 3594100"/>
              <a:gd name="connsiteY0" fmla="*/ 0 h 6858000"/>
              <a:gd name="connsiteX1" fmla="*/ 3594100 w 3594100"/>
              <a:gd name="connsiteY1" fmla="*/ 0 h 6858000"/>
              <a:gd name="connsiteX2" fmla="*/ 3594100 w 3594100"/>
              <a:gd name="connsiteY2" fmla="*/ 6858000 h 6858000"/>
              <a:gd name="connsiteX3" fmla="*/ 0 w 359410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3594100" h="6858000">
                <a:moveTo>
                  <a:pt x="0" y="0"/>
                </a:moveTo>
                <a:lnTo>
                  <a:pt x="3594100" y="0"/>
                </a:lnTo>
                <a:lnTo>
                  <a:pt x="3594100" y="6858000"/>
                </a:lnTo>
                <a:lnTo>
                  <a:pt x="0" y="6858000"/>
                </a:lnTo>
                <a:close/>
              </a:path>
            </a:pathLst>
          </a:custGeom>
          <a:solidFill>
            <a:srgbClr val="F0F1F1"/>
          </a:solidFill>
        </p:spPr>
        <p:txBody>
          <a:bodyPr wrap="square" bIns="0" anchor="t">
            <a:noAutofit/>
          </a:bodyPr>
          <a:lstStyle>
            <a:lvl1pPr marL="0" indent="0" algn="l">
              <a:lnSpc>
                <a:spcPct val="80000"/>
              </a:lnSpc>
              <a:buNone/>
              <a:defRPr sz="100" cap="none" baseline="0">
                <a:solidFill>
                  <a:schemeClr val="bg2">
                    <a:lumMod val="20000"/>
                    <a:lumOff val="80000"/>
                  </a:schemeClr>
                </a:solidFill>
                <a:latin typeface="+mj-lt"/>
              </a:defRPr>
            </a:lvl1pPr>
          </a:lstStyle>
          <a:p>
            <a:pPr lvl="0"/>
            <a:r>
              <a:rPr lang="en-US"/>
              <a:t>.</a:t>
            </a:r>
            <a:endParaRPr lang="de-CH"/>
          </a:p>
        </p:txBody>
      </p:sp>
      <p:sp>
        <p:nvSpPr>
          <p:cNvPr id="36" name="Text Placeholder 35">
            <a:extLst>
              <a:ext uri="{FF2B5EF4-FFF2-40B4-BE49-F238E27FC236}">
                <a16:creationId xmlns:a16="http://schemas.microsoft.com/office/drawing/2014/main" id="{03F85C82-AA02-3899-E957-A2AF0D2D5675}"/>
              </a:ext>
            </a:extLst>
          </p:cNvPr>
          <p:cNvSpPr>
            <a:spLocks noGrp="1"/>
          </p:cNvSpPr>
          <p:nvPr>
            <p:ph type="body" sz="quarter" idx="22" hasCustomPrompt="1"/>
          </p:nvPr>
        </p:nvSpPr>
        <p:spPr>
          <a:xfrm>
            <a:off x="0" y="2684579"/>
            <a:ext cx="2583898" cy="1387476"/>
          </a:xfrm>
          <a:custGeom>
            <a:avLst/>
            <a:gdLst>
              <a:gd name="connsiteX0" fmla="*/ 0 w 3594100"/>
              <a:gd name="connsiteY0" fmla="*/ 0 h 6858000"/>
              <a:gd name="connsiteX1" fmla="*/ 3594100 w 3594100"/>
              <a:gd name="connsiteY1" fmla="*/ 0 h 6858000"/>
              <a:gd name="connsiteX2" fmla="*/ 3594100 w 3594100"/>
              <a:gd name="connsiteY2" fmla="*/ 6858000 h 6858000"/>
              <a:gd name="connsiteX3" fmla="*/ 0 w 359410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3594100" h="6858000">
                <a:moveTo>
                  <a:pt x="0" y="0"/>
                </a:moveTo>
                <a:lnTo>
                  <a:pt x="3594100" y="0"/>
                </a:lnTo>
                <a:lnTo>
                  <a:pt x="3594100" y="6858000"/>
                </a:lnTo>
                <a:lnTo>
                  <a:pt x="0" y="6858000"/>
                </a:lnTo>
                <a:close/>
              </a:path>
            </a:pathLst>
          </a:custGeom>
          <a:solidFill>
            <a:schemeClr val="tx1"/>
          </a:solidFill>
        </p:spPr>
        <p:txBody>
          <a:bodyPr wrap="square" bIns="0" anchor="t">
            <a:noAutofit/>
          </a:bodyPr>
          <a:lstStyle>
            <a:lvl1pPr marL="0" indent="0" algn="l">
              <a:lnSpc>
                <a:spcPct val="80000"/>
              </a:lnSpc>
              <a:buNone/>
              <a:defRPr sz="100" cap="none" baseline="0">
                <a:solidFill>
                  <a:schemeClr val="bg2">
                    <a:lumMod val="20000"/>
                    <a:lumOff val="80000"/>
                  </a:schemeClr>
                </a:solidFill>
                <a:latin typeface="+mj-lt"/>
              </a:defRPr>
            </a:lvl1pPr>
          </a:lstStyle>
          <a:p>
            <a:pPr lvl="0"/>
            <a:r>
              <a:rPr lang="en-US"/>
              <a:t>.</a:t>
            </a:r>
            <a:endParaRPr lang="de-CH"/>
          </a:p>
        </p:txBody>
      </p:sp>
      <p:sp>
        <p:nvSpPr>
          <p:cNvPr id="37" name="Text Placeholder 36">
            <a:extLst>
              <a:ext uri="{FF2B5EF4-FFF2-40B4-BE49-F238E27FC236}">
                <a16:creationId xmlns:a16="http://schemas.microsoft.com/office/drawing/2014/main" id="{B2383EA0-7528-371D-C326-7BAA8261B0F8}"/>
              </a:ext>
            </a:extLst>
          </p:cNvPr>
          <p:cNvSpPr>
            <a:spLocks noGrp="1"/>
          </p:cNvSpPr>
          <p:nvPr>
            <p:ph type="body" sz="quarter" idx="23" hasCustomPrompt="1"/>
          </p:nvPr>
        </p:nvSpPr>
        <p:spPr>
          <a:xfrm>
            <a:off x="0" y="4077972"/>
            <a:ext cx="2583898" cy="1386636"/>
          </a:xfrm>
          <a:custGeom>
            <a:avLst/>
            <a:gdLst>
              <a:gd name="connsiteX0" fmla="*/ 0 w 3594100"/>
              <a:gd name="connsiteY0" fmla="*/ 0 h 6858000"/>
              <a:gd name="connsiteX1" fmla="*/ 3594100 w 3594100"/>
              <a:gd name="connsiteY1" fmla="*/ 0 h 6858000"/>
              <a:gd name="connsiteX2" fmla="*/ 3594100 w 3594100"/>
              <a:gd name="connsiteY2" fmla="*/ 6858000 h 6858000"/>
              <a:gd name="connsiteX3" fmla="*/ 0 w 359410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3594100" h="6858000">
                <a:moveTo>
                  <a:pt x="0" y="0"/>
                </a:moveTo>
                <a:lnTo>
                  <a:pt x="3594100" y="0"/>
                </a:lnTo>
                <a:lnTo>
                  <a:pt x="3594100" y="6858000"/>
                </a:lnTo>
                <a:lnTo>
                  <a:pt x="0" y="6858000"/>
                </a:lnTo>
                <a:close/>
              </a:path>
            </a:pathLst>
          </a:custGeom>
          <a:solidFill>
            <a:schemeClr val="tx1"/>
          </a:solidFill>
        </p:spPr>
        <p:txBody>
          <a:bodyPr wrap="square" bIns="0" anchor="t">
            <a:noAutofit/>
          </a:bodyPr>
          <a:lstStyle>
            <a:lvl1pPr marL="0" indent="0" algn="l">
              <a:lnSpc>
                <a:spcPct val="80000"/>
              </a:lnSpc>
              <a:buNone/>
              <a:defRPr sz="100" cap="none" baseline="0">
                <a:solidFill>
                  <a:schemeClr val="bg2">
                    <a:lumMod val="20000"/>
                    <a:lumOff val="80000"/>
                  </a:schemeClr>
                </a:solidFill>
                <a:latin typeface="+mj-lt"/>
              </a:defRPr>
            </a:lvl1pPr>
          </a:lstStyle>
          <a:p>
            <a:pPr lvl="0"/>
            <a:r>
              <a:rPr lang="en-US"/>
              <a:t>.</a:t>
            </a:r>
            <a:endParaRPr lang="de-CH"/>
          </a:p>
        </p:txBody>
      </p:sp>
      <p:sp>
        <p:nvSpPr>
          <p:cNvPr id="38" name="Text Placeholder 37">
            <a:extLst>
              <a:ext uri="{FF2B5EF4-FFF2-40B4-BE49-F238E27FC236}">
                <a16:creationId xmlns:a16="http://schemas.microsoft.com/office/drawing/2014/main" id="{86817BA6-A25E-155F-75B4-F9B814FD1A09}"/>
              </a:ext>
            </a:extLst>
          </p:cNvPr>
          <p:cNvSpPr>
            <a:spLocks noGrp="1"/>
          </p:cNvSpPr>
          <p:nvPr>
            <p:ph type="body" sz="quarter" idx="24" hasCustomPrompt="1"/>
          </p:nvPr>
        </p:nvSpPr>
        <p:spPr>
          <a:xfrm>
            <a:off x="0" y="5470525"/>
            <a:ext cx="2583898" cy="1386636"/>
          </a:xfrm>
          <a:custGeom>
            <a:avLst/>
            <a:gdLst>
              <a:gd name="connsiteX0" fmla="*/ 0 w 3594100"/>
              <a:gd name="connsiteY0" fmla="*/ 0 h 6858000"/>
              <a:gd name="connsiteX1" fmla="*/ 3594100 w 3594100"/>
              <a:gd name="connsiteY1" fmla="*/ 0 h 6858000"/>
              <a:gd name="connsiteX2" fmla="*/ 3594100 w 3594100"/>
              <a:gd name="connsiteY2" fmla="*/ 6858000 h 6858000"/>
              <a:gd name="connsiteX3" fmla="*/ 0 w 359410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3594100" h="6858000">
                <a:moveTo>
                  <a:pt x="0" y="0"/>
                </a:moveTo>
                <a:lnTo>
                  <a:pt x="3594100" y="0"/>
                </a:lnTo>
                <a:lnTo>
                  <a:pt x="3594100" y="6858000"/>
                </a:lnTo>
                <a:lnTo>
                  <a:pt x="0" y="6858000"/>
                </a:lnTo>
                <a:close/>
              </a:path>
            </a:pathLst>
          </a:custGeom>
          <a:solidFill>
            <a:schemeClr val="tx1"/>
          </a:solidFill>
        </p:spPr>
        <p:txBody>
          <a:bodyPr wrap="square" bIns="0" anchor="t">
            <a:noAutofit/>
          </a:bodyPr>
          <a:lstStyle>
            <a:lvl1pPr marL="0" indent="0" algn="l">
              <a:lnSpc>
                <a:spcPct val="80000"/>
              </a:lnSpc>
              <a:buNone/>
              <a:defRPr sz="100" cap="none" baseline="0">
                <a:solidFill>
                  <a:schemeClr val="bg2">
                    <a:lumMod val="20000"/>
                    <a:lumOff val="80000"/>
                  </a:schemeClr>
                </a:solidFill>
                <a:latin typeface="+mj-lt"/>
              </a:defRPr>
            </a:lvl1pPr>
          </a:lstStyle>
          <a:p>
            <a:pPr lvl="0"/>
            <a:r>
              <a:rPr lang="en-US"/>
              <a:t>.</a:t>
            </a:r>
            <a:endParaRPr lang="de-CH"/>
          </a:p>
        </p:txBody>
      </p:sp>
      <p:sp>
        <p:nvSpPr>
          <p:cNvPr id="35" name="Text Placeholder 26">
            <a:extLst>
              <a:ext uri="{FF2B5EF4-FFF2-40B4-BE49-F238E27FC236}">
                <a16:creationId xmlns:a16="http://schemas.microsoft.com/office/drawing/2014/main" id="{041084EB-2142-6B10-53F1-53638F07266F}"/>
              </a:ext>
            </a:extLst>
          </p:cNvPr>
          <p:cNvSpPr>
            <a:spLocks noGrp="1"/>
          </p:cNvSpPr>
          <p:nvPr userDrawn="1">
            <p:ph type="body" sz="quarter" idx="11" hasCustomPrompt="1"/>
          </p:nvPr>
        </p:nvSpPr>
        <p:spPr>
          <a:xfrm>
            <a:off x="694717" y="526636"/>
            <a:ext cx="10242082" cy="892586"/>
          </a:xfrm>
          <a:prstGeom prst="rect">
            <a:avLst/>
          </a:prstGeom>
        </p:spPr>
        <p:txBody>
          <a:bodyPr lIns="91440" tIns="45720" rIns="91440" bIns="45720" anchor="t"/>
          <a:lstStyle>
            <a:lvl1pPr marL="0" indent="0" algn="l">
              <a:lnSpc>
                <a:spcPct val="80000"/>
              </a:lnSpc>
              <a:spcBef>
                <a:spcPts val="0"/>
              </a:spcBef>
              <a:buNone/>
              <a:defRPr sz="3600" cap="all" baseline="0">
                <a:solidFill>
                  <a:schemeClr val="tx1"/>
                </a:solidFill>
                <a:latin typeface="Arial Black" panose="020B0A04020102020204" pitchFamily="34" charset="0"/>
              </a:defRPr>
            </a:lvl1pPr>
          </a:lstStyle>
          <a:p>
            <a:pPr lvl="0"/>
            <a:r>
              <a:rPr lang="en-US"/>
              <a:t>Title</a:t>
            </a:r>
            <a:endParaRPr lang="de-CH"/>
          </a:p>
        </p:txBody>
      </p:sp>
      <p:sp>
        <p:nvSpPr>
          <p:cNvPr id="42" name="Text Placeholder 41">
            <a:extLst>
              <a:ext uri="{FF2B5EF4-FFF2-40B4-BE49-F238E27FC236}">
                <a16:creationId xmlns:a16="http://schemas.microsoft.com/office/drawing/2014/main" id="{9814A5F6-4FB1-8354-0ED7-950DE8C9A3ED}"/>
              </a:ext>
            </a:extLst>
          </p:cNvPr>
          <p:cNvSpPr>
            <a:spLocks noGrp="1"/>
          </p:cNvSpPr>
          <p:nvPr>
            <p:ph type="body" sz="quarter" idx="28" hasCustomPrompt="1"/>
          </p:nvPr>
        </p:nvSpPr>
        <p:spPr>
          <a:xfrm>
            <a:off x="2583897" y="2349500"/>
            <a:ext cx="795528" cy="335079"/>
          </a:xfrm>
          <a:custGeom>
            <a:avLst/>
            <a:gdLst>
              <a:gd name="connsiteX0" fmla="*/ 0 w 3594100"/>
              <a:gd name="connsiteY0" fmla="*/ 0 h 6858000"/>
              <a:gd name="connsiteX1" fmla="*/ 3594100 w 3594100"/>
              <a:gd name="connsiteY1" fmla="*/ 0 h 6858000"/>
              <a:gd name="connsiteX2" fmla="*/ 3594100 w 3594100"/>
              <a:gd name="connsiteY2" fmla="*/ 6858000 h 6858000"/>
              <a:gd name="connsiteX3" fmla="*/ 0 w 359410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3594100" h="6858000">
                <a:moveTo>
                  <a:pt x="0" y="0"/>
                </a:moveTo>
                <a:lnTo>
                  <a:pt x="3594100" y="0"/>
                </a:lnTo>
                <a:lnTo>
                  <a:pt x="3594100" y="6858000"/>
                </a:lnTo>
                <a:lnTo>
                  <a:pt x="0" y="6858000"/>
                </a:lnTo>
                <a:close/>
              </a:path>
            </a:pathLst>
          </a:custGeom>
          <a:solidFill>
            <a:schemeClr val="tx1"/>
          </a:solidFill>
          <a:ln w="3175">
            <a:solidFill>
              <a:schemeClr val="bg1"/>
            </a:solidFill>
          </a:ln>
        </p:spPr>
        <p:txBody>
          <a:bodyPr wrap="square" bIns="0" anchor="ctr">
            <a:noAutofit/>
          </a:bodyPr>
          <a:lstStyle>
            <a:lvl1pPr marL="0" indent="0" algn="ctr">
              <a:lnSpc>
                <a:spcPts val="1200"/>
              </a:lnSpc>
              <a:spcBef>
                <a:spcPts val="0"/>
              </a:spcBef>
              <a:spcAft>
                <a:spcPts val="0"/>
              </a:spcAft>
              <a:buNone/>
              <a:defRPr sz="1200" cap="all" baseline="0">
                <a:solidFill>
                  <a:schemeClr val="bg1"/>
                </a:solidFill>
                <a:latin typeface="+mj-lt"/>
              </a:defRPr>
            </a:lvl1pPr>
          </a:lstStyle>
          <a:p>
            <a:pPr lvl="0"/>
            <a:r>
              <a:rPr lang="en-US"/>
              <a:t>Text</a:t>
            </a:r>
            <a:endParaRPr lang="de-CH"/>
          </a:p>
        </p:txBody>
      </p:sp>
      <p:sp>
        <p:nvSpPr>
          <p:cNvPr id="44" name="Text Placeholder 43">
            <a:extLst>
              <a:ext uri="{FF2B5EF4-FFF2-40B4-BE49-F238E27FC236}">
                <a16:creationId xmlns:a16="http://schemas.microsoft.com/office/drawing/2014/main" id="{7B6C499F-5F9A-7543-98F6-D817BA6EB7A4}"/>
              </a:ext>
            </a:extLst>
          </p:cNvPr>
          <p:cNvSpPr>
            <a:spLocks noGrp="1"/>
          </p:cNvSpPr>
          <p:nvPr>
            <p:ph type="body" sz="quarter" idx="29" hasCustomPrompt="1"/>
          </p:nvPr>
        </p:nvSpPr>
        <p:spPr>
          <a:xfrm>
            <a:off x="3385040" y="2349500"/>
            <a:ext cx="795528" cy="335079"/>
          </a:xfrm>
          <a:custGeom>
            <a:avLst/>
            <a:gdLst>
              <a:gd name="connsiteX0" fmla="*/ 0 w 3594100"/>
              <a:gd name="connsiteY0" fmla="*/ 0 h 6858000"/>
              <a:gd name="connsiteX1" fmla="*/ 3594100 w 3594100"/>
              <a:gd name="connsiteY1" fmla="*/ 0 h 6858000"/>
              <a:gd name="connsiteX2" fmla="*/ 3594100 w 3594100"/>
              <a:gd name="connsiteY2" fmla="*/ 6858000 h 6858000"/>
              <a:gd name="connsiteX3" fmla="*/ 0 w 359410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3594100" h="6858000">
                <a:moveTo>
                  <a:pt x="0" y="0"/>
                </a:moveTo>
                <a:lnTo>
                  <a:pt x="3594100" y="0"/>
                </a:lnTo>
                <a:lnTo>
                  <a:pt x="3594100" y="6858000"/>
                </a:lnTo>
                <a:lnTo>
                  <a:pt x="0" y="6858000"/>
                </a:lnTo>
                <a:close/>
              </a:path>
            </a:pathLst>
          </a:custGeom>
          <a:solidFill>
            <a:schemeClr val="tx1"/>
          </a:solidFill>
          <a:ln w="3175">
            <a:solidFill>
              <a:schemeClr val="bg1"/>
            </a:solidFill>
          </a:ln>
        </p:spPr>
        <p:txBody>
          <a:bodyPr wrap="square" bIns="0" anchor="ctr">
            <a:noAutofit/>
          </a:bodyPr>
          <a:lstStyle>
            <a:lvl1pPr marL="0" indent="0" algn="ctr">
              <a:lnSpc>
                <a:spcPts val="1200"/>
              </a:lnSpc>
              <a:spcBef>
                <a:spcPts val="0"/>
              </a:spcBef>
              <a:spcAft>
                <a:spcPts val="0"/>
              </a:spcAft>
              <a:buNone/>
              <a:defRPr sz="1200" cap="all" baseline="0">
                <a:solidFill>
                  <a:schemeClr val="bg1"/>
                </a:solidFill>
                <a:latin typeface="+mj-lt"/>
              </a:defRPr>
            </a:lvl1pPr>
          </a:lstStyle>
          <a:p>
            <a:pPr lvl="0"/>
            <a:r>
              <a:rPr lang="en-US"/>
              <a:t>Text</a:t>
            </a:r>
            <a:endParaRPr lang="de-CH"/>
          </a:p>
        </p:txBody>
      </p:sp>
      <p:sp>
        <p:nvSpPr>
          <p:cNvPr id="45" name="Text Placeholder 44">
            <a:extLst>
              <a:ext uri="{FF2B5EF4-FFF2-40B4-BE49-F238E27FC236}">
                <a16:creationId xmlns:a16="http://schemas.microsoft.com/office/drawing/2014/main" id="{8876A8D4-9A8F-575F-4A9E-EF9B2A80F218}"/>
              </a:ext>
            </a:extLst>
          </p:cNvPr>
          <p:cNvSpPr>
            <a:spLocks noGrp="1"/>
          </p:cNvSpPr>
          <p:nvPr>
            <p:ph type="body" sz="quarter" idx="30" hasCustomPrompt="1"/>
          </p:nvPr>
        </p:nvSpPr>
        <p:spPr>
          <a:xfrm>
            <a:off x="4186183" y="2349500"/>
            <a:ext cx="795528" cy="335079"/>
          </a:xfrm>
          <a:custGeom>
            <a:avLst/>
            <a:gdLst>
              <a:gd name="connsiteX0" fmla="*/ 0 w 3594100"/>
              <a:gd name="connsiteY0" fmla="*/ 0 h 6858000"/>
              <a:gd name="connsiteX1" fmla="*/ 3594100 w 3594100"/>
              <a:gd name="connsiteY1" fmla="*/ 0 h 6858000"/>
              <a:gd name="connsiteX2" fmla="*/ 3594100 w 3594100"/>
              <a:gd name="connsiteY2" fmla="*/ 6858000 h 6858000"/>
              <a:gd name="connsiteX3" fmla="*/ 0 w 359410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3594100" h="6858000">
                <a:moveTo>
                  <a:pt x="0" y="0"/>
                </a:moveTo>
                <a:lnTo>
                  <a:pt x="3594100" y="0"/>
                </a:lnTo>
                <a:lnTo>
                  <a:pt x="3594100" y="6858000"/>
                </a:lnTo>
                <a:lnTo>
                  <a:pt x="0" y="6858000"/>
                </a:lnTo>
                <a:close/>
              </a:path>
            </a:pathLst>
          </a:custGeom>
          <a:solidFill>
            <a:schemeClr val="tx1"/>
          </a:solidFill>
          <a:ln w="3175">
            <a:solidFill>
              <a:schemeClr val="bg1"/>
            </a:solidFill>
          </a:ln>
        </p:spPr>
        <p:txBody>
          <a:bodyPr wrap="square" bIns="0" anchor="ctr">
            <a:noAutofit/>
          </a:bodyPr>
          <a:lstStyle>
            <a:lvl1pPr marL="0" indent="0" algn="ctr">
              <a:lnSpc>
                <a:spcPts val="1200"/>
              </a:lnSpc>
              <a:spcBef>
                <a:spcPts val="0"/>
              </a:spcBef>
              <a:spcAft>
                <a:spcPts val="0"/>
              </a:spcAft>
              <a:buNone/>
              <a:defRPr sz="1200" cap="all" baseline="0">
                <a:solidFill>
                  <a:schemeClr val="bg1"/>
                </a:solidFill>
                <a:latin typeface="+mj-lt"/>
              </a:defRPr>
            </a:lvl1pPr>
          </a:lstStyle>
          <a:p>
            <a:pPr lvl="0"/>
            <a:r>
              <a:rPr lang="en-US"/>
              <a:t>Text</a:t>
            </a:r>
            <a:endParaRPr lang="de-CH"/>
          </a:p>
        </p:txBody>
      </p:sp>
      <p:sp>
        <p:nvSpPr>
          <p:cNvPr id="46" name="Text Placeholder 45">
            <a:extLst>
              <a:ext uri="{FF2B5EF4-FFF2-40B4-BE49-F238E27FC236}">
                <a16:creationId xmlns:a16="http://schemas.microsoft.com/office/drawing/2014/main" id="{AD66E96A-615E-8930-7633-6CCE977EA77E}"/>
              </a:ext>
            </a:extLst>
          </p:cNvPr>
          <p:cNvSpPr>
            <a:spLocks noGrp="1"/>
          </p:cNvSpPr>
          <p:nvPr>
            <p:ph type="body" sz="quarter" idx="31" hasCustomPrompt="1"/>
          </p:nvPr>
        </p:nvSpPr>
        <p:spPr>
          <a:xfrm>
            <a:off x="4987326" y="2349500"/>
            <a:ext cx="795528" cy="335079"/>
          </a:xfrm>
          <a:custGeom>
            <a:avLst/>
            <a:gdLst>
              <a:gd name="connsiteX0" fmla="*/ 0 w 3594100"/>
              <a:gd name="connsiteY0" fmla="*/ 0 h 6858000"/>
              <a:gd name="connsiteX1" fmla="*/ 3594100 w 3594100"/>
              <a:gd name="connsiteY1" fmla="*/ 0 h 6858000"/>
              <a:gd name="connsiteX2" fmla="*/ 3594100 w 3594100"/>
              <a:gd name="connsiteY2" fmla="*/ 6858000 h 6858000"/>
              <a:gd name="connsiteX3" fmla="*/ 0 w 359410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3594100" h="6858000">
                <a:moveTo>
                  <a:pt x="0" y="0"/>
                </a:moveTo>
                <a:lnTo>
                  <a:pt x="3594100" y="0"/>
                </a:lnTo>
                <a:lnTo>
                  <a:pt x="3594100" y="6858000"/>
                </a:lnTo>
                <a:lnTo>
                  <a:pt x="0" y="6858000"/>
                </a:lnTo>
                <a:close/>
              </a:path>
            </a:pathLst>
          </a:custGeom>
          <a:solidFill>
            <a:schemeClr val="tx1"/>
          </a:solidFill>
          <a:ln w="3175">
            <a:solidFill>
              <a:schemeClr val="bg1"/>
            </a:solidFill>
          </a:ln>
        </p:spPr>
        <p:txBody>
          <a:bodyPr wrap="square" bIns="0" anchor="ctr">
            <a:noAutofit/>
          </a:bodyPr>
          <a:lstStyle>
            <a:lvl1pPr marL="0" indent="0" algn="ctr">
              <a:lnSpc>
                <a:spcPts val="1200"/>
              </a:lnSpc>
              <a:spcBef>
                <a:spcPts val="0"/>
              </a:spcBef>
              <a:spcAft>
                <a:spcPts val="0"/>
              </a:spcAft>
              <a:buNone/>
              <a:defRPr sz="1200" cap="all" baseline="0">
                <a:solidFill>
                  <a:schemeClr val="bg1"/>
                </a:solidFill>
                <a:latin typeface="+mj-lt"/>
              </a:defRPr>
            </a:lvl1pPr>
          </a:lstStyle>
          <a:p>
            <a:pPr lvl="0"/>
            <a:r>
              <a:rPr lang="en-US"/>
              <a:t>Text</a:t>
            </a:r>
            <a:endParaRPr lang="de-CH"/>
          </a:p>
        </p:txBody>
      </p:sp>
      <p:sp>
        <p:nvSpPr>
          <p:cNvPr id="47" name="Text Placeholder 46">
            <a:extLst>
              <a:ext uri="{FF2B5EF4-FFF2-40B4-BE49-F238E27FC236}">
                <a16:creationId xmlns:a16="http://schemas.microsoft.com/office/drawing/2014/main" id="{9AABDDEB-5A4D-E68A-24BE-2081726483C0}"/>
              </a:ext>
            </a:extLst>
          </p:cNvPr>
          <p:cNvSpPr>
            <a:spLocks noGrp="1"/>
          </p:cNvSpPr>
          <p:nvPr>
            <p:ph type="body" sz="quarter" idx="32" hasCustomPrompt="1"/>
          </p:nvPr>
        </p:nvSpPr>
        <p:spPr>
          <a:xfrm>
            <a:off x="5788469" y="2349500"/>
            <a:ext cx="795528" cy="335079"/>
          </a:xfrm>
          <a:custGeom>
            <a:avLst/>
            <a:gdLst>
              <a:gd name="connsiteX0" fmla="*/ 0 w 3594100"/>
              <a:gd name="connsiteY0" fmla="*/ 0 h 6858000"/>
              <a:gd name="connsiteX1" fmla="*/ 3594100 w 3594100"/>
              <a:gd name="connsiteY1" fmla="*/ 0 h 6858000"/>
              <a:gd name="connsiteX2" fmla="*/ 3594100 w 3594100"/>
              <a:gd name="connsiteY2" fmla="*/ 6858000 h 6858000"/>
              <a:gd name="connsiteX3" fmla="*/ 0 w 359410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3594100" h="6858000">
                <a:moveTo>
                  <a:pt x="0" y="0"/>
                </a:moveTo>
                <a:lnTo>
                  <a:pt x="3594100" y="0"/>
                </a:lnTo>
                <a:lnTo>
                  <a:pt x="3594100" y="6858000"/>
                </a:lnTo>
                <a:lnTo>
                  <a:pt x="0" y="6858000"/>
                </a:lnTo>
                <a:close/>
              </a:path>
            </a:pathLst>
          </a:custGeom>
          <a:solidFill>
            <a:schemeClr val="tx1"/>
          </a:solidFill>
          <a:ln w="3175">
            <a:solidFill>
              <a:schemeClr val="bg1"/>
            </a:solidFill>
          </a:ln>
        </p:spPr>
        <p:txBody>
          <a:bodyPr wrap="square" bIns="0" anchor="ctr">
            <a:noAutofit/>
          </a:bodyPr>
          <a:lstStyle>
            <a:lvl1pPr marL="0" indent="0" algn="ctr">
              <a:lnSpc>
                <a:spcPts val="1200"/>
              </a:lnSpc>
              <a:spcBef>
                <a:spcPts val="0"/>
              </a:spcBef>
              <a:spcAft>
                <a:spcPts val="0"/>
              </a:spcAft>
              <a:buNone/>
              <a:defRPr sz="1200" cap="all" baseline="0">
                <a:solidFill>
                  <a:schemeClr val="bg1"/>
                </a:solidFill>
                <a:latin typeface="+mj-lt"/>
              </a:defRPr>
            </a:lvl1pPr>
          </a:lstStyle>
          <a:p>
            <a:pPr lvl="0"/>
            <a:r>
              <a:rPr lang="en-US"/>
              <a:t>Text</a:t>
            </a:r>
            <a:endParaRPr lang="de-CH"/>
          </a:p>
        </p:txBody>
      </p:sp>
      <p:sp>
        <p:nvSpPr>
          <p:cNvPr id="48" name="Text Placeholder 47">
            <a:extLst>
              <a:ext uri="{FF2B5EF4-FFF2-40B4-BE49-F238E27FC236}">
                <a16:creationId xmlns:a16="http://schemas.microsoft.com/office/drawing/2014/main" id="{D0FB15F8-1FF4-202D-C15B-5853DBA2976C}"/>
              </a:ext>
            </a:extLst>
          </p:cNvPr>
          <p:cNvSpPr>
            <a:spLocks noGrp="1"/>
          </p:cNvSpPr>
          <p:nvPr>
            <p:ph type="body" sz="quarter" idx="33" hasCustomPrompt="1"/>
          </p:nvPr>
        </p:nvSpPr>
        <p:spPr>
          <a:xfrm>
            <a:off x="6589612" y="2349500"/>
            <a:ext cx="795528" cy="335079"/>
          </a:xfrm>
          <a:custGeom>
            <a:avLst/>
            <a:gdLst>
              <a:gd name="connsiteX0" fmla="*/ 0 w 3594100"/>
              <a:gd name="connsiteY0" fmla="*/ 0 h 6858000"/>
              <a:gd name="connsiteX1" fmla="*/ 3594100 w 3594100"/>
              <a:gd name="connsiteY1" fmla="*/ 0 h 6858000"/>
              <a:gd name="connsiteX2" fmla="*/ 3594100 w 3594100"/>
              <a:gd name="connsiteY2" fmla="*/ 6858000 h 6858000"/>
              <a:gd name="connsiteX3" fmla="*/ 0 w 359410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3594100" h="6858000">
                <a:moveTo>
                  <a:pt x="0" y="0"/>
                </a:moveTo>
                <a:lnTo>
                  <a:pt x="3594100" y="0"/>
                </a:lnTo>
                <a:lnTo>
                  <a:pt x="3594100" y="6858000"/>
                </a:lnTo>
                <a:lnTo>
                  <a:pt x="0" y="6858000"/>
                </a:lnTo>
                <a:close/>
              </a:path>
            </a:pathLst>
          </a:custGeom>
          <a:solidFill>
            <a:schemeClr val="tx1"/>
          </a:solidFill>
          <a:ln w="3175">
            <a:solidFill>
              <a:schemeClr val="bg1"/>
            </a:solidFill>
          </a:ln>
        </p:spPr>
        <p:txBody>
          <a:bodyPr wrap="square" bIns="0" anchor="ctr">
            <a:noAutofit/>
          </a:bodyPr>
          <a:lstStyle>
            <a:lvl1pPr marL="0" indent="0" algn="ctr">
              <a:lnSpc>
                <a:spcPts val="1200"/>
              </a:lnSpc>
              <a:spcBef>
                <a:spcPts val="0"/>
              </a:spcBef>
              <a:spcAft>
                <a:spcPts val="0"/>
              </a:spcAft>
              <a:buNone/>
              <a:defRPr sz="1200" cap="all" baseline="0">
                <a:solidFill>
                  <a:schemeClr val="bg1"/>
                </a:solidFill>
                <a:latin typeface="+mj-lt"/>
              </a:defRPr>
            </a:lvl1pPr>
          </a:lstStyle>
          <a:p>
            <a:pPr lvl="0"/>
            <a:r>
              <a:rPr lang="en-US"/>
              <a:t>Text</a:t>
            </a:r>
            <a:endParaRPr lang="de-CH"/>
          </a:p>
        </p:txBody>
      </p:sp>
      <p:sp>
        <p:nvSpPr>
          <p:cNvPr id="49" name="Text Placeholder 48">
            <a:extLst>
              <a:ext uri="{FF2B5EF4-FFF2-40B4-BE49-F238E27FC236}">
                <a16:creationId xmlns:a16="http://schemas.microsoft.com/office/drawing/2014/main" id="{C8154BA0-98B1-C61F-0741-C68511EF3B44}"/>
              </a:ext>
            </a:extLst>
          </p:cNvPr>
          <p:cNvSpPr>
            <a:spLocks noGrp="1"/>
          </p:cNvSpPr>
          <p:nvPr>
            <p:ph type="body" sz="quarter" idx="34" hasCustomPrompt="1"/>
          </p:nvPr>
        </p:nvSpPr>
        <p:spPr>
          <a:xfrm>
            <a:off x="7390755" y="2349500"/>
            <a:ext cx="795528" cy="335079"/>
          </a:xfrm>
          <a:custGeom>
            <a:avLst/>
            <a:gdLst>
              <a:gd name="connsiteX0" fmla="*/ 0 w 3594100"/>
              <a:gd name="connsiteY0" fmla="*/ 0 h 6858000"/>
              <a:gd name="connsiteX1" fmla="*/ 3594100 w 3594100"/>
              <a:gd name="connsiteY1" fmla="*/ 0 h 6858000"/>
              <a:gd name="connsiteX2" fmla="*/ 3594100 w 3594100"/>
              <a:gd name="connsiteY2" fmla="*/ 6858000 h 6858000"/>
              <a:gd name="connsiteX3" fmla="*/ 0 w 359410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3594100" h="6858000">
                <a:moveTo>
                  <a:pt x="0" y="0"/>
                </a:moveTo>
                <a:lnTo>
                  <a:pt x="3594100" y="0"/>
                </a:lnTo>
                <a:lnTo>
                  <a:pt x="3594100" y="6858000"/>
                </a:lnTo>
                <a:lnTo>
                  <a:pt x="0" y="6858000"/>
                </a:lnTo>
                <a:close/>
              </a:path>
            </a:pathLst>
          </a:custGeom>
          <a:solidFill>
            <a:schemeClr val="tx1"/>
          </a:solidFill>
          <a:ln w="3175">
            <a:solidFill>
              <a:schemeClr val="bg1"/>
            </a:solidFill>
          </a:ln>
        </p:spPr>
        <p:txBody>
          <a:bodyPr wrap="square" bIns="0" anchor="ctr">
            <a:noAutofit/>
          </a:bodyPr>
          <a:lstStyle>
            <a:lvl1pPr marL="0" indent="0" algn="ctr">
              <a:lnSpc>
                <a:spcPts val="1200"/>
              </a:lnSpc>
              <a:spcBef>
                <a:spcPts val="0"/>
              </a:spcBef>
              <a:spcAft>
                <a:spcPts val="0"/>
              </a:spcAft>
              <a:buNone/>
              <a:defRPr sz="1200" cap="all" baseline="0">
                <a:solidFill>
                  <a:schemeClr val="bg1"/>
                </a:solidFill>
                <a:latin typeface="+mj-lt"/>
              </a:defRPr>
            </a:lvl1pPr>
          </a:lstStyle>
          <a:p>
            <a:pPr lvl="0"/>
            <a:r>
              <a:rPr lang="en-US"/>
              <a:t>Text</a:t>
            </a:r>
            <a:endParaRPr lang="de-CH"/>
          </a:p>
        </p:txBody>
      </p:sp>
      <p:sp>
        <p:nvSpPr>
          <p:cNvPr id="50" name="Text Placeholder 49">
            <a:extLst>
              <a:ext uri="{FF2B5EF4-FFF2-40B4-BE49-F238E27FC236}">
                <a16:creationId xmlns:a16="http://schemas.microsoft.com/office/drawing/2014/main" id="{54E1024F-D29C-FA7E-851A-D6B18364008B}"/>
              </a:ext>
            </a:extLst>
          </p:cNvPr>
          <p:cNvSpPr>
            <a:spLocks noGrp="1"/>
          </p:cNvSpPr>
          <p:nvPr>
            <p:ph type="body" sz="quarter" idx="35" hasCustomPrompt="1"/>
          </p:nvPr>
        </p:nvSpPr>
        <p:spPr>
          <a:xfrm>
            <a:off x="8191898" y="2349500"/>
            <a:ext cx="795528" cy="335079"/>
          </a:xfrm>
          <a:custGeom>
            <a:avLst/>
            <a:gdLst>
              <a:gd name="connsiteX0" fmla="*/ 0 w 3594100"/>
              <a:gd name="connsiteY0" fmla="*/ 0 h 6858000"/>
              <a:gd name="connsiteX1" fmla="*/ 3594100 w 3594100"/>
              <a:gd name="connsiteY1" fmla="*/ 0 h 6858000"/>
              <a:gd name="connsiteX2" fmla="*/ 3594100 w 3594100"/>
              <a:gd name="connsiteY2" fmla="*/ 6858000 h 6858000"/>
              <a:gd name="connsiteX3" fmla="*/ 0 w 359410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3594100" h="6858000">
                <a:moveTo>
                  <a:pt x="0" y="0"/>
                </a:moveTo>
                <a:lnTo>
                  <a:pt x="3594100" y="0"/>
                </a:lnTo>
                <a:lnTo>
                  <a:pt x="3594100" y="6858000"/>
                </a:lnTo>
                <a:lnTo>
                  <a:pt x="0" y="6858000"/>
                </a:lnTo>
                <a:close/>
              </a:path>
            </a:pathLst>
          </a:custGeom>
          <a:solidFill>
            <a:schemeClr val="tx1"/>
          </a:solidFill>
          <a:ln w="3175">
            <a:solidFill>
              <a:schemeClr val="bg1"/>
            </a:solidFill>
          </a:ln>
        </p:spPr>
        <p:txBody>
          <a:bodyPr wrap="square" bIns="0" anchor="ctr">
            <a:noAutofit/>
          </a:bodyPr>
          <a:lstStyle>
            <a:lvl1pPr marL="0" indent="0" algn="ctr">
              <a:lnSpc>
                <a:spcPts val="1200"/>
              </a:lnSpc>
              <a:spcBef>
                <a:spcPts val="0"/>
              </a:spcBef>
              <a:spcAft>
                <a:spcPts val="0"/>
              </a:spcAft>
              <a:buNone/>
              <a:defRPr sz="1200" cap="all" baseline="0">
                <a:solidFill>
                  <a:schemeClr val="bg1"/>
                </a:solidFill>
                <a:latin typeface="+mj-lt"/>
              </a:defRPr>
            </a:lvl1pPr>
          </a:lstStyle>
          <a:p>
            <a:pPr lvl="0"/>
            <a:r>
              <a:rPr lang="en-US"/>
              <a:t>Text</a:t>
            </a:r>
            <a:endParaRPr lang="de-CH"/>
          </a:p>
        </p:txBody>
      </p:sp>
      <p:sp>
        <p:nvSpPr>
          <p:cNvPr id="51" name="Text Placeholder 50">
            <a:extLst>
              <a:ext uri="{FF2B5EF4-FFF2-40B4-BE49-F238E27FC236}">
                <a16:creationId xmlns:a16="http://schemas.microsoft.com/office/drawing/2014/main" id="{A15C8E22-67B0-95AC-78D0-235B074ABA98}"/>
              </a:ext>
            </a:extLst>
          </p:cNvPr>
          <p:cNvSpPr>
            <a:spLocks noGrp="1"/>
          </p:cNvSpPr>
          <p:nvPr>
            <p:ph type="body" sz="quarter" idx="36" hasCustomPrompt="1"/>
          </p:nvPr>
        </p:nvSpPr>
        <p:spPr>
          <a:xfrm>
            <a:off x="8993041" y="2349500"/>
            <a:ext cx="795528" cy="335079"/>
          </a:xfrm>
          <a:custGeom>
            <a:avLst/>
            <a:gdLst>
              <a:gd name="connsiteX0" fmla="*/ 0 w 3594100"/>
              <a:gd name="connsiteY0" fmla="*/ 0 h 6858000"/>
              <a:gd name="connsiteX1" fmla="*/ 3594100 w 3594100"/>
              <a:gd name="connsiteY1" fmla="*/ 0 h 6858000"/>
              <a:gd name="connsiteX2" fmla="*/ 3594100 w 3594100"/>
              <a:gd name="connsiteY2" fmla="*/ 6858000 h 6858000"/>
              <a:gd name="connsiteX3" fmla="*/ 0 w 359410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3594100" h="6858000">
                <a:moveTo>
                  <a:pt x="0" y="0"/>
                </a:moveTo>
                <a:lnTo>
                  <a:pt x="3594100" y="0"/>
                </a:lnTo>
                <a:lnTo>
                  <a:pt x="3594100" y="6858000"/>
                </a:lnTo>
                <a:lnTo>
                  <a:pt x="0" y="6858000"/>
                </a:lnTo>
                <a:close/>
              </a:path>
            </a:pathLst>
          </a:custGeom>
          <a:solidFill>
            <a:schemeClr val="tx1"/>
          </a:solidFill>
          <a:ln w="3175">
            <a:solidFill>
              <a:schemeClr val="bg1"/>
            </a:solidFill>
          </a:ln>
        </p:spPr>
        <p:txBody>
          <a:bodyPr wrap="square" bIns="0" anchor="ctr">
            <a:noAutofit/>
          </a:bodyPr>
          <a:lstStyle>
            <a:lvl1pPr marL="0" indent="0" algn="ctr">
              <a:lnSpc>
                <a:spcPts val="1200"/>
              </a:lnSpc>
              <a:spcBef>
                <a:spcPts val="0"/>
              </a:spcBef>
              <a:spcAft>
                <a:spcPts val="0"/>
              </a:spcAft>
              <a:buNone/>
              <a:defRPr sz="1200" cap="all" baseline="0">
                <a:solidFill>
                  <a:schemeClr val="bg1"/>
                </a:solidFill>
                <a:latin typeface="+mj-lt"/>
              </a:defRPr>
            </a:lvl1pPr>
          </a:lstStyle>
          <a:p>
            <a:pPr lvl="0"/>
            <a:r>
              <a:rPr lang="en-US"/>
              <a:t>Text</a:t>
            </a:r>
            <a:endParaRPr lang="de-CH"/>
          </a:p>
        </p:txBody>
      </p:sp>
      <p:sp>
        <p:nvSpPr>
          <p:cNvPr id="52" name="Text Placeholder 51">
            <a:extLst>
              <a:ext uri="{FF2B5EF4-FFF2-40B4-BE49-F238E27FC236}">
                <a16:creationId xmlns:a16="http://schemas.microsoft.com/office/drawing/2014/main" id="{B938C0FF-2CE4-6FB7-7BEA-CAA8E861750F}"/>
              </a:ext>
            </a:extLst>
          </p:cNvPr>
          <p:cNvSpPr>
            <a:spLocks noGrp="1"/>
          </p:cNvSpPr>
          <p:nvPr>
            <p:ph type="body" sz="quarter" idx="37" hasCustomPrompt="1"/>
          </p:nvPr>
        </p:nvSpPr>
        <p:spPr>
          <a:xfrm>
            <a:off x="9794184" y="2349500"/>
            <a:ext cx="795528" cy="335079"/>
          </a:xfrm>
          <a:custGeom>
            <a:avLst/>
            <a:gdLst>
              <a:gd name="connsiteX0" fmla="*/ 0 w 3594100"/>
              <a:gd name="connsiteY0" fmla="*/ 0 h 6858000"/>
              <a:gd name="connsiteX1" fmla="*/ 3594100 w 3594100"/>
              <a:gd name="connsiteY1" fmla="*/ 0 h 6858000"/>
              <a:gd name="connsiteX2" fmla="*/ 3594100 w 3594100"/>
              <a:gd name="connsiteY2" fmla="*/ 6858000 h 6858000"/>
              <a:gd name="connsiteX3" fmla="*/ 0 w 359410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3594100" h="6858000">
                <a:moveTo>
                  <a:pt x="0" y="0"/>
                </a:moveTo>
                <a:lnTo>
                  <a:pt x="3594100" y="0"/>
                </a:lnTo>
                <a:lnTo>
                  <a:pt x="3594100" y="6858000"/>
                </a:lnTo>
                <a:lnTo>
                  <a:pt x="0" y="6858000"/>
                </a:lnTo>
                <a:close/>
              </a:path>
            </a:pathLst>
          </a:custGeom>
          <a:solidFill>
            <a:schemeClr val="tx1"/>
          </a:solidFill>
          <a:ln w="3175">
            <a:solidFill>
              <a:schemeClr val="bg1"/>
            </a:solidFill>
          </a:ln>
        </p:spPr>
        <p:txBody>
          <a:bodyPr wrap="square" bIns="0" anchor="ctr">
            <a:noAutofit/>
          </a:bodyPr>
          <a:lstStyle>
            <a:lvl1pPr marL="0" indent="0" algn="ctr">
              <a:lnSpc>
                <a:spcPts val="1200"/>
              </a:lnSpc>
              <a:spcBef>
                <a:spcPts val="0"/>
              </a:spcBef>
              <a:spcAft>
                <a:spcPts val="0"/>
              </a:spcAft>
              <a:buNone/>
              <a:defRPr sz="1200" cap="all" baseline="0">
                <a:solidFill>
                  <a:schemeClr val="bg1"/>
                </a:solidFill>
                <a:latin typeface="+mj-lt"/>
              </a:defRPr>
            </a:lvl1pPr>
          </a:lstStyle>
          <a:p>
            <a:pPr lvl="0"/>
            <a:r>
              <a:rPr lang="en-US"/>
              <a:t>Text</a:t>
            </a:r>
            <a:endParaRPr lang="de-CH"/>
          </a:p>
        </p:txBody>
      </p:sp>
      <p:sp>
        <p:nvSpPr>
          <p:cNvPr id="53" name="Text Placeholder 52">
            <a:extLst>
              <a:ext uri="{FF2B5EF4-FFF2-40B4-BE49-F238E27FC236}">
                <a16:creationId xmlns:a16="http://schemas.microsoft.com/office/drawing/2014/main" id="{80EE930C-4C64-1652-7A50-E5B184445249}"/>
              </a:ext>
            </a:extLst>
          </p:cNvPr>
          <p:cNvSpPr>
            <a:spLocks noGrp="1"/>
          </p:cNvSpPr>
          <p:nvPr>
            <p:ph type="body" sz="quarter" idx="38" hasCustomPrompt="1"/>
          </p:nvPr>
        </p:nvSpPr>
        <p:spPr>
          <a:xfrm>
            <a:off x="10595327" y="2349500"/>
            <a:ext cx="795528" cy="335079"/>
          </a:xfrm>
          <a:custGeom>
            <a:avLst/>
            <a:gdLst>
              <a:gd name="connsiteX0" fmla="*/ 0 w 3594100"/>
              <a:gd name="connsiteY0" fmla="*/ 0 h 6858000"/>
              <a:gd name="connsiteX1" fmla="*/ 3594100 w 3594100"/>
              <a:gd name="connsiteY1" fmla="*/ 0 h 6858000"/>
              <a:gd name="connsiteX2" fmla="*/ 3594100 w 3594100"/>
              <a:gd name="connsiteY2" fmla="*/ 6858000 h 6858000"/>
              <a:gd name="connsiteX3" fmla="*/ 0 w 359410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3594100" h="6858000">
                <a:moveTo>
                  <a:pt x="0" y="0"/>
                </a:moveTo>
                <a:lnTo>
                  <a:pt x="3594100" y="0"/>
                </a:lnTo>
                <a:lnTo>
                  <a:pt x="3594100" y="6858000"/>
                </a:lnTo>
                <a:lnTo>
                  <a:pt x="0" y="6858000"/>
                </a:lnTo>
                <a:close/>
              </a:path>
            </a:pathLst>
          </a:custGeom>
          <a:solidFill>
            <a:schemeClr val="tx1"/>
          </a:solidFill>
          <a:ln w="3175">
            <a:solidFill>
              <a:schemeClr val="bg1"/>
            </a:solidFill>
          </a:ln>
        </p:spPr>
        <p:txBody>
          <a:bodyPr wrap="square" bIns="0" anchor="ctr">
            <a:noAutofit/>
          </a:bodyPr>
          <a:lstStyle>
            <a:lvl1pPr marL="0" indent="0" algn="ctr">
              <a:lnSpc>
                <a:spcPts val="1200"/>
              </a:lnSpc>
              <a:spcBef>
                <a:spcPts val="0"/>
              </a:spcBef>
              <a:spcAft>
                <a:spcPts val="0"/>
              </a:spcAft>
              <a:buNone/>
              <a:defRPr sz="1200" cap="all" baseline="0">
                <a:solidFill>
                  <a:schemeClr val="bg1"/>
                </a:solidFill>
                <a:latin typeface="+mj-lt"/>
              </a:defRPr>
            </a:lvl1pPr>
          </a:lstStyle>
          <a:p>
            <a:pPr lvl="0"/>
            <a:r>
              <a:rPr lang="en-US"/>
              <a:t>Text</a:t>
            </a:r>
            <a:endParaRPr lang="de-CH"/>
          </a:p>
        </p:txBody>
      </p:sp>
      <p:sp>
        <p:nvSpPr>
          <p:cNvPr id="54" name="Text Placeholder 53">
            <a:extLst>
              <a:ext uri="{FF2B5EF4-FFF2-40B4-BE49-F238E27FC236}">
                <a16:creationId xmlns:a16="http://schemas.microsoft.com/office/drawing/2014/main" id="{870F2315-B1DC-155C-DC92-B318481E7A74}"/>
              </a:ext>
            </a:extLst>
          </p:cNvPr>
          <p:cNvSpPr>
            <a:spLocks noGrp="1"/>
          </p:cNvSpPr>
          <p:nvPr>
            <p:ph type="body" sz="quarter" idx="39" hasCustomPrompt="1"/>
          </p:nvPr>
        </p:nvSpPr>
        <p:spPr>
          <a:xfrm>
            <a:off x="11396472" y="2349500"/>
            <a:ext cx="795528" cy="335079"/>
          </a:xfrm>
          <a:custGeom>
            <a:avLst/>
            <a:gdLst>
              <a:gd name="connsiteX0" fmla="*/ 0 w 3594100"/>
              <a:gd name="connsiteY0" fmla="*/ 0 h 6858000"/>
              <a:gd name="connsiteX1" fmla="*/ 3594100 w 3594100"/>
              <a:gd name="connsiteY1" fmla="*/ 0 h 6858000"/>
              <a:gd name="connsiteX2" fmla="*/ 3594100 w 3594100"/>
              <a:gd name="connsiteY2" fmla="*/ 6858000 h 6858000"/>
              <a:gd name="connsiteX3" fmla="*/ 0 w 359410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3594100" h="6858000">
                <a:moveTo>
                  <a:pt x="0" y="0"/>
                </a:moveTo>
                <a:lnTo>
                  <a:pt x="3594100" y="0"/>
                </a:lnTo>
                <a:lnTo>
                  <a:pt x="3594100" y="6858000"/>
                </a:lnTo>
                <a:lnTo>
                  <a:pt x="0" y="6858000"/>
                </a:lnTo>
                <a:close/>
              </a:path>
            </a:pathLst>
          </a:custGeom>
          <a:solidFill>
            <a:schemeClr val="tx1"/>
          </a:solidFill>
          <a:ln w="3175">
            <a:solidFill>
              <a:schemeClr val="bg1"/>
            </a:solidFill>
          </a:ln>
        </p:spPr>
        <p:txBody>
          <a:bodyPr wrap="square" bIns="0" anchor="ctr">
            <a:noAutofit/>
          </a:bodyPr>
          <a:lstStyle>
            <a:lvl1pPr marL="0" indent="0" algn="ctr">
              <a:lnSpc>
                <a:spcPts val="1200"/>
              </a:lnSpc>
              <a:spcBef>
                <a:spcPts val="0"/>
              </a:spcBef>
              <a:spcAft>
                <a:spcPts val="0"/>
              </a:spcAft>
              <a:buNone/>
              <a:defRPr sz="1200" cap="all" baseline="0">
                <a:solidFill>
                  <a:schemeClr val="bg1"/>
                </a:solidFill>
                <a:latin typeface="+mj-lt"/>
              </a:defRPr>
            </a:lvl1pPr>
          </a:lstStyle>
          <a:p>
            <a:pPr lvl="0"/>
            <a:r>
              <a:rPr lang="en-US"/>
              <a:t>Text</a:t>
            </a:r>
            <a:endParaRPr lang="de-CH"/>
          </a:p>
        </p:txBody>
      </p:sp>
      <p:sp>
        <p:nvSpPr>
          <p:cNvPr id="55" name="Text Placeholder 26">
            <a:extLst>
              <a:ext uri="{FF2B5EF4-FFF2-40B4-BE49-F238E27FC236}">
                <a16:creationId xmlns:a16="http://schemas.microsoft.com/office/drawing/2014/main" id="{3EC27150-9510-112E-3536-5FDFF7DE9018}"/>
              </a:ext>
            </a:extLst>
          </p:cNvPr>
          <p:cNvSpPr>
            <a:spLocks noGrp="1"/>
          </p:cNvSpPr>
          <p:nvPr>
            <p:ph type="body" sz="quarter" idx="12" hasCustomPrompt="1"/>
          </p:nvPr>
        </p:nvSpPr>
        <p:spPr>
          <a:xfrm>
            <a:off x="694718" y="3194057"/>
            <a:ext cx="1889180" cy="369347"/>
          </a:xfrm>
          <a:prstGeom prst="rect">
            <a:avLst/>
          </a:prstGeom>
        </p:spPr>
        <p:txBody>
          <a:bodyPr lIns="91440" tIns="45720" rIns="91440" bIns="45720" anchor="ctr"/>
          <a:lstStyle>
            <a:lvl1pPr marL="0" indent="0" algn="l">
              <a:lnSpc>
                <a:spcPct val="100000"/>
              </a:lnSpc>
              <a:spcBef>
                <a:spcPts val="0"/>
              </a:spcBef>
              <a:buNone/>
              <a:defRPr sz="1800" cap="none" baseline="0">
                <a:solidFill>
                  <a:schemeClr val="bg1"/>
                </a:solidFill>
                <a:latin typeface="+mj-lt"/>
              </a:defRPr>
            </a:lvl1pPr>
          </a:lstStyle>
          <a:p>
            <a:pPr lvl="0"/>
            <a:r>
              <a:rPr lang="en-US"/>
              <a:t>Text</a:t>
            </a:r>
            <a:endParaRPr lang="de-CH"/>
          </a:p>
        </p:txBody>
      </p:sp>
      <p:sp>
        <p:nvSpPr>
          <p:cNvPr id="56" name="Text Placeholder 26">
            <a:extLst>
              <a:ext uri="{FF2B5EF4-FFF2-40B4-BE49-F238E27FC236}">
                <a16:creationId xmlns:a16="http://schemas.microsoft.com/office/drawing/2014/main" id="{DF6A4C07-6C98-C15A-71B3-28ED1BD09063}"/>
              </a:ext>
            </a:extLst>
          </p:cNvPr>
          <p:cNvSpPr>
            <a:spLocks noGrp="1"/>
          </p:cNvSpPr>
          <p:nvPr>
            <p:ph type="body" sz="quarter" idx="40" hasCustomPrompt="1"/>
          </p:nvPr>
        </p:nvSpPr>
        <p:spPr>
          <a:xfrm>
            <a:off x="694718" y="4586617"/>
            <a:ext cx="1889180" cy="369347"/>
          </a:xfrm>
          <a:prstGeom prst="rect">
            <a:avLst/>
          </a:prstGeom>
        </p:spPr>
        <p:txBody>
          <a:bodyPr lIns="91440" tIns="45720" rIns="91440" bIns="45720" anchor="ctr"/>
          <a:lstStyle>
            <a:lvl1pPr marL="0" indent="0" algn="l">
              <a:lnSpc>
                <a:spcPct val="100000"/>
              </a:lnSpc>
              <a:spcBef>
                <a:spcPts val="0"/>
              </a:spcBef>
              <a:buNone/>
              <a:defRPr sz="1800" cap="none" baseline="0">
                <a:solidFill>
                  <a:schemeClr val="bg1"/>
                </a:solidFill>
                <a:latin typeface="+mj-lt"/>
              </a:defRPr>
            </a:lvl1pPr>
          </a:lstStyle>
          <a:p>
            <a:pPr lvl="0"/>
            <a:r>
              <a:rPr lang="en-US"/>
              <a:t>Text</a:t>
            </a:r>
            <a:endParaRPr lang="de-CH"/>
          </a:p>
        </p:txBody>
      </p:sp>
      <p:sp>
        <p:nvSpPr>
          <p:cNvPr id="57" name="Text Placeholder 26">
            <a:extLst>
              <a:ext uri="{FF2B5EF4-FFF2-40B4-BE49-F238E27FC236}">
                <a16:creationId xmlns:a16="http://schemas.microsoft.com/office/drawing/2014/main" id="{77173288-1999-4B7B-A833-864A5BD7B4EB}"/>
              </a:ext>
            </a:extLst>
          </p:cNvPr>
          <p:cNvSpPr>
            <a:spLocks noGrp="1"/>
          </p:cNvSpPr>
          <p:nvPr>
            <p:ph type="body" sz="quarter" idx="41" hasCustomPrompt="1"/>
          </p:nvPr>
        </p:nvSpPr>
        <p:spPr>
          <a:xfrm>
            <a:off x="694718" y="5979170"/>
            <a:ext cx="1889180" cy="369347"/>
          </a:xfrm>
          <a:prstGeom prst="rect">
            <a:avLst/>
          </a:prstGeom>
        </p:spPr>
        <p:txBody>
          <a:bodyPr lIns="91440" tIns="45720" rIns="91440" bIns="45720" anchor="ctr"/>
          <a:lstStyle>
            <a:lvl1pPr marL="0" indent="0" algn="l">
              <a:lnSpc>
                <a:spcPct val="100000"/>
              </a:lnSpc>
              <a:spcBef>
                <a:spcPts val="0"/>
              </a:spcBef>
              <a:buNone/>
              <a:defRPr sz="1800" cap="none" baseline="0">
                <a:solidFill>
                  <a:schemeClr val="bg1"/>
                </a:solidFill>
                <a:latin typeface="+mj-lt"/>
              </a:defRPr>
            </a:lvl1pPr>
          </a:lstStyle>
          <a:p>
            <a:pPr lvl="0"/>
            <a:r>
              <a:rPr lang="en-US"/>
              <a:t>Text</a:t>
            </a:r>
            <a:endParaRPr lang="de-CH"/>
          </a:p>
        </p:txBody>
      </p:sp>
      <p:pic>
        <p:nvPicPr>
          <p:cNvPr id="2" name="Picture 1" descr="A gold trophy with a blue background&#10;&#10;Description automatically generated">
            <a:extLst>
              <a:ext uri="{FF2B5EF4-FFF2-40B4-BE49-F238E27FC236}">
                <a16:creationId xmlns:a16="http://schemas.microsoft.com/office/drawing/2014/main" id="{800351DA-6E73-3CCA-51DA-0642B168D430}"/>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1581176" y="302248"/>
            <a:ext cx="349155" cy="612154"/>
          </a:xfrm>
          <a:prstGeom prst="rect">
            <a:avLst/>
          </a:prstGeom>
        </p:spPr>
      </p:pic>
    </p:spTree>
    <p:extLst>
      <p:ext uri="{BB962C8B-B14F-4D97-AF65-F5344CB8AC3E}">
        <p14:creationId xmlns:p14="http://schemas.microsoft.com/office/powerpoint/2010/main" val="4053434799"/>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Graph Layout_5">
    <p:spTree>
      <p:nvGrpSpPr>
        <p:cNvPr id="1" name=""/>
        <p:cNvGrpSpPr/>
        <p:nvPr/>
      </p:nvGrpSpPr>
      <p:grpSpPr>
        <a:xfrm>
          <a:off x="0" y="0"/>
          <a:ext cx="0" cy="0"/>
          <a:chOff x="0" y="0"/>
          <a:chExt cx="0" cy="0"/>
        </a:xfrm>
      </p:grpSpPr>
      <p:sp>
        <p:nvSpPr>
          <p:cNvPr id="67" name="Text Placeholder 66">
            <a:extLst>
              <a:ext uri="{FF2B5EF4-FFF2-40B4-BE49-F238E27FC236}">
                <a16:creationId xmlns:a16="http://schemas.microsoft.com/office/drawing/2014/main" id="{CE8B6D91-3CC8-7ED3-7C18-208452583FBA}"/>
              </a:ext>
            </a:extLst>
          </p:cNvPr>
          <p:cNvSpPr>
            <a:spLocks noGrp="1"/>
          </p:cNvSpPr>
          <p:nvPr>
            <p:ph type="body" sz="quarter" idx="34" hasCustomPrompt="1"/>
          </p:nvPr>
        </p:nvSpPr>
        <p:spPr>
          <a:xfrm>
            <a:off x="3884934" y="5810063"/>
            <a:ext cx="8315318" cy="1047936"/>
          </a:xfrm>
          <a:custGeom>
            <a:avLst/>
            <a:gdLst>
              <a:gd name="connsiteX0" fmla="*/ 0 w 3594100"/>
              <a:gd name="connsiteY0" fmla="*/ 0 h 6858000"/>
              <a:gd name="connsiteX1" fmla="*/ 3594100 w 3594100"/>
              <a:gd name="connsiteY1" fmla="*/ 0 h 6858000"/>
              <a:gd name="connsiteX2" fmla="*/ 3594100 w 3594100"/>
              <a:gd name="connsiteY2" fmla="*/ 6858000 h 6858000"/>
              <a:gd name="connsiteX3" fmla="*/ 0 w 359410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3594100" h="6858000">
                <a:moveTo>
                  <a:pt x="0" y="0"/>
                </a:moveTo>
                <a:lnTo>
                  <a:pt x="3594100" y="0"/>
                </a:lnTo>
                <a:lnTo>
                  <a:pt x="3594100" y="6858000"/>
                </a:lnTo>
                <a:lnTo>
                  <a:pt x="0" y="6858000"/>
                </a:lnTo>
                <a:close/>
              </a:path>
            </a:pathLst>
          </a:custGeom>
          <a:solidFill>
            <a:schemeClr val="tx1"/>
          </a:solidFill>
        </p:spPr>
        <p:txBody>
          <a:bodyPr wrap="square" bIns="0" anchor="t">
            <a:noAutofit/>
          </a:bodyPr>
          <a:lstStyle>
            <a:lvl1pPr marL="0" indent="0" algn="l">
              <a:lnSpc>
                <a:spcPct val="80000"/>
              </a:lnSpc>
              <a:buNone/>
              <a:defRPr sz="100" cap="none" baseline="0">
                <a:solidFill>
                  <a:schemeClr val="tx1"/>
                </a:solidFill>
                <a:latin typeface="+mn-lt"/>
              </a:defRPr>
            </a:lvl1pPr>
          </a:lstStyle>
          <a:p>
            <a:pPr lvl="0"/>
            <a:r>
              <a:rPr lang="en-US"/>
              <a:t>.</a:t>
            </a:r>
            <a:endParaRPr lang="de-CH"/>
          </a:p>
        </p:txBody>
      </p:sp>
      <p:sp>
        <p:nvSpPr>
          <p:cNvPr id="44" name="Text Placeholder 43">
            <a:extLst>
              <a:ext uri="{FF2B5EF4-FFF2-40B4-BE49-F238E27FC236}">
                <a16:creationId xmlns:a16="http://schemas.microsoft.com/office/drawing/2014/main" id="{0A484AF4-28AE-DDF5-897B-533DC03257E9}"/>
              </a:ext>
            </a:extLst>
          </p:cNvPr>
          <p:cNvSpPr>
            <a:spLocks noGrp="1"/>
          </p:cNvSpPr>
          <p:nvPr>
            <p:ph type="body" sz="quarter" idx="23" hasCustomPrompt="1"/>
          </p:nvPr>
        </p:nvSpPr>
        <p:spPr>
          <a:xfrm>
            <a:off x="6656708" y="0"/>
            <a:ext cx="2765552" cy="2903238"/>
          </a:xfrm>
          <a:custGeom>
            <a:avLst/>
            <a:gdLst>
              <a:gd name="connsiteX0" fmla="*/ 0 w 3594100"/>
              <a:gd name="connsiteY0" fmla="*/ 0 h 6858000"/>
              <a:gd name="connsiteX1" fmla="*/ 3594100 w 3594100"/>
              <a:gd name="connsiteY1" fmla="*/ 0 h 6858000"/>
              <a:gd name="connsiteX2" fmla="*/ 3594100 w 3594100"/>
              <a:gd name="connsiteY2" fmla="*/ 6858000 h 6858000"/>
              <a:gd name="connsiteX3" fmla="*/ 0 w 359410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3594100" h="6858000">
                <a:moveTo>
                  <a:pt x="0" y="0"/>
                </a:moveTo>
                <a:lnTo>
                  <a:pt x="3594100" y="0"/>
                </a:lnTo>
                <a:lnTo>
                  <a:pt x="3594100" y="6858000"/>
                </a:lnTo>
                <a:lnTo>
                  <a:pt x="0" y="6858000"/>
                </a:lnTo>
                <a:close/>
              </a:path>
            </a:pathLst>
          </a:custGeom>
          <a:solidFill>
            <a:srgbClr val="F0F1F1"/>
          </a:solidFill>
        </p:spPr>
        <p:txBody>
          <a:bodyPr wrap="square" bIns="0" anchor="t">
            <a:noAutofit/>
          </a:bodyPr>
          <a:lstStyle>
            <a:lvl1pPr marL="0" indent="0" algn="l">
              <a:lnSpc>
                <a:spcPct val="80000"/>
              </a:lnSpc>
              <a:buNone/>
              <a:defRPr sz="100" cap="none" baseline="0">
                <a:solidFill>
                  <a:schemeClr val="bg2">
                    <a:lumMod val="20000"/>
                    <a:lumOff val="80000"/>
                  </a:schemeClr>
                </a:solidFill>
                <a:latin typeface="+mj-lt"/>
              </a:defRPr>
            </a:lvl1pPr>
          </a:lstStyle>
          <a:p>
            <a:pPr lvl="0"/>
            <a:r>
              <a:rPr lang="en-US"/>
              <a:t>.</a:t>
            </a:r>
            <a:endParaRPr lang="de-CH"/>
          </a:p>
        </p:txBody>
      </p:sp>
      <p:sp>
        <p:nvSpPr>
          <p:cNvPr id="45" name="Text Placeholder 44">
            <a:extLst>
              <a:ext uri="{FF2B5EF4-FFF2-40B4-BE49-F238E27FC236}">
                <a16:creationId xmlns:a16="http://schemas.microsoft.com/office/drawing/2014/main" id="{19AA70F7-1474-5EED-AD1A-37A5B213309B}"/>
              </a:ext>
            </a:extLst>
          </p:cNvPr>
          <p:cNvSpPr>
            <a:spLocks noGrp="1"/>
          </p:cNvSpPr>
          <p:nvPr>
            <p:ph type="body" sz="quarter" idx="24" hasCustomPrompt="1"/>
          </p:nvPr>
        </p:nvSpPr>
        <p:spPr>
          <a:xfrm>
            <a:off x="9428480" y="0"/>
            <a:ext cx="2765552" cy="2903238"/>
          </a:xfrm>
          <a:custGeom>
            <a:avLst/>
            <a:gdLst>
              <a:gd name="connsiteX0" fmla="*/ 0 w 3594100"/>
              <a:gd name="connsiteY0" fmla="*/ 0 h 6858000"/>
              <a:gd name="connsiteX1" fmla="*/ 3594100 w 3594100"/>
              <a:gd name="connsiteY1" fmla="*/ 0 h 6858000"/>
              <a:gd name="connsiteX2" fmla="*/ 3594100 w 3594100"/>
              <a:gd name="connsiteY2" fmla="*/ 6858000 h 6858000"/>
              <a:gd name="connsiteX3" fmla="*/ 0 w 359410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3594100" h="6858000">
                <a:moveTo>
                  <a:pt x="0" y="0"/>
                </a:moveTo>
                <a:lnTo>
                  <a:pt x="3594100" y="0"/>
                </a:lnTo>
                <a:lnTo>
                  <a:pt x="3594100" y="6858000"/>
                </a:lnTo>
                <a:lnTo>
                  <a:pt x="0" y="6858000"/>
                </a:lnTo>
                <a:close/>
              </a:path>
            </a:pathLst>
          </a:custGeom>
          <a:solidFill>
            <a:srgbClr val="F0F1F1"/>
          </a:solidFill>
        </p:spPr>
        <p:txBody>
          <a:bodyPr wrap="square" bIns="0" anchor="t">
            <a:noAutofit/>
          </a:bodyPr>
          <a:lstStyle>
            <a:lvl1pPr marL="0" indent="0" algn="l">
              <a:lnSpc>
                <a:spcPct val="80000"/>
              </a:lnSpc>
              <a:buNone/>
              <a:defRPr sz="100" cap="none" baseline="0">
                <a:solidFill>
                  <a:schemeClr val="bg2">
                    <a:lumMod val="20000"/>
                    <a:lumOff val="80000"/>
                  </a:schemeClr>
                </a:solidFill>
                <a:latin typeface="+mj-lt"/>
              </a:defRPr>
            </a:lvl1pPr>
          </a:lstStyle>
          <a:p>
            <a:pPr lvl="0"/>
            <a:r>
              <a:rPr lang="en-US"/>
              <a:t>.</a:t>
            </a:r>
            <a:endParaRPr lang="de-CH"/>
          </a:p>
        </p:txBody>
      </p:sp>
      <p:sp>
        <p:nvSpPr>
          <p:cNvPr id="42" name="Text Placeholder 41">
            <a:extLst>
              <a:ext uri="{FF2B5EF4-FFF2-40B4-BE49-F238E27FC236}">
                <a16:creationId xmlns:a16="http://schemas.microsoft.com/office/drawing/2014/main" id="{5F312DA5-4CD2-CCDD-7C2F-33BF9978B2CC}"/>
              </a:ext>
            </a:extLst>
          </p:cNvPr>
          <p:cNvSpPr>
            <a:spLocks noGrp="1"/>
          </p:cNvSpPr>
          <p:nvPr>
            <p:ph type="body" sz="quarter" idx="22" hasCustomPrompt="1"/>
          </p:nvPr>
        </p:nvSpPr>
        <p:spPr>
          <a:xfrm>
            <a:off x="3884934" y="0"/>
            <a:ext cx="2765552" cy="2903238"/>
          </a:xfrm>
          <a:custGeom>
            <a:avLst/>
            <a:gdLst>
              <a:gd name="connsiteX0" fmla="*/ 0 w 3594100"/>
              <a:gd name="connsiteY0" fmla="*/ 0 h 6858000"/>
              <a:gd name="connsiteX1" fmla="*/ 3594100 w 3594100"/>
              <a:gd name="connsiteY1" fmla="*/ 0 h 6858000"/>
              <a:gd name="connsiteX2" fmla="*/ 3594100 w 3594100"/>
              <a:gd name="connsiteY2" fmla="*/ 6858000 h 6858000"/>
              <a:gd name="connsiteX3" fmla="*/ 0 w 359410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3594100" h="6858000">
                <a:moveTo>
                  <a:pt x="0" y="0"/>
                </a:moveTo>
                <a:lnTo>
                  <a:pt x="3594100" y="0"/>
                </a:lnTo>
                <a:lnTo>
                  <a:pt x="3594100" y="6858000"/>
                </a:lnTo>
                <a:lnTo>
                  <a:pt x="0" y="6858000"/>
                </a:lnTo>
                <a:close/>
              </a:path>
            </a:pathLst>
          </a:custGeom>
          <a:solidFill>
            <a:srgbClr val="F0F1F1"/>
          </a:solidFill>
        </p:spPr>
        <p:txBody>
          <a:bodyPr wrap="square" bIns="0" anchor="t">
            <a:noAutofit/>
          </a:bodyPr>
          <a:lstStyle>
            <a:lvl1pPr marL="0" indent="0" algn="l">
              <a:lnSpc>
                <a:spcPct val="80000"/>
              </a:lnSpc>
              <a:buNone/>
              <a:defRPr sz="100" cap="none" baseline="0">
                <a:solidFill>
                  <a:schemeClr val="bg2">
                    <a:lumMod val="20000"/>
                    <a:lumOff val="80000"/>
                  </a:schemeClr>
                </a:solidFill>
                <a:latin typeface="+mn-lt"/>
              </a:defRPr>
            </a:lvl1pPr>
          </a:lstStyle>
          <a:p>
            <a:pPr lvl="0"/>
            <a:r>
              <a:rPr lang="en-US"/>
              <a:t>.</a:t>
            </a:r>
            <a:endParaRPr lang="de-CH"/>
          </a:p>
        </p:txBody>
      </p:sp>
      <p:sp>
        <p:nvSpPr>
          <p:cNvPr id="33" name="Text Placeholder 26">
            <a:extLst>
              <a:ext uri="{FF2B5EF4-FFF2-40B4-BE49-F238E27FC236}">
                <a16:creationId xmlns:a16="http://schemas.microsoft.com/office/drawing/2014/main" id="{2A35E97C-F653-9145-146F-85B682081A88}"/>
              </a:ext>
            </a:extLst>
          </p:cNvPr>
          <p:cNvSpPr>
            <a:spLocks noGrp="1"/>
          </p:cNvSpPr>
          <p:nvPr userDrawn="1">
            <p:ph type="body" sz="quarter" idx="11" hasCustomPrompt="1"/>
          </p:nvPr>
        </p:nvSpPr>
        <p:spPr>
          <a:xfrm>
            <a:off x="628062" y="2629935"/>
            <a:ext cx="3242820" cy="892586"/>
          </a:xfrm>
          <a:prstGeom prst="rect">
            <a:avLst/>
          </a:prstGeom>
        </p:spPr>
        <p:txBody>
          <a:bodyPr lIns="91440" tIns="45720" rIns="91440" bIns="45720" anchor="t"/>
          <a:lstStyle>
            <a:lvl1pPr marL="0" indent="0" algn="l">
              <a:lnSpc>
                <a:spcPct val="80000"/>
              </a:lnSpc>
              <a:spcBef>
                <a:spcPts val="0"/>
              </a:spcBef>
              <a:buNone/>
              <a:defRPr sz="4000" cap="all" baseline="0">
                <a:solidFill>
                  <a:schemeClr val="tx1"/>
                </a:solidFill>
                <a:latin typeface="Arial Black" panose="020B0A04020102020204" pitchFamily="34" charset="0"/>
              </a:defRPr>
            </a:lvl1pPr>
          </a:lstStyle>
          <a:p>
            <a:pPr lvl="0"/>
            <a:r>
              <a:rPr lang="en-US"/>
              <a:t>Title</a:t>
            </a:r>
            <a:endParaRPr lang="de-CH"/>
          </a:p>
        </p:txBody>
      </p:sp>
      <p:sp>
        <p:nvSpPr>
          <p:cNvPr id="35" name="Text Placeholder 26">
            <a:extLst>
              <a:ext uri="{FF2B5EF4-FFF2-40B4-BE49-F238E27FC236}">
                <a16:creationId xmlns:a16="http://schemas.microsoft.com/office/drawing/2014/main" id="{911076E3-B442-1CC3-0F31-218B4E6B91DC}"/>
              </a:ext>
            </a:extLst>
          </p:cNvPr>
          <p:cNvSpPr>
            <a:spLocks noGrp="1"/>
          </p:cNvSpPr>
          <p:nvPr userDrawn="1">
            <p:ph type="body" sz="quarter" idx="12" hasCustomPrompt="1"/>
          </p:nvPr>
        </p:nvSpPr>
        <p:spPr>
          <a:xfrm>
            <a:off x="4236814" y="269557"/>
            <a:ext cx="2016349" cy="369347"/>
          </a:xfrm>
          <a:prstGeom prst="rect">
            <a:avLst/>
          </a:prstGeom>
        </p:spPr>
        <p:txBody>
          <a:bodyPr lIns="91440" tIns="45720" rIns="91440" bIns="45720" anchor="t"/>
          <a:lstStyle>
            <a:lvl1pPr marL="0" indent="0" algn="l">
              <a:lnSpc>
                <a:spcPct val="100000"/>
              </a:lnSpc>
              <a:spcBef>
                <a:spcPts val="0"/>
              </a:spcBef>
              <a:buNone/>
              <a:defRPr sz="1400" cap="all" baseline="0">
                <a:solidFill>
                  <a:schemeClr val="tx1"/>
                </a:solidFill>
                <a:latin typeface="+mj-lt"/>
              </a:defRPr>
            </a:lvl1pPr>
          </a:lstStyle>
          <a:p>
            <a:pPr lvl="0"/>
            <a:r>
              <a:rPr lang="en-US"/>
              <a:t>Text</a:t>
            </a:r>
            <a:endParaRPr lang="de-CH"/>
          </a:p>
        </p:txBody>
      </p:sp>
      <p:sp>
        <p:nvSpPr>
          <p:cNvPr id="36" name="Text Placeholder 26">
            <a:extLst>
              <a:ext uri="{FF2B5EF4-FFF2-40B4-BE49-F238E27FC236}">
                <a16:creationId xmlns:a16="http://schemas.microsoft.com/office/drawing/2014/main" id="{619B0777-E7D0-B236-B3FC-3C9C747E8EEF}"/>
              </a:ext>
            </a:extLst>
          </p:cNvPr>
          <p:cNvSpPr>
            <a:spLocks noGrp="1"/>
          </p:cNvSpPr>
          <p:nvPr userDrawn="1">
            <p:ph type="body" sz="quarter" idx="13" hasCustomPrompt="1"/>
          </p:nvPr>
        </p:nvSpPr>
        <p:spPr>
          <a:xfrm>
            <a:off x="6999068" y="269557"/>
            <a:ext cx="2016349" cy="369347"/>
          </a:xfrm>
          <a:prstGeom prst="rect">
            <a:avLst/>
          </a:prstGeom>
        </p:spPr>
        <p:txBody>
          <a:bodyPr lIns="91440" tIns="45720" rIns="91440" bIns="45720" anchor="t"/>
          <a:lstStyle>
            <a:lvl1pPr marL="0" indent="0" algn="l">
              <a:lnSpc>
                <a:spcPct val="100000"/>
              </a:lnSpc>
              <a:spcBef>
                <a:spcPts val="0"/>
              </a:spcBef>
              <a:buNone/>
              <a:defRPr sz="1400" cap="all" baseline="0">
                <a:solidFill>
                  <a:schemeClr val="tx1"/>
                </a:solidFill>
                <a:latin typeface="+mj-lt"/>
              </a:defRPr>
            </a:lvl1pPr>
          </a:lstStyle>
          <a:p>
            <a:pPr lvl="0"/>
            <a:r>
              <a:rPr lang="en-US"/>
              <a:t>Text</a:t>
            </a:r>
            <a:endParaRPr lang="de-CH"/>
          </a:p>
        </p:txBody>
      </p:sp>
      <p:sp>
        <p:nvSpPr>
          <p:cNvPr id="37" name="Text Placeholder 26">
            <a:extLst>
              <a:ext uri="{FF2B5EF4-FFF2-40B4-BE49-F238E27FC236}">
                <a16:creationId xmlns:a16="http://schemas.microsoft.com/office/drawing/2014/main" id="{3A149AE6-0267-D90D-79DB-94D41BCE0B9C}"/>
              </a:ext>
            </a:extLst>
          </p:cNvPr>
          <p:cNvSpPr>
            <a:spLocks noGrp="1"/>
          </p:cNvSpPr>
          <p:nvPr userDrawn="1">
            <p:ph type="body" sz="quarter" idx="14" hasCustomPrompt="1"/>
          </p:nvPr>
        </p:nvSpPr>
        <p:spPr>
          <a:xfrm>
            <a:off x="9761322" y="269557"/>
            <a:ext cx="2016349" cy="369347"/>
          </a:xfrm>
          <a:prstGeom prst="rect">
            <a:avLst/>
          </a:prstGeom>
        </p:spPr>
        <p:txBody>
          <a:bodyPr lIns="91440" tIns="45720" rIns="91440" bIns="45720" anchor="t"/>
          <a:lstStyle>
            <a:lvl1pPr marL="0" indent="0" algn="l">
              <a:lnSpc>
                <a:spcPct val="100000"/>
              </a:lnSpc>
              <a:spcBef>
                <a:spcPts val="0"/>
              </a:spcBef>
              <a:buNone/>
              <a:defRPr sz="1400" cap="all" baseline="0">
                <a:solidFill>
                  <a:schemeClr val="tx1"/>
                </a:solidFill>
                <a:latin typeface="+mj-lt"/>
              </a:defRPr>
            </a:lvl1pPr>
          </a:lstStyle>
          <a:p>
            <a:pPr lvl="0"/>
            <a:r>
              <a:rPr lang="en-US"/>
              <a:t>Text</a:t>
            </a:r>
            <a:endParaRPr lang="de-CH"/>
          </a:p>
        </p:txBody>
      </p:sp>
      <p:sp>
        <p:nvSpPr>
          <p:cNvPr id="38" name="Chart Placeholder 38">
            <a:extLst>
              <a:ext uri="{FF2B5EF4-FFF2-40B4-BE49-F238E27FC236}">
                <a16:creationId xmlns:a16="http://schemas.microsoft.com/office/drawing/2014/main" id="{62A80D0C-1B6B-86E3-F613-2BD628D9CB62}"/>
              </a:ext>
            </a:extLst>
          </p:cNvPr>
          <p:cNvSpPr>
            <a:spLocks noGrp="1"/>
          </p:cNvSpPr>
          <p:nvPr userDrawn="1">
            <p:ph type="chart" sz="quarter" idx="16" hasCustomPrompt="1"/>
          </p:nvPr>
        </p:nvSpPr>
        <p:spPr>
          <a:xfrm>
            <a:off x="4236814" y="811087"/>
            <a:ext cx="2016349" cy="1695450"/>
          </a:xfrm>
          <a:prstGeom prst="rect">
            <a:avLst/>
          </a:prstGeom>
        </p:spPr>
        <p:txBody>
          <a:bodyPr bIns="548640" anchor="ctr"/>
          <a:lstStyle>
            <a:lvl1pPr marL="0" indent="0" algn="ctr">
              <a:buNone/>
              <a:defRPr sz="1400">
                <a:latin typeface="+mj-lt"/>
              </a:defRPr>
            </a:lvl1pPr>
          </a:lstStyle>
          <a:p>
            <a:r>
              <a:rPr lang="de-CH"/>
              <a:t>Add chart</a:t>
            </a:r>
          </a:p>
        </p:txBody>
      </p:sp>
      <p:sp>
        <p:nvSpPr>
          <p:cNvPr id="40" name="Chart Placeholder 38">
            <a:extLst>
              <a:ext uri="{FF2B5EF4-FFF2-40B4-BE49-F238E27FC236}">
                <a16:creationId xmlns:a16="http://schemas.microsoft.com/office/drawing/2014/main" id="{096A4801-835A-D8D8-C410-A8B67196B3B4}"/>
              </a:ext>
            </a:extLst>
          </p:cNvPr>
          <p:cNvSpPr>
            <a:spLocks noGrp="1"/>
          </p:cNvSpPr>
          <p:nvPr userDrawn="1">
            <p:ph type="chart" sz="quarter" idx="17" hasCustomPrompt="1"/>
          </p:nvPr>
        </p:nvSpPr>
        <p:spPr>
          <a:xfrm>
            <a:off x="6999067" y="811087"/>
            <a:ext cx="2016349" cy="1695450"/>
          </a:xfrm>
          <a:prstGeom prst="rect">
            <a:avLst/>
          </a:prstGeom>
        </p:spPr>
        <p:txBody>
          <a:bodyPr bIns="548640" anchor="ctr"/>
          <a:lstStyle>
            <a:lvl1pPr marL="0" indent="0" algn="ctr">
              <a:buNone/>
              <a:defRPr sz="1400">
                <a:latin typeface="+mj-lt"/>
              </a:defRPr>
            </a:lvl1pPr>
          </a:lstStyle>
          <a:p>
            <a:r>
              <a:rPr lang="de-CH"/>
              <a:t>Add chart</a:t>
            </a:r>
          </a:p>
        </p:txBody>
      </p:sp>
      <p:sp>
        <p:nvSpPr>
          <p:cNvPr id="41" name="Chart Placeholder 38">
            <a:extLst>
              <a:ext uri="{FF2B5EF4-FFF2-40B4-BE49-F238E27FC236}">
                <a16:creationId xmlns:a16="http://schemas.microsoft.com/office/drawing/2014/main" id="{F0954D4C-0508-99DF-F8EF-05AA10864894}"/>
              </a:ext>
            </a:extLst>
          </p:cNvPr>
          <p:cNvSpPr>
            <a:spLocks noGrp="1"/>
          </p:cNvSpPr>
          <p:nvPr userDrawn="1">
            <p:ph type="chart" sz="quarter" idx="18" hasCustomPrompt="1"/>
          </p:nvPr>
        </p:nvSpPr>
        <p:spPr>
          <a:xfrm>
            <a:off x="9761320" y="811087"/>
            <a:ext cx="2016349" cy="1695450"/>
          </a:xfrm>
          <a:prstGeom prst="rect">
            <a:avLst/>
          </a:prstGeom>
        </p:spPr>
        <p:txBody>
          <a:bodyPr bIns="548640" anchor="ctr"/>
          <a:lstStyle>
            <a:lvl1pPr marL="0" indent="0" algn="ctr">
              <a:buNone/>
              <a:defRPr sz="1400">
                <a:latin typeface="+mj-lt"/>
              </a:defRPr>
            </a:lvl1pPr>
          </a:lstStyle>
          <a:p>
            <a:r>
              <a:rPr lang="de-CH"/>
              <a:t>Add chart</a:t>
            </a:r>
          </a:p>
        </p:txBody>
      </p:sp>
      <p:sp>
        <p:nvSpPr>
          <p:cNvPr id="58" name="Text Placeholder 57">
            <a:extLst>
              <a:ext uri="{FF2B5EF4-FFF2-40B4-BE49-F238E27FC236}">
                <a16:creationId xmlns:a16="http://schemas.microsoft.com/office/drawing/2014/main" id="{5B7C0560-CA3C-CBB5-DCF7-0C59424F6589}"/>
              </a:ext>
            </a:extLst>
          </p:cNvPr>
          <p:cNvSpPr>
            <a:spLocks noGrp="1"/>
          </p:cNvSpPr>
          <p:nvPr userDrawn="1">
            <p:ph type="body" sz="quarter" idx="25" hasCustomPrompt="1"/>
          </p:nvPr>
        </p:nvSpPr>
        <p:spPr>
          <a:xfrm>
            <a:off x="6656708" y="2910417"/>
            <a:ext cx="2765552" cy="2899646"/>
          </a:xfrm>
          <a:custGeom>
            <a:avLst/>
            <a:gdLst>
              <a:gd name="connsiteX0" fmla="*/ 0 w 3594100"/>
              <a:gd name="connsiteY0" fmla="*/ 0 h 6858000"/>
              <a:gd name="connsiteX1" fmla="*/ 3594100 w 3594100"/>
              <a:gd name="connsiteY1" fmla="*/ 0 h 6858000"/>
              <a:gd name="connsiteX2" fmla="*/ 3594100 w 3594100"/>
              <a:gd name="connsiteY2" fmla="*/ 6858000 h 6858000"/>
              <a:gd name="connsiteX3" fmla="*/ 0 w 359410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3594100" h="6858000">
                <a:moveTo>
                  <a:pt x="0" y="0"/>
                </a:moveTo>
                <a:lnTo>
                  <a:pt x="3594100" y="0"/>
                </a:lnTo>
                <a:lnTo>
                  <a:pt x="3594100" y="6858000"/>
                </a:lnTo>
                <a:lnTo>
                  <a:pt x="0" y="6858000"/>
                </a:lnTo>
                <a:close/>
              </a:path>
            </a:pathLst>
          </a:custGeom>
          <a:solidFill>
            <a:srgbClr val="F0F1F1"/>
          </a:solidFill>
        </p:spPr>
        <p:txBody>
          <a:bodyPr wrap="square" bIns="0" anchor="t">
            <a:noAutofit/>
          </a:bodyPr>
          <a:lstStyle>
            <a:lvl1pPr marL="0" indent="0" algn="l">
              <a:lnSpc>
                <a:spcPct val="80000"/>
              </a:lnSpc>
              <a:buNone/>
              <a:defRPr sz="100" cap="none" baseline="0">
                <a:solidFill>
                  <a:schemeClr val="bg2">
                    <a:lumMod val="20000"/>
                    <a:lumOff val="80000"/>
                  </a:schemeClr>
                </a:solidFill>
                <a:latin typeface="+mj-lt"/>
              </a:defRPr>
            </a:lvl1pPr>
          </a:lstStyle>
          <a:p>
            <a:pPr lvl="0"/>
            <a:r>
              <a:rPr lang="en-US"/>
              <a:t>.</a:t>
            </a:r>
            <a:endParaRPr lang="de-CH"/>
          </a:p>
        </p:txBody>
      </p:sp>
      <p:sp>
        <p:nvSpPr>
          <p:cNvPr id="59" name="Text Placeholder 58">
            <a:extLst>
              <a:ext uri="{FF2B5EF4-FFF2-40B4-BE49-F238E27FC236}">
                <a16:creationId xmlns:a16="http://schemas.microsoft.com/office/drawing/2014/main" id="{B3C23F73-92B2-5058-75A6-B85865CF47CB}"/>
              </a:ext>
            </a:extLst>
          </p:cNvPr>
          <p:cNvSpPr>
            <a:spLocks noGrp="1"/>
          </p:cNvSpPr>
          <p:nvPr userDrawn="1">
            <p:ph type="body" sz="quarter" idx="26" hasCustomPrompt="1"/>
          </p:nvPr>
        </p:nvSpPr>
        <p:spPr>
          <a:xfrm>
            <a:off x="9428480" y="2910417"/>
            <a:ext cx="2765552" cy="2899646"/>
          </a:xfrm>
          <a:custGeom>
            <a:avLst/>
            <a:gdLst>
              <a:gd name="connsiteX0" fmla="*/ 0 w 3594100"/>
              <a:gd name="connsiteY0" fmla="*/ 0 h 6858000"/>
              <a:gd name="connsiteX1" fmla="*/ 3594100 w 3594100"/>
              <a:gd name="connsiteY1" fmla="*/ 0 h 6858000"/>
              <a:gd name="connsiteX2" fmla="*/ 3594100 w 3594100"/>
              <a:gd name="connsiteY2" fmla="*/ 6858000 h 6858000"/>
              <a:gd name="connsiteX3" fmla="*/ 0 w 359410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3594100" h="6858000">
                <a:moveTo>
                  <a:pt x="0" y="0"/>
                </a:moveTo>
                <a:lnTo>
                  <a:pt x="3594100" y="0"/>
                </a:lnTo>
                <a:lnTo>
                  <a:pt x="3594100" y="6858000"/>
                </a:lnTo>
                <a:lnTo>
                  <a:pt x="0" y="6858000"/>
                </a:lnTo>
                <a:close/>
              </a:path>
            </a:pathLst>
          </a:custGeom>
          <a:solidFill>
            <a:srgbClr val="F0F1F1"/>
          </a:solidFill>
        </p:spPr>
        <p:txBody>
          <a:bodyPr wrap="square" bIns="0" anchor="t">
            <a:noAutofit/>
          </a:bodyPr>
          <a:lstStyle>
            <a:lvl1pPr marL="0" indent="0" algn="l">
              <a:lnSpc>
                <a:spcPct val="80000"/>
              </a:lnSpc>
              <a:buNone/>
              <a:defRPr sz="100" cap="none" baseline="0">
                <a:solidFill>
                  <a:schemeClr val="bg2">
                    <a:lumMod val="20000"/>
                    <a:lumOff val="80000"/>
                  </a:schemeClr>
                </a:solidFill>
                <a:latin typeface="+mj-lt"/>
              </a:defRPr>
            </a:lvl1pPr>
          </a:lstStyle>
          <a:p>
            <a:pPr lvl="0"/>
            <a:r>
              <a:rPr lang="en-US"/>
              <a:t>.</a:t>
            </a:r>
            <a:endParaRPr lang="de-CH"/>
          </a:p>
        </p:txBody>
      </p:sp>
      <p:sp>
        <p:nvSpPr>
          <p:cNvPr id="60" name="Text Placeholder 59">
            <a:extLst>
              <a:ext uri="{FF2B5EF4-FFF2-40B4-BE49-F238E27FC236}">
                <a16:creationId xmlns:a16="http://schemas.microsoft.com/office/drawing/2014/main" id="{4F4A074A-DFB6-C368-FE1E-8D736F1D536C}"/>
              </a:ext>
            </a:extLst>
          </p:cNvPr>
          <p:cNvSpPr>
            <a:spLocks noGrp="1"/>
          </p:cNvSpPr>
          <p:nvPr userDrawn="1">
            <p:ph type="body" sz="quarter" idx="27" hasCustomPrompt="1"/>
          </p:nvPr>
        </p:nvSpPr>
        <p:spPr>
          <a:xfrm>
            <a:off x="3884934" y="2910417"/>
            <a:ext cx="2765552" cy="2899646"/>
          </a:xfrm>
          <a:custGeom>
            <a:avLst/>
            <a:gdLst>
              <a:gd name="connsiteX0" fmla="*/ 0 w 3594100"/>
              <a:gd name="connsiteY0" fmla="*/ 0 h 6858000"/>
              <a:gd name="connsiteX1" fmla="*/ 3594100 w 3594100"/>
              <a:gd name="connsiteY1" fmla="*/ 0 h 6858000"/>
              <a:gd name="connsiteX2" fmla="*/ 3594100 w 3594100"/>
              <a:gd name="connsiteY2" fmla="*/ 6858000 h 6858000"/>
              <a:gd name="connsiteX3" fmla="*/ 0 w 359410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3594100" h="6858000">
                <a:moveTo>
                  <a:pt x="0" y="0"/>
                </a:moveTo>
                <a:lnTo>
                  <a:pt x="3594100" y="0"/>
                </a:lnTo>
                <a:lnTo>
                  <a:pt x="3594100" y="6858000"/>
                </a:lnTo>
                <a:lnTo>
                  <a:pt x="0" y="6858000"/>
                </a:lnTo>
                <a:close/>
              </a:path>
            </a:pathLst>
          </a:custGeom>
          <a:solidFill>
            <a:srgbClr val="F0F1F1"/>
          </a:solidFill>
        </p:spPr>
        <p:txBody>
          <a:bodyPr wrap="square" bIns="0" anchor="t">
            <a:noAutofit/>
          </a:bodyPr>
          <a:lstStyle>
            <a:lvl1pPr marL="0" indent="0" algn="l">
              <a:lnSpc>
                <a:spcPct val="80000"/>
              </a:lnSpc>
              <a:buNone/>
              <a:defRPr sz="100" cap="none" baseline="0">
                <a:solidFill>
                  <a:schemeClr val="bg2">
                    <a:lumMod val="20000"/>
                    <a:lumOff val="80000"/>
                  </a:schemeClr>
                </a:solidFill>
                <a:latin typeface="+mn-lt"/>
              </a:defRPr>
            </a:lvl1pPr>
          </a:lstStyle>
          <a:p>
            <a:pPr lvl="0"/>
            <a:r>
              <a:rPr lang="en-US"/>
              <a:t>.</a:t>
            </a:r>
            <a:endParaRPr lang="de-CH"/>
          </a:p>
        </p:txBody>
      </p:sp>
      <p:sp>
        <p:nvSpPr>
          <p:cNvPr id="61" name="Text Placeholder 26">
            <a:extLst>
              <a:ext uri="{FF2B5EF4-FFF2-40B4-BE49-F238E27FC236}">
                <a16:creationId xmlns:a16="http://schemas.microsoft.com/office/drawing/2014/main" id="{A06752E6-86DB-937E-B859-11DAAF7B4D55}"/>
              </a:ext>
            </a:extLst>
          </p:cNvPr>
          <p:cNvSpPr>
            <a:spLocks noGrp="1"/>
          </p:cNvSpPr>
          <p:nvPr userDrawn="1">
            <p:ph type="body" sz="quarter" idx="28" hasCustomPrompt="1"/>
          </p:nvPr>
        </p:nvSpPr>
        <p:spPr>
          <a:xfrm>
            <a:off x="4236814" y="3176382"/>
            <a:ext cx="2016349" cy="369347"/>
          </a:xfrm>
          <a:prstGeom prst="rect">
            <a:avLst/>
          </a:prstGeom>
        </p:spPr>
        <p:txBody>
          <a:bodyPr lIns="91440" tIns="45720" rIns="91440" bIns="45720" anchor="t"/>
          <a:lstStyle>
            <a:lvl1pPr marL="0" indent="0" algn="l">
              <a:lnSpc>
                <a:spcPct val="100000"/>
              </a:lnSpc>
              <a:spcBef>
                <a:spcPts val="0"/>
              </a:spcBef>
              <a:buNone/>
              <a:defRPr sz="1400" cap="all" baseline="0">
                <a:solidFill>
                  <a:schemeClr val="tx1"/>
                </a:solidFill>
                <a:latin typeface="+mj-lt"/>
              </a:defRPr>
            </a:lvl1pPr>
          </a:lstStyle>
          <a:p>
            <a:pPr lvl="0"/>
            <a:r>
              <a:rPr lang="en-US"/>
              <a:t>Text</a:t>
            </a:r>
            <a:endParaRPr lang="de-CH"/>
          </a:p>
        </p:txBody>
      </p:sp>
      <p:sp>
        <p:nvSpPr>
          <p:cNvPr id="62" name="Text Placeholder 26">
            <a:extLst>
              <a:ext uri="{FF2B5EF4-FFF2-40B4-BE49-F238E27FC236}">
                <a16:creationId xmlns:a16="http://schemas.microsoft.com/office/drawing/2014/main" id="{1289B053-69FB-CFD4-6B7E-3A262175707A}"/>
              </a:ext>
            </a:extLst>
          </p:cNvPr>
          <p:cNvSpPr>
            <a:spLocks noGrp="1"/>
          </p:cNvSpPr>
          <p:nvPr userDrawn="1">
            <p:ph type="body" sz="quarter" idx="29" hasCustomPrompt="1"/>
          </p:nvPr>
        </p:nvSpPr>
        <p:spPr>
          <a:xfrm>
            <a:off x="6999068" y="3176382"/>
            <a:ext cx="2016349" cy="369347"/>
          </a:xfrm>
          <a:prstGeom prst="rect">
            <a:avLst/>
          </a:prstGeom>
        </p:spPr>
        <p:txBody>
          <a:bodyPr lIns="91440" tIns="45720" rIns="91440" bIns="45720" anchor="t"/>
          <a:lstStyle>
            <a:lvl1pPr marL="0" indent="0" algn="l">
              <a:lnSpc>
                <a:spcPct val="100000"/>
              </a:lnSpc>
              <a:spcBef>
                <a:spcPts val="0"/>
              </a:spcBef>
              <a:buNone/>
              <a:defRPr sz="1400" cap="all" baseline="0">
                <a:solidFill>
                  <a:schemeClr val="tx1"/>
                </a:solidFill>
                <a:latin typeface="+mj-lt"/>
              </a:defRPr>
            </a:lvl1pPr>
          </a:lstStyle>
          <a:p>
            <a:pPr lvl="0"/>
            <a:r>
              <a:rPr lang="en-US"/>
              <a:t>Text</a:t>
            </a:r>
            <a:endParaRPr lang="de-CH"/>
          </a:p>
        </p:txBody>
      </p:sp>
      <p:sp>
        <p:nvSpPr>
          <p:cNvPr id="63" name="Text Placeholder 26">
            <a:extLst>
              <a:ext uri="{FF2B5EF4-FFF2-40B4-BE49-F238E27FC236}">
                <a16:creationId xmlns:a16="http://schemas.microsoft.com/office/drawing/2014/main" id="{5D173806-BE5F-D66D-55D7-1B80847F3E9C}"/>
              </a:ext>
            </a:extLst>
          </p:cNvPr>
          <p:cNvSpPr>
            <a:spLocks noGrp="1"/>
          </p:cNvSpPr>
          <p:nvPr userDrawn="1">
            <p:ph type="body" sz="quarter" idx="30" hasCustomPrompt="1"/>
          </p:nvPr>
        </p:nvSpPr>
        <p:spPr>
          <a:xfrm>
            <a:off x="9761322" y="3176382"/>
            <a:ext cx="2016349" cy="369347"/>
          </a:xfrm>
          <a:prstGeom prst="rect">
            <a:avLst/>
          </a:prstGeom>
        </p:spPr>
        <p:txBody>
          <a:bodyPr lIns="91440" tIns="45720" rIns="91440" bIns="45720" anchor="t"/>
          <a:lstStyle>
            <a:lvl1pPr marL="0" indent="0" algn="l">
              <a:lnSpc>
                <a:spcPct val="100000"/>
              </a:lnSpc>
              <a:spcBef>
                <a:spcPts val="0"/>
              </a:spcBef>
              <a:buNone/>
              <a:defRPr sz="1400" cap="all" baseline="0">
                <a:solidFill>
                  <a:schemeClr val="tx1"/>
                </a:solidFill>
                <a:latin typeface="+mj-lt"/>
              </a:defRPr>
            </a:lvl1pPr>
          </a:lstStyle>
          <a:p>
            <a:pPr lvl="0"/>
            <a:r>
              <a:rPr lang="en-US"/>
              <a:t>Text</a:t>
            </a:r>
            <a:endParaRPr lang="de-CH"/>
          </a:p>
        </p:txBody>
      </p:sp>
      <p:sp>
        <p:nvSpPr>
          <p:cNvPr id="64" name="Chart Placeholder 38">
            <a:extLst>
              <a:ext uri="{FF2B5EF4-FFF2-40B4-BE49-F238E27FC236}">
                <a16:creationId xmlns:a16="http://schemas.microsoft.com/office/drawing/2014/main" id="{8744EC77-0B57-36A8-4390-77E67C3A72BD}"/>
              </a:ext>
            </a:extLst>
          </p:cNvPr>
          <p:cNvSpPr>
            <a:spLocks noGrp="1"/>
          </p:cNvSpPr>
          <p:nvPr userDrawn="1">
            <p:ph type="chart" sz="quarter" idx="31" hasCustomPrompt="1"/>
          </p:nvPr>
        </p:nvSpPr>
        <p:spPr>
          <a:xfrm>
            <a:off x="4236814" y="3717912"/>
            <a:ext cx="2016349" cy="1695450"/>
          </a:xfrm>
          <a:prstGeom prst="rect">
            <a:avLst/>
          </a:prstGeom>
        </p:spPr>
        <p:txBody>
          <a:bodyPr bIns="548640" anchor="ctr"/>
          <a:lstStyle>
            <a:lvl1pPr marL="0" indent="0" algn="ctr">
              <a:buNone/>
              <a:defRPr sz="1400">
                <a:latin typeface="+mj-lt"/>
              </a:defRPr>
            </a:lvl1pPr>
          </a:lstStyle>
          <a:p>
            <a:r>
              <a:rPr lang="de-CH"/>
              <a:t>Add chart</a:t>
            </a:r>
          </a:p>
        </p:txBody>
      </p:sp>
      <p:sp>
        <p:nvSpPr>
          <p:cNvPr id="65" name="Chart Placeholder 38">
            <a:extLst>
              <a:ext uri="{FF2B5EF4-FFF2-40B4-BE49-F238E27FC236}">
                <a16:creationId xmlns:a16="http://schemas.microsoft.com/office/drawing/2014/main" id="{647FFCC7-F317-736F-151E-2B6D605F75E8}"/>
              </a:ext>
            </a:extLst>
          </p:cNvPr>
          <p:cNvSpPr>
            <a:spLocks noGrp="1"/>
          </p:cNvSpPr>
          <p:nvPr userDrawn="1">
            <p:ph type="chart" sz="quarter" idx="32" hasCustomPrompt="1"/>
          </p:nvPr>
        </p:nvSpPr>
        <p:spPr>
          <a:xfrm>
            <a:off x="6999067" y="3717912"/>
            <a:ext cx="2016349" cy="1695450"/>
          </a:xfrm>
          <a:prstGeom prst="rect">
            <a:avLst/>
          </a:prstGeom>
        </p:spPr>
        <p:txBody>
          <a:bodyPr bIns="548640" anchor="ctr"/>
          <a:lstStyle>
            <a:lvl1pPr marL="0" indent="0" algn="ctr">
              <a:buNone/>
              <a:defRPr sz="1400">
                <a:latin typeface="+mj-lt"/>
              </a:defRPr>
            </a:lvl1pPr>
          </a:lstStyle>
          <a:p>
            <a:r>
              <a:rPr lang="de-CH"/>
              <a:t>Add chart</a:t>
            </a:r>
          </a:p>
        </p:txBody>
      </p:sp>
      <p:sp>
        <p:nvSpPr>
          <p:cNvPr id="66" name="Chart Placeholder 38">
            <a:extLst>
              <a:ext uri="{FF2B5EF4-FFF2-40B4-BE49-F238E27FC236}">
                <a16:creationId xmlns:a16="http://schemas.microsoft.com/office/drawing/2014/main" id="{5AC6666B-770B-99B1-4F16-99ABD672A29E}"/>
              </a:ext>
            </a:extLst>
          </p:cNvPr>
          <p:cNvSpPr>
            <a:spLocks noGrp="1"/>
          </p:cNvSpPr>
          <p:nvPr userDrawn="1">
            <p:ph type="chart" sz="quarter" idx="33" hasCustomPrompt="1"/>
          </p:nvPr>
        </p:nvSpPr>
        <p:spPr>
          <a:xfrm>
            <a:off x="9761320" y="3717912"/>
            <a:ext cx="2016349" cy="1695450"/>
          </a:xfrm>
          <a:prstGeom prst="rect">
            <a:avLst/>
          </a:prstGeom>
        </p:spPr>
        <p:txBody>
          <a:bodyPr bIns="548640" anchor="ctr"/>
          <a:lstStyle>
            <a:lvl1pPr marL="0" indent="0" algn="ctr">
              <a:buNone/>
              <a:defRPr sz="1400">
                <a:latin typeface="+mj-lt"/>
              </a:defRPr>
            </a:lvl1pPr>
          </a:lstStyle>
          <a:p>
            <a:r>
              <a:rPr lang="de-CH"/>
              <a:t>Add chart</a:t>
            </a:r>
          </a:p>
        </p:txBody>
      </p:sp>
      <p:sp>
        <p:nvSpPr>
          <p:cNvPr id="68" name="Text Placeholder 26">
            <a:extLst>
              <a:ext uri="{FF2B5EF4-FFF2-40B4-BE49-F238E27FC236}">
                <a16:creationId xmlns:a16="http://schemas.microsoft.com/office/drawing/2014/main" id="{4188B216-210B-A33C-E2F9-5A32D17603C5}"/>
              </a:ext>
            </a:extLst>
          </p:cNvPr>
          <p:cNvSpPr>
            <a:spLocks noGrp="1"/>
          </p:cNvSpPr>
          <p:nvPr>
            <p:ph type="body" sz="quarter" idx="35" hasCustomPrompt="1"/>
          </p:nvPr>
        </p:nvSpPr>
        <p:spPr>
          <a:xfrm>
            <a:off x="4041871" y="6104998"/>
            <a:ext cx="1094629" cy="458066"/>
          </a:xfrm>
          <a:prstGeom prst="rect">
            <a:avLst/>
          </a:prstGeom>
        </p:spPr>
        <p:txBody>
          <a:bodyPr lIns="91440" tIns="45720" rIns="91440" bIns="45720" anchor="ctr"/>
          <a:lstStyle>
            <a:lvl1pPr marL="0" indent="0" algn="l">
              <a:lnSpc>
                <a:spcPct val="100000"/>
              </a:lnSpc>
              <a:spcBef>
                <a:spcPts val="0"/>
              </a:spcBef>
              <a:buNone/>
              <a:defRPr sz="2400" cap="all" baseline="0">
                <a:solidFill>
                  <a:schemeClr val="bg1"/>
                </a:solidFill>
                <a:latin typeface="+mj-lt"/>
              </a:defRPr>
            </a:lvl1pPr>
          </a:lstStyle>
          <a:p>
            <a:pPr lvl="0"/>
            <a:r>
              <a:rPr lang="en-US"/>
              <a:t>XX</a:t>
            </a:r>
            <a:endParaRPr lang="de-CH"/>
          </a:p>
        </p:txBody>
      </p:sp>
      <p:sp>
        <p:nvSpPr>
          <p:cNvPr id="69" name="Text Placeholder 26">
            <a:extLst>
              <a:ext uri="{FF2B5EF4-FFF2-40B4-BE49-F238E27FC236}">
                <a16:creationId xmlns:a16="http://schemas.microsoft.com/office/drawing/2014/main" id="{BE341A1C-0765-4C9E-D07F-BF2E60C67096}"/>
              </a:ext>
            </a:extLst>
          </p:cNvPr>
          <p:cNvSpPr>
            <a:spLocks noGrp="1"/>
          </p:cNvSpPr>
          <p:nvPr>
            <p:ph type="body" sz="quarter" idx="36" hasCustomPrompt="1"/>
          </p:nvPr>
        </p:nvSpPr>
        <p:spPr>
          <a:xfrm>
            <a:off x="5268479" y="6104998"/>
            <a:ext cx="1265767" cy="458066"/>
          </a:xfrm>
          <a:prstGeom prst="rect">
            <a:avLst/>
          </a:prstGeom>
        </p:spPr>
        <p:txBody>
          <a:bodyPr lIns="91440" tIns="45720" rIns="91440" bIns="45720" anchor="ctr"/>
          <a:lstStyle>
            <a:lvl1pPr marL="0" indent="0" algn="r">
              <a:lnSpc>
                <a:spcPct val="100000"/>
              </a:lnSpc>
              <a:spcBef>
                <a:spcPts val="0"/>
              </a:spcBef>
              <a:buNone/>
              <a:defRPr sz="1200" cap="none" baseline="0">
                <a:solidFill>
                  <a:schemeClr val="bg1"/>
                </a:solidFill>
                <a:latin typeface="+mj-lt"/>
              </a:defRPr>
            </a:lvl1pPr>
          </a:lstStyle>
          <a:p>
            <a:pPr lvl="0"/>
            <a:r>
              <a:rPr lang="en-US"/>
              <a:t>Text</a:t>
            </a:r>
            <a:endParaRPr lang="de-CH"/>
          </a:p>
        </p:txBody>
      </p:sp>
      <p:sp>
        <p:nvSpPr>
          <p:cNvPr id="71" name="Text Placeholder 26">
            <a:extLst>
              <a:ext uri="{FF2B5EF4-FFF2-40B4-BE49-F238E27FC236}">
                <a16:creationId xmlns:a16="http://schemas.microsoft.com/office/drawing/2014/main" id="{023CF6F3-5EE2-E098-9733-CA5EBB3A1A8C}"/>
              </a:ext>
            </a:extLst>
          </p:cNvPr>
          <p:cNvSpPr>
            <a:spLocks noGrp="1"/>
          </p:cNvSpPr>
          <p:nvPr>
            <p:ph type="body" sz="quarter" idx="37" hasCustomPrompt="1"/>
          </p:nvPr>
        </p:nvSpPr>
        <p:spPr>
          <a:xfrm>
            <a:off x="6813645" y="6104998"/>
            <a:ext cx="1094629" cy="458066"/>
          </a:xfrm>
          <a:prstGeom prst="rect">
            <a:avLst/>
          </a:prstGeom>
        </p:spPr>
        <p:txBody>
          <a:bodyPr lIns="91440" tIns="45720" rIns="91440" bIns="45720" anchor="ctr"/>
          <a:lstStyle>
            <a:lvl1pPr marL="0" indent="0" algn="l">
              <a:lnSpc>
                <a:spcPct val="100000"/>
              </a:lnSpc>
              <a:spcBef>
                <a:spcPts val="0"/>
              </a:spcBef>
              <a:buNone/>
              <a:defRPr sz="2400" cap="all" baseline="0">
                <a:solidFill>
                  <a:schemeClr val="bg1"/>
                </a:solidFill>
                <a:latin typeface="+mj-lt"/>
              </a:defRPr>
            </a:lvl1pPr>
          </a:lstStyle>
          <a:p>
            <a:pPr lvl="0"/>
            <a:r>
              <a:rPr lang="en-US"/>
              <a:t>XX</a:t>
            </a:r>
            <a:endParaRPr lang="de-CH"/>
          </a:p>
        </p:txBody>
      </p:sp>
      <p:sp>
        <p:nvSpPr>
          <p:cNvPr id="72" name="Text Placeholder 26">
            <a:extLst>
              <a:ext uri="{FF2B5EF4-FFF2-40B4-BE49-F238E27FC236}">
                <a16:creationId xmlns:a16="http://schemas.microsoft.com/office/drawing/2014/main" id="{F22B7616-4C90-AA63-550E-7D60C8493B12}"/>
              </a:ext>
            </a:extLst>
          </p:cNvPr>
          <p:cNvSpPr>
            <a:spLocks noGrp="1"/>
          </p:cNvSpPr>
          <p:nvPr>
            <p:ph type="body" sz="quarter" idx="38" hasCustomPrompt="1"/>
          </p:nvPr>
        </p:nvSpPr>
        <p:spPr>
          <a:xfrm>
            <a:off x="8040253" y="6104998"/>
            <a:ext cx="1265767" cy="458066"/>
          </a:xfrm>
          <a:prstGeom prst="rect">
            <a:avLst/>
          </a:prstGeom>
        </p:spPr>
        <p:txBody>
          <a:bodyPr lIns="91440" tIns="45720" rIns="91440" bIns="45720" anchor="ctr"/>
          <a:lstStyle>
            <a:lvl1pPr marL="0" indent="0" algn="r">
              <a:lnSpc>
                <a:spcPct val="100000"/>
              </a:lnSpc>
              <a:spcBef>
                <a:spcPts val="0"/>
              </a:spcBef>
              <a:buNone/>
              <a:defRPr sz="1200" cap="none" baseline="0">
                <a:solidFill>
                  <a:schemeClr val="bg1"/>
                </a:solidFill>
                <a:latin typeface="+mj-lt"/>
              </a:defRPr>
            </a:lvl1pPr>
          </a:lstStyle>
          <a:p>
            <a:pPr lvl="0"/>
            <a:r>
              <a:rPr lang="en-US"/>
              <a:t>Text</a:t>
            </a:r>
            <a:endParaRPr lang="de-CH"/>
          </a:p>
        </p:txBody>
      </p:sp>
      <p:sp>
        <p:nvSpPr>
          <p:cNvPr id="73" name="Text Placeholder 26">
            <a:extLst>
              <a:ext uri="{FF2B5EF4-FFF2-40B4-BE49-F238E27FC236}">
                <a16:creationId xmlns:a16="http://schemas.microsoft.com/office/drawing/2014/main" id="{9EE9641C-2D31-D636-19D2-5931D61F672E}"/>
              </a:ext>
            </a:extLst>
          </p:cNvPr>
          <p:cNvSpPr>
            <a:spLocks noGrp="1"/>
          </p:cNvSpPr>
          <p:nvPr>
            <p:ph type="body" sz="quarter" idx="39" hasCustomPrompt="1"/>
          </p:nvPr>
        </p:nvSpPr>
        <p:spPr>
          <a:xfrm>
            <a:off x="9575899" y="6104998"/>
            <a:ext cx="1094629" cy="458066"/>
          </a:xfrm>
          <a:prstGeom prst="rect">
            <a:avLst/>
          </a:prstGeom>
        </p:spPr>
        <p:txBody>
          <a:bodyPr lIns="91440" tIns="45720" rIns="91440" bIns="45720" anchor="ctr"/>
          <a:lstStyle>
            <a:lvl1pPr marL="0" indent="0" algn="l">
              <a:lnSpc>
                <a:spcPct val="100000"/>
              </a:lnSpc>
              <a:spcBef>
                <a:spcPts val="0"/>
              </a:spcBef>
              <a:buNone/>
              <a:defRPr sz="2400" cap="all" baseline="0">
                <a:solidFill>
                  <a:schemeClr val="bg1"/>
                </a:solidFill>
                <a:latin typeface="+mj-lt"/>
              </a:defRPr>
            </a:lvl1pPr>
          </a:lstStyle>
          <a:p>
            <a:pPr lvl="0"/>
            <a:r>
              <a:rPr lang="en-US"/>
              <a:t>XX</a:t>
            </a:r>
            <a:endParaRPr lang="de-CH"/>
          </a:p>
        </p:txBody>
      </p:sp>
      <p:sp>
        <p:nvSpPr>
          <p:cNvPr id="74" name="Text Placeholder 26">
            <a:extLst>
              <a:ext uri="{FF2B5EF4-FFF2-40B4-BE49-F238E27FC236}">
                <a16:creationId xmlns:a16="http://schemas.microsoft.com/office/drawing/2014/main" id="{0BA308B0-6E53-F21C-20CD-927BABB81998}"/>
              </a:ext>
            </a:extLst>
          </p:cNvPr>
          <p:cNvSpPr>
            <a:spLocks noGrp="1"/>
          </p:cNvSpPr>
          <p:nvPr>
            <p:ph type="body" sz="quarter" idx="40" hasCustomPrompt="1"/>
          </p:nvPr>
        </p:nvSpPr>
        <p:spPr>
          <a:xfrm>
            <a:off x="10802507" y="6104998"/>
            <a:ext cx="1265767" cy="458066"/>
          </a:xfrm>
          <a:prstGeom prst="rect">
            <a:avLst/>
          </a:prstGeom>
        </p:spPr>
        <p:txBody>
          <a:bodyPr lIns="91440" tIns="45720" rIns="91440" bIns="45720" anchor="ctr"/>
          <a:lstStyle>
            <a:lvl1pPr marL="0" indent="0" algn="r">
              <a:lnSpc>
                <a:spcPct val="100000"/>
              </a:lnSpc>
              <a:spcBef>
                <a:spcPts val="0"/>
              </a:spcBef>
              <a:buNone/>
              <a:defRPr sz="1200" cap="none" baseline="0">
                <a:solidFill>
                  <a:schemeClr val="bg1"/>
                </a:solidFill>
                <a:latin typeface="+mj-lt"/>
              </a:defRPr>
            </a:lvl1pPr>
          </a:lstStyle>
          <a:p>
            <a:pPr lvl="0"/>
            <a:r>
              <a:rPr lang="en-US"/>
              <a:t>Text</a:t>
            </a:r>
            <a:endParaRPr lang="de-CH"/>
          </a:p>
        </p:txBody>
      </p:sp>
    </p:spTree>
    <p:extLst>
      <p:ext uri="{BB962C8B-B14F-4D97-AF65-F5344CB8AC3E}">
        <p14:creationId xmlns:p14="http://schemas.microsoft.com/office/powerpoint/2010/main" val="441029737"/>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Text Layout">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6C1DC54E-40E3-488A-3BAD-BC7ADED20578}"/>
              </a:ext>
            </a:extLst>
          </p:cNvPr>
          <p:cNvSpPr/>
          <p:nvPr userDrawn="1"/>
        </p:nvSpPr>
        <p:spPr>
          <a:xfrm>
            <a:off x="0" y="0"/>
            <a:ext cx="3587155" cy="6858000"/>
          </a:xfrm>
          <a:prstGeom prst="rect">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Text Placeholder 53">
            <a:extLst>
              <a:ext uri="{FF2B5EF4-FFF2-40B4-BE49-F238E27FC236}">
                <a16:creationId xmlns:a16="http://schemas.microsoft.com/office/drawing/2014/main" id="{68C5D6E5-8084-392D-E2D1-07D54C1D792A}"/>
              </a:ext>
            </a:extLst>
          </p:cNvPr>
          <p:cNvSpPr>
            <a:spLocks noGrp="1"/>
          </p:cNvSpPr>
          <p:nvPr>
            <p:ph type="body" sz="quarter" idx="22" hasCustomPrompt="1"/>
          </p:nvPr>
        </p:nvSpPr>
        <p:spPr>
          <a:xfrm>
            <a:off x="3594099" y="3428998"/>
            <a:ext cx="3467099" cy="3429001"/>
          </a:xfrm>
          <a:custGeom>
            <a:avLst/>
            <a:gdLst>
              <a:gd name="connsiteX0" fmla="*/ 0 w 3594100"/>
              <a:gd name="connsiteY0" fmla="*/ 0 h 6858000"/>
              <a:gd name="connsiteX1" fmla="*/ 3594100 w 3594100"/>
              <a:gd name="connsiteY1" fmla="*/ 0 h 6858000"/>
              <a:gd name="connsiteX2" fmla="*/ 3594100 w 3594100"/>
              <a:gd name="connsiteY2" fmla="*/ 6858000 h 6858000"/>
              <a:gd name="connsiteX3" fmla="*/ 0 w 359410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3594100" h="6858000">
                <a:moveTo>
                  <a:pt x="0" y="0"/>
                </a:moveTo>
                <a:lnTo>
                  <a:pt x="3594100" y="0"/>
                </a:lnTo>
                <a:lnTo>
                  <a:pt x="3594100" y="6858000"/>
                </a:lnTo>
                <a:lnTo>
                  <a:pt x="0" y="6858000"/>
                </a:lnTo>
                <a:close/>
              </a:path>
            </a:pathLst>
          </a:custGeom>
          <a:solidFill>
            <a:srgbClr val="F0F1F1"/>
          </a:solidFill>
        </p:spPr>
        <p:txBody>
          <a:bodyPr wrap="square" bIns="0" anchor="t">
            <a:noAutofit/>
          </a:bodyPr>
          <a:lstStyle>
            <a:lvl1pPr marL="0" indent="0" algn="l">
              <a:lnSpc>
                <a:spcPct val="80000"/>
              </a:lnSpc>
              <a:buNone/>
              <a:defRPr sz="100" cap="none" baseline="0">
                <a:solidFill>
                  <a:schemeClr val="bg2">
                    <a:lumMod val="20000"/>
                    <a:lumOff val="80000"/>
                  </a:schemeClr>
                </a:solidFill>
                <a:latin typeface="+mn-lt"/>
              </a:defRPr>
            </a:lvl1pPr>
          </a:lstStyle>
          <a:p>
            <a:pPr lvl="0"/>
            <a:r>
              <a:rPr lang="en-US"/>
              <a:t>.</a:t>
            </a:r>
            <a:endParaRPr lang="de-CH"/>
          </a:p>
        </p:txBody>
      </p:sp>
      <p:sp>
        <p:nvSpPr>
          <p:cNvPr id="53" name="Text Placeholder 52">
            <a:extLst>
              <a:ext uri="{FF2B5EF4-FFF2-40B4-BE49-F238E27FC236}">
                <a16:creationId xmlns:a16="http://schemas.microsoft.com/office/drawing/2014/main" id="{97C1B86B-DF28-E645-F21F-EAB27D183914}"/>
              </a:ext>
            </a:extLst>
          </p:cNvPr>
          <p:cNvSpPr>
            <a:spLocks noGrp="1"/>
          </p:cNvSpPr>
          <p:nvPr>
            <p:ph type="body" sz="quarter" idx="21" hasCustomPrompt="1"/>
          </p:nvPr>
        </p:nvSpPr>
        <p:spPr>
          <a:xfrm>
            <a:off x="7061200" y="3428998"/>
            <a:ext cx="5130800" cy="3429001"/>
          </a:xfrm>
          <a:custGeom>
            <a:avLst/>
            <a:gdLst>
              <a:gd name="connsiteX0" fmla="*/ 0 w 3594100"/>
              <a:gd name="connsiteY0" fmla="*/ 0 h 6858000"/>
              <a:gd name="connsiteX1" fmla="*/ 3594100 w 3594100"/>
              <a:gd name="connsiteY1" fmla="*/ 0 h 6858000"/>
              <a:gd name="connsiteX2" fmla="*/ 3594100 w 3594100"/>
              <a:gd name="connsiteY2" fmla="*/ 6858000 h 6858000"/>
              <a:gd name="connsiteX3" fmla="*/ 0 w 359410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3594100" h="6858000">
                <a:moveTo>
                  <a:pt x="0" y="0"/>
                </a:moveTo>
                <a:lnTo>
                  <a:pt x="3594100" y="0"/>
                </a:lnTo>
                <a:lnTo>
                  <a:pt x="3594100" y="6858000"/>
                </a:lnTo>
                <a:lnTo>
                  <a:pt x="0" y="6858000"/>
                </a:lnTo>
                <a:close/>
              </a:path>
            </a:pathLst>
          </a:custGeom>
          <a:solidFill>
            <a:srgbClr val="0123E1"/>
          </a:solidFill>
        </p:spPr>
        <p:txBody>
          <a:bodyPr wrap="square" bIns="0" anchor="t">
            <a:noAutofit/>
          </a:bodyPr>
          <a:lstStyle>
            <a:lvl1pPr marL="0" indent="0" algn="l">
              <a:lnSpc>
                <a:spcPct val="80000"/>
              </a:lnSpc>
              <a:buNone/>
              <a:defRPr sz="100" cap="none" baseline="0">
                <a:solidFill>
                  <a:srgbClr val="0123E1"/>
                </a:solidFill>
                <a:latin typeface="+mn-lt"/>
              </a:defRPr>
            </a:lvl1pPr>
          </a:lstStyle>
          <a:p>
            <a:pPr lvl="0"/>
            <a:r>
              <a:rPr lang="en-US"/>
              <a:t>.</a:t>
            </a:r>
            <a:endParaRPr lang="de-CH"/>
          </a:p>
        </p:txBody>
      </p:sp>
      <p:sp>
        <p:nvSpPr>
          <p:cNvPr id="50" name="Text Placeholder 49">
            <a:extLst>
              <a:ext uri="{FF2B5EF4-FFF2-40B4-BE49-F238E27FC236}">
                <a16:creationId xmlns:a16="http://schemas.microsoft.com/office/drawing/2014/main" id="{7427994B-8359-BB25-1197-87E7E054FD75}"/>
              </a:ext>
            </a:extLst>
          </p:cNvPr>
          <p:cNvSpPr>
            <a:spLocks noGrp="1"/>
          </p:cNvSpPr>
          <p:nvPr>
            <p:ph type="body" sz="quarter" idx="19" hasCustomPrompt="1"/>
          </p:nvPr>
        </p:nvSpPr>
        <p:spPr>
          <a:xfrm>
            <a:off x="9143997" y="1"/>
            <a:ext cx="2217690" cy="1303955"/>
          </a:xfrm>
          <a:custGeom>
            <a:avLst/>
            <a:gdLst>
              <a:gd name="connsiteX0" fmla="*/ 150915 w 2217690"/>
              <a:gd name="connsiteY0" fmla="*/ 0 h 1303955"/>
              <a:gd name="connsiteX1" fmla="*/ 2217690 w 2217690"/>
              <a:gd name="connsiteY1" fmla="*/ 0 h 1303955"/>
              <a:gd name="connsiteX2" fmla="*/ 1939728 w 2217690"/>
              <a:gd name="connsiteY2" fmla="*/ 44557 h 1303955"/>
              <a:gd name="connsiteX3" fmla="*/ 94307 w 2217690"/>
              <a:gd name="connsiteY3" fmla="*/ 1179888 h 1303955"/>
              <a:gd name="connsiteX4" fmla="*/ 0 w 2217690"/>
              <a:gd name="connsiteY4" fmla="*/ 1303955 h 1303955"/>
              <a:gd name="connsiteX5" fmla="*/ 0 w 2217690"/>
              <a:gd name="connsiteY5" fmla="*/ 192502 h 1303955"/>
              <a:gd name="connsiteX6" fmla="*/ 4018 w 2217690"/>
              <a:gd name="connsiteY6" fmla="*/ 152459 h 1303955"/>
              <a:gd name="connsiteX7" fmla="*/ 120802 w 2217690"/>
              <a:gd name="connsiteY7" fmla="*/ 9392 h 13039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217690" h="1303955">
                <a:moveTo>
                  <a:pt x="150915" y="0"/>
                </a:moveTo>
                <a:lnTo>
                  <a:pt x="2217690" y="0"/>
                </a:lnTo>
                <a:lnTo>
                  <a:pt x="1939728" y="44557"/>
                </a:lnTo>
                <a:cubicBezTo>
                  <a:pt x="1208239" y="196672"/>
                  <a:pt x="563911" y="606005"/>
                  <a:pt x="94307" y="1179888"/>
                </a:cubicBezTo>
                <a:lnTo>
                  <a:pt x="0" y="1303955"/>
                </a:lnTo>
                <a:lnTo>
                  <a:pt x="0" y="192502"/>
                </a:lnTo>
                <a:lnTo>
                  <a:pt x="4018" y="152459"/>
                </a:lnTo>
                <a:cubicBezTo>
                  <a:pt x="17191" y="87772"/>
                  <a:pt x="61643" y="34534"/>
                  <a:pt x="120802" y="9392"/>
                </a:cubicBezTo>
                <a:close/>
              </a:path>
            </a:pathLst>
          </a:custGeom>
          <a:solidFill>
            <a:srgbClr val="304FFE"/>
          </a:solidFill>
        </p:spPr>
        <p:txBody>
          <a:bodyPr wrap="square" bIns="0" anchor="t">
            <a:noAutofit/>
          </a:bodyPr>
          <a:lstStyle>
            <a:lvl1pPr marL="0" indent="0" algn="l">
              <a:lnSpc>
                <a:spcPct val="80000"/>
              </a:lnSpc>
              <a:buNone/>
              <a:defRPr sz="100" cap="none" baseline="0">
                <a:solidFill>
                  <a:srgbClr val="304FFE"/>
                </a:solidFill>
                <a:latin typeface="+mn-lt"/>
              </a:defRPr>
            </a:lvl1pPr>
          </a:lstStyle>
          <a:p>
            <a:pPr lvl="0"/>
            <a:r>
              <a:rPr lang="en-US"/>
              <a:t>.</a:t>
            </a:r>
            <a:endParaRPr lang="de-CH"/>
          </a:p>
        </p:txBody>
      </p:sp>
      <p:sp>
        <p:nvSpPr>
          <p:cNvPr id="46" name="Picture Placeholder 45">
            <a:extLst>
              <a:ext uri="{FF2B5EF4-FFF2-40B4-BE49-F238E27FC236}">
                <a16:creationId xmlns:a16="http://schemas.microsoft.com/office/drawing/2014/main" id="{0F3A2702-14A9-EDCC-04AB-31D6DA71107E}"/>
              </a:ext>
            </a:extLst>
          </p:cNvPr>
          <p:cNvSpPr>
            <a:spLocks noGrp="1"/>
          </p:cNvSpPr>
          <p:nvPr>
            <p:ph type="pic" sz="quarter" idx="10" hasCustomPrompt="1"/>
          </p:nvPr>
        </p:nvSpPr>
        <p:spPr>
          <a:xfrm>
            <a:off x="9143999" y="0"/>
            <a:ext cx="3048003" cy="3428997"/>
          </a:xfrm>
          <a:custGeom>
            <a:avLst/>
            <a:gdLst>
              <a:gd name="connsiteX0" fmla="*/ 2217688 w 3048003"/>
              <a:gd name="connsiteY0" fmla="*/ 0 h 3429000"/>
              <a:gd name="connsiteX1" fmla="*/ 2827875 w 3048003"/>
              <a:gd name="connsiteY1" fmla="*/ 0 h 3429000"/>
              <a:gd name="connsiteX2" fmla="*/ 3048003 w 3048003"/>
              <a:gd name="connsiteY2" fmla="*/ 0 h 3429000"/>
              <a:gd name="connsiteX3" fmla="*/ 3048003 w 3048003"/>
              <a:gd name="connsiteY3" fmla="*/ 220127 h 3429000"/>
              <a:gd name="connsiteX4" fmla="*/ 3048003 w 3048003"/>
              <a:gd name="connsiteY4" fmla="*/ 1438752 h 3429000"/>
              <a:gd name="connsiteX5" fmla="*/ 3048003 w 3048003"/>
              <a:gd name="connsiteY5" fmla="*/ 1990247 h 3429000"/>
              <a:gd name="connsiteX6" fmla="*/ 3048003 w 3048003"/>
              <a:gd name="connsiteY6" fmla="*/ 3208873 h 3429000"/>
              <a:gd name="connsiteX7" fmla="*/ 3048003 w 3048003"/>
              <a:gd name="connsiteY7" fmla="*/ 3428999 h 3429000"/>
              <a:gd name="connsiteX8" fmla="*/ 2827885 w 3048003"/>
              <a:gd name="connsiteY8" fmla="*/ 3428999 h 3429000"/>
              <a:gd name="connsiteX9" fmla="*/ 2827875 w 3048003"/>
              <a:gd name="connsiteY9" fmla="*/ 3429000 h 3429000"/>
              <a:gd name="connsiteX10" fmla="*/ 220129 w 3048003"/>
              <a:gd name="connsiteY10" fmla="*/ 3429000 h 3429000"/>
              <a:gd name="connsiteX11" fmla="*/ 220119 w 3048003"/>
              <a:gd name="connsiteY11" fmla="*/ 3428999 h 3429000"/>
              <a:gd name="connsiteX12" fmla="*/ 0 w 3048003"/>
              <a:gd name="connsiteY12" fmla="*/ 3428999 h 3429000"/>
              <a:gd name="connsiteX13" fmla="*/ 0 w 3048003"/>
              <a:gd name="connsiteY13" fmla="*/ 1438752 h 3429000"/>
              <a:gd name="connsiteX14" fmla="*/ 2 w 3048003"/>
              <a:gd name="connsiteY14" fmla="*/ 1438752 h 3429000"/>
              <a:gd name="connsiteX15" fmla="*/ 2 w 3048003"/>
              <a:gd name="connsiteY15" fmla="*/ 1303950 h 3429000"/>
              <a:gd name="connsiteX16" fmla="*/ 94305 w 3048003"/>
              <a:gd name="connsiteY16" fmla="*/ 1179888 h 3429000"/>
              <a:gd name="connsiteX17" fmla="*/ 1939726 w 3048003"/>
              <a:gd name="connsiteY17" fmla="*/ 44557 h 3429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048003" h="3429000">
                <a:moveTo>
                  <a:pt x="2217688" y="0"/>
                </a:moveTo>
                <a:lnTo>
                  <a:pt x="2827875" y="0"/>
                </a:lnTo>
                <a:lnTo>
                  <a:pt x="3048003" y="0"/>
                </a:lnTo>
                <a:lnTo>
                  <a:pt x="3048003" y="220127"/>
                </a:lnTo>
                <a:lnTo>
                  <a:pt x="3048003" y="1438752"/>
                </a:lnTo>
                <a:lnTo>
                  <a:pt x="3048003" y="1990247"/>
                </a:lnTo>
                <a:lnTo>
                  <a:pt x="3048003" y="3208873"/>
                </a:lnTo>
                <a:lnTo>
                  <a:pt x="3048003" y="3428999"/>
                </a:lnTo>
                <a:lnTo>
                  <a:pt x="2827885" y="3428999"/>
                </a:lnTo>
                <a:lnTo>
                  <a:pt x="2827875" y="3429000"/>
                </a:lnTo>
                <a:lnTo>
                  <a:pt x="220129" y="3429000"/>
                </a:lnTo>
                <a:lnTo>
                  <a:pt x="220119" y="3428999"/>
                </a:lnTo>
                <a:lnTo>
                  <a:pt x="0" y="3428999"/>
                </a:lnTo>
                <a:lnTo>
                  <a:pt x="0" y="1438752"/>
                </a:lnTo>
                <a:lnTo>
                  <a:pt x="2" y="1438752"/>
                </a:lnTo>
                <a:lnTo>
                  <a:pt x="2" y="1303950"/>
                </a:lnTo>
                <a:lnTo>
                  <a:pt x="94305" y="1179888"/>
                </a:lnTo>
                <a:cubicBezTo>
                  <a:pt x="563909" y="606005"/>
                  <a:pt x="1208237" y="196672"/>
                  <a:pt x="1939726" y="44557"/>
                </a:cubicBezTo>
                <a:close/>
              </a:path>
            </a:pathLst>
          </a:custGeom>
          <a:solidFill>
            <a:schemeClr val="tx1"/>
          </a:solidFill>
        </p:spPr>
        <p:txBody>
          <a:bodyPr wrap="square" bIns="1188720" anchor="ctr">
            <a:noAutofit/>
          </a:bodyPr>
          <a:lstStyle>
            <a:lvl1pPr marL="0" indent="0" algn="ctr">
              <a:buNone/>
              <a:defRPr>
                <a:solidFill>
                  <a:schemeClr val="bg1"/>
                </a:solidFill>
                <a:latin typeface="+mj-lt"/>
              </a:defRPr>
            </a:lvl1pPr>
          </a:lstStyle>
          <a:p>
            <a:r>
              <a:rPr lang="de-CH"/>
              <a:t>Add image</a:t>
            </a:r>
          </a:p>
        </p:txBody>
      </p:sp>
      <p:sp>
        <p:nvSpPr>
          <p:cNvPr id="32" name="Text Placeholder 26">
            <a:extLst>
              <a:ext uri="{FF2B5EF4-FFF2-40B4-BE49-F238E27FC236}">
                <a16:creationId xmlns:a16="http://schemas.microsoft.com/office/drawing/2014/main" id="{33F7518F-C9D9-6374-C22B-50E5EE8F9B9E}"/>
              </a:ext>
            </a:extLst>
          </p:cNvPr>
          <p:cNvSpPr>
            <a:spLocks noGrp="1"/>
          </p:cNvSpPr>
          <p:nvPr>
            <p:ph type="body" sz="quarter" idx="11" hasCustomPrompt="1"/>
          </p:nvPr>
        </p:nvSpPr>
        <p:spPr>
          <a:xfrm>
            <a:off x="272458" y="533890"/>
            <a:ext cx="3321641" cy="892586"/>
          </a:xfrm>
          <a:prstGeom prst="rect">
            <a:avLst/>
          </a:prstGeom>
        </p:spPr>
        <p:txBody>
          <a:bodyPr bIns="0" anchor="t"/>
          <a:lstStyle>
            <a:lvl1pPr marL="0" indent="0" algn="l">
              <a:lnSpc>
                <a:spcPct val="80000"/>
              </a:lnSpc>
              <a:spcBef>
                <a:spcPts val="0"/>
              </a:spcBef>
              <a:buNone/>
              <a:defRPr sz="6600" cap="all" baseline="0">
                <a:solidFill>
                  <a:schemeClr val="bg1"/>
                </a:solidFill>
                <a:latin typeface="Arial Black" panose="020B0A04020102020204" pitchFamily="34" charset="0"/>
              </a:defRPr>
            </a:lvl1pPr>
          </a:lstStyle>
          <a:p>
            <a:pPr lvl="0"/>
            <a:r>
              <a:rPr lang="en-US"/>
              <a:t>Title</a:t>
            </a:r>
            <a:endParaRPr lang="de-CH"/>
          </a:p>
        </p:txBody>
      </p:sp>
      <p:sp>
        <p:nvSpPr>
          <p:cNvPr id="33" name="Text Placeholder 26">
            <a:extLst>
              <a:ext uri="{FF2B5EF4-FFF2-40B4-BE49-F238E27FC236}">
                <a16:creationId xmlns:a16="http://schemas.microsoft.com/office/drawing/2014/main" id="{E83396BC-93E2-C632-2E36-069B6DAC579A}"/>
              </a:ext>
            </a:extLst>
          </p:cNvPr>
          <p:cNvSpPr>
            <a:spLocks noGrp="1"/>
          </p:cNvSpPr>
          <p:nvPr>
            <p:ph type="body" sz="quarter" idx="12" hasCustomPrompt="1"/>
          </p:nvPr>
        </p:nvSpPr>
        <p:spPr>
          <a:xfrm>
            <a:off x="272460" y="5843718"/>
            <a:ext cx="3321640" cy="431925"/>
          </a:xfrm>
          <a:prstGeom prst="rect">
            <a:avLst/>
          </a:prstGeom>
        </p:spPr>
        <p:txBody>
          <a:bodyPr bIns="0" anchor="t"/>
          <a:lstStyle>
            <a:lvl1pPr marL="0" indent="0" algn="l">
              <a:lnSpc>
                <a:spcPct val="80000"/>
              </a:lnSpc>
              <a:spcBef>
                <a:spcPts val="0"/>
              </a:spcBef>
              <a:buNone/>
              <a:defRPr sz="3200" cap="all" baseline="0">
                <a:solidFill>
                  <a:schemeClr val="bg1"/>
                </a:solidFill>
                <a:latin typeface="+mj-lt"/>
              </a:defRPr>
            </a:lvl1pPr>
          </a:lstStyle>
          <a:p>
            <a:pPr lvl="0"/>
            <a:r>
              <a:rPr lang="en-US"/>
              <a:t>Subtitle</a:t>
            </a:r>
            <a:endParaRPr lang="de-CH"/>
          </a:p>
        </p:txBody>
      </p:sp>
      <p:sp>
        <p:nvSpPr>
          <p:cNvPr id="34" name="Text Placeholder 26">
            <a:extLst>
              <a:ext uri="{FF2B5EF4-FFF2-40B4-BE49-F238E27FC236}">
                <a16:creationId xmlns:a16="http://schemas.microsoft.com/office/drawing/2014/main" id="{310857AD-00C8-A866-EB6A-72C674FBBEBF}"/>
              </a:ext>
            </a:extLst>
          </p:cNvPr>
          <p:cNvSpPr>
            <a:spLocks noGrp="1"/>
          </p:cNvSpPr>
          <p:nvPr>
            <p:ph type="body" sz="quarter" idx="13" hasCustomPrompt="1"/>
          </p:nvPr>
        </p:nvSpPr>
        <p:spPr>
          <a:xfrm>
            <a:off x="4140199" y="533890"/>
            <a:ext cx="4792133" cy="1051561"/>
          </a:xfrm>
          <a:prstGeom prst="rect">
            <a:avLst/>
          </a:prstGeom>
        </p:spPr>
        <p:txBody>
          <a:bodyPr bIns="0" anchor="t"/>
          <a:lstStyle>
            <a:lvl1pPr marL="0" indent="0" algn="l">
              <a:lnSpc>
                <a:spcPct val="80000"/>
              </a:lnSpc>
              <a:spcBef>
                <a:spcPts val="0"/>
              </a:spcBef>
              <a:buNone/>
              <a:defRPr sz="3600" cap="none" baseline="0">
                <a:solidFill>
                  <a:schemeClr val="tx1"/>
                </a:solidFill>
                <a:latin typeface="+mj-lt"/>
              </a:defRPr>
            </a:lvl1pPr>
          </a:lstStyle>
          <a:p>
            <a:pPr lvl="0"/>
            <a:r>
              <a:rPr lang="en-US"/>
              <a:t>Title</a:t>
            </a:r>
            <a:endParaRPr lang="de-CH"/>
          </a:p>
        </p:txBody>
      </p:sp>
      <p:sp>
        <p:nvSpPr>
          <p:cNvPr id="35" name="Text Placeholder 26">
            <a:extLst>
              <a:ext uri="{FF2B5EF4-FFF2-40B4-BE49-F238E27FC236}">
                <a16:creationId xmlns:a16="http://schemas.microsoft.com/office/drawing/2014/main" id="{F031688D-4167-C975-FD79-7BF39EABC389}"/>
              </a:ext>
            </a:extLst>
          </p:cNvPr>
          <p:cNvSpPr>
            <a:spLocks noGrp="1"/>
          </p:cNvSpPr>
          <p:nvPr>
            <p:ph type="body" sz="quarter" idx="14" hasCustomPrompt="1"/>
          </p:nvPr>
        </p:nvSpPr>
        <p:spPr>
          <a:xfrm>
            <a:off x="4140199" y="2496230"/>
            <a:ext cx="4792133" cy="460704"/>
          </a:xfrm>
          <a:prstGeom prst="rect">
            <a:avLst/>
          </a:prstGeom>
        </p:spPr>
        <p:txBody>
          <a:bodyPr bIns="0" anchor="t"/>
          <a:lstStyle>
            <a:lvl1pPr marL="0" indent="0" algn="l">
              <a:lnSpc>
                <a:spcPct val="100000"/>
              </a:lnSpc>
              <a:spcBef>
                <a:spcPts val="0"/>
              </a:spcBef>
              <a:buNone/>
              <a:defRPr sz="1600" cap="none" baseline="0">
                <a:solidFill>
                  <a:schemeClr val="tx1"/>
                </a:solidFill>
                <a:latin typeface="+mj-lt"/>
              </a:defRPr>
            </a:lvl1pPr>
          </a:lstStyle>
          <a:p>
            <a:pPr lvl="0"/>
            <a:r>
              <a:rPr lang="en-US"/>
              <a:t>Text</a:t>
            </a:r>
            <a:endParaRPr lang="de-CH"/>
          </a:p>
        </p:txBody>
      </p:sp>
      <p:sp>
        <p:nvSpPr>
          <p:cNvPr id="36" name="Text Placeholder 26">
            <a:extLst>
              <a:ext uri="{FF2B5EF4-FFF2-40B4-BE49-F238E27FC236}">
                <a16:creationId xmlns:a16="http://schemas.microsoft.com/office/drawing/2014/main" id="{BDDFD933-9F1E-EEB2-FA7B-2FE408379FB1}"/>
              </a:ext>
            </a:extLst>
          </p:cNvPr>
          <p:cNvSpPr>
            <a:spLocks noGrp="1"/>
          </p:cNvSpPr>
          <p:nvPr>
            <p:ph type="body" sz="quarter" idx="15" hasCustomPrompt="1"/>
          </p:nvPr>
        </p:nvSpPr>
        <p:spPr>
          <a:xfrm>
            <a:off x="4140200" y="3966795"/>
            <a:ext cx="2321762" cy="460704"/>
          </a:xfrm>
          <a:prstGeom prst="rect">
            <a:avLst/>
          </a:prstGeom>
        </p:spPr>
        <p:txBody>
          <a:bodyPr bIns="0" anchor="t"/>
          <a:lstStyle>
            <a:lvl1pPr marL="0" indent="0" algn="l">
              <a:lnSpc>
                <a:spcPct val="100000"/>
              </a:lnSpc>
              <a:spcBef>
                <a:spcPts val="0"/>
              </a:spcBef>
              <a:buNone/>
              <a:defRPr sz="1400" cap="all" baseline="0">
                <a:solidFill>
                  <a:schemeClr val="tx1"/>
                </a:solidFill>
                <a:latin typeface="+mj-lt"/>
              </a:defRPr>
            </a:lvl1pPr>
          </a:lstStyle>
          <a:p>
            <a:pPr lvl="0"/>
            <a:r>
              <a:rPr lang="en-US"/>
              <a:t>Text</a:t>
            </a:r>
            <a:endParaRPr lang="de-CH"/>
          </a:p>
        </p:txBody>
      </p:sp>
      <p:sp>
        <p:nvSpPr>
          <p:cNvPr id="39" name="Chart Placeholder 38">
            <a:extLst>
              <a:ext uri="{FF2B5EF4-FFF2-40B4-BE49-F238E27FC236}">
                <a16:creationId xmlns:a16="http://schemas.microsoft.com/office/drawing/2014/main" id="{8F3E7473-220F-6915-C069-B3A90039689B}"/>
              </a:ext>
            </a:extLst>
          </p:cNvPr>
          <p:cNvSpPr>
            <a:spLocks noGrp="1"/>
          </p:cNvSpPr>
          <p:nvPr>
            <p:ph type="chart" sz="quarter" idx="16" hasCustomPrompt="1"/>
          </p:nvPr>
        </p:nvSpPr>
        <p:spPr>
          <a:xfrm>
            <a:off x="4140199" y="4464812"/>
            <a:ext cx="2321762" cy="1810829"/>
          </a:xfrm>
          <a:prstGeom prst="rect">
            <a:avLst/>
          </a:prstGeom>
        </p:spPr>
        <p:txBody>
          <a:bodyPr bIns="548640" anchor="ctr"/>
          <a:lstStyle>
            <a:lvl1pPr marL="0" indent="0" algn="ctr">
              <a:buNone/>
              <a:defRPr sz="1400">
                <a:latin typeface="+mj-lt"/>
              </a:defRPr>
            </a:lvl1pPr>
          </a:lstStyle>
          <a:p>
            <a:r>
              <a:rPr lang="de-CH"/>
              <a:t>Add chart</a:t>
            </a:r>
          </a:p>
        </p:txBody>
      </p:sp>
      <p:sp>
        <p:nvSpPr>
          <p:cNvPr id="40" name="Text Placeholder 26">
            <a:extLst>
              <a:ext uri="{FF2B5EF4-FFF2-40B4-BE49-F238E27FC236}">
                <a16:creationId xmlns:a16="http://schemas.microsoft.com/office/drawing/2014/main" id="{8C2F10C8-2334-B2B6-9597-E997CD7D400D}"/>
              </a:ext>
            </a:extLst>
          </p:cNvPr>
          <p:cNvSpPr>
            <a:spLocks noGrp="1"/>
          </p:cNvSpPr>
          <p:nvPr>
            <p:ph type="body" sz="quarter" idx="17" hasCustomPrompt="1"/>
          </p:nvPr>
        </p:nvSpPr>
        <p:spPr>
          <a:xfrm>
            <a:off x="7656205" y="3966795"/>
            <a:ext cx="4324128" cy="460704"/>
          </a:xfrm>
          <a:prstGeom prst="rect">
            <a:avLst/>
          </a:prstGeom>
        </p:spPr>
        <p:txBody>
          <a:bodyPr bIns="0" anchor="t"/>
          <a:lstStyle>
            <a:lvl1pPr marL="0" indent="0" algn="l">
              <a:lnSpc>
                <a:spcPct val="100000"/>
              </a:lnSpc>
              <a:spcBef>
                <a:spcPts val="0"/>
              </a:spcBef>
              <a:buNone/>
              <a:defRPr sz="1400" cap="all" baseline="0">
                <a:solidFill>
                  <a:schemeClr val="bg1"/>
                </a:solidFill>
                <a:latin typeface="+mj-lt"/>
              </a:defRPr>
            </a:lvl1pPr>
          </a:lstStyle>
          <a:p>
            <a:pPr lvl="0"/>
            <a:r>
              <a:rPr lang="en-US"/>
              <a:t>Text</a:t>
            </a:r>
            <a:endParaRPr lang="de-CH"/>
          </a:p>
        </p:txBody>
      </p:sp>
      <p:sp>
        <p:nvSpPr>
          <p:cNvPr id="55" name="Text Placeholder 26">
            <a:extLst>
              <a:ext uri="{FF2B5EF4-FFF2-40B4-BE49-F238E27FC236}">
                <a16:creationId xmlns:a16="http://schemas.microsoft.com/office/drawing/2014/main" id="{A06BC147-82FC-87F3-3434-A916E333D7BF}"/>
              </a:ext>
            </a:extLst>
          </p:cNvPr>
          <p:cNvSpPr>
            <a:spLocks noGrp="1"/>
          </p:cNvSpPr>
          <p:nvPr>
            <p:ph type="body" sz="quarter" idx="23" hasCustomPrompt="1"/>
          </p:nvPr>
        </p:nvSpPr>
        <p:spPr>
          <a:xfrm>
            <a:off x="9925049" y="1189672"/>
            <a:ext cx="1485898" cy="1051561"/>
          </a:xfrm>
          <a:prstGeom prst="rect">
            <a:avLst/>
          </a:prstGeom>
        </p:spPr>
        <p:txBody>
          <a:bodyPr bIns="0" anchor="ctr"/>
          <a:lstStyle>
            <a:lvl1pPr marL="0" indent="0" algn="ctr">
              <a:lnSpc>
                <a:spcPct val="80000"/>
              </a:lnSpc>
              <a:buNone/>
              <a:defRPr sz="6600" cap="none" baseline="0">
                <a:solidFill>
                  <a:schemeClr val="bg1"/>
                </a:solidFill>
                <a:latin typeface="+mj-lt"/>
              </a:defRPr>
            </a:lvl1pPr>
          </a:lstStyle>
          <a:p>
            <a:pPr lvl="0"/>
            <a:r>
              <a:rPr lang="en-US"/>
              <a:t>XX</a:t>
            </a:r>
            <a:endParaRPr lang="de-CH"/>
          </a:p>
        </p:txBody>
      </p:sp>
      <p:sp>
        <p:nvSpPr>
          <p:cNvPr id="8" name="Text Placeholder 7">
            <a:extLst>
              <a:ext uri="{FF2B5EF4-FFF2-40B4-BE49-F238E27FC236}">
                <a16:creationId xmlns:a16="http://schemas.microsoft.com/office/drawing/2014/main" id="{FBB77E4D-C5AD-9189-3349-BC7A9669D578}"/>
              </a:ext>
            </a:extLst>
          </p:cNvPr>
          <p:cNvSpPr>
            <a:spLocks noGrp="1"/>
          </p:cNvSpPr>
          <p:nvPr>
            <p:ph type="body" sz="quarter" idx="63" hasCustomPrompt="1"/>
          </p:nvPr>
        </p:nvSpPr>
        <p:spPr>
          <a:xfrm>
            <a:off x="7656206" y="4517248"/>
            <a:ext cx="4324128" cy="2035293"/>
          </a:xfrm>
        </p:spPr>
        <p:txBody>
          <a:bodyPr/>
          <a:lstStyle>
            <a:lvl1pPr marL="228600" indent="-228600">
              <a:buFont typeface="Arial" panose="020B0604020202020204" pitchFamily="34" charset="0"/>
              <a:buChar char="•"/>
              <a:defRPr>
                <a:solidFill>
                  <a:schemeClr val="bg1"/>
                </a:solidFill>
                <a:latin typeface="+mj-lt"/>
              </a:defRPr>
            </a:lvl1pPr>
            <a:lvl2pPr>
              <a:defRPr>
                <a:solidFill>
                  <a:schemeClr val="bg1"/>
                </a:solidFill>
                <a:latin typeface="+mj-lt"/>
              </a:defRPr>
            </a:lvl2pPr>
            <a:lvl3pPr>
              <a:defRPr>
                <a:solidFill>
                  <a:schemeClr val="bg1"/>
                </a:solidFill>
                <a:latin typeface="+mj-lt"/>
              </a:defRPr>
            </a:lvl3pPr>
            <a:lvl4pPr>
              <a:defRPr>
                <a:solidFill>
                  <a:schemeClr val="bg1"/>
                </a:solidFill>
                <a:latin typeface="+mj-lt"/>
              </a:defRPr>
            </a:lvl4pPr>
            <a:lvl5pPr>
              <a:defRPr>
                <a:solidFill>
                  <a:schemeClr val="bg1"/>
                </a:solidFill>
                <a:latin typeface="+mj-lt"/>
              </a:defRPr>
            </a:lvl5pPr>
            <a:lvl6pPr>
              <a:defRPr>
                <a:solidFill>
                  <a:schemeClr val="bg1"/>
                </a:solidFill>
                <a:latin typeface="+mj-lt"/>
              </a:defRPr>
            </a:lvl6pPr>
            <a:lvl7pPr marL="1371600" indent="0">
              <a:buNone/>
              <a:defRPr>
                <a:solidFill>
                  <a:schemeClr val="bg1"/>
                </a:solidFill>
              </a:defRPr>
            </a:lvl7pPr>
            <a:lvl8pPr>
              <a:defRPr>
                <a:solidFill>
                  <a:schemeClr val="bg1"/>
                </a:solidFill>
              </a:defRPr>
            </a:lvl8pPr>
            <a:lvl9pPr>
              <a:defRPr>
                <a:solidFill>
                  <a:schemeClr val="bg1"/>
                </a:solidFill>
              </a:defRPr>
            </a:lvl9pPr>
          </a:lstStyle>
          <a:p>
            <a:pPr lvl="0"/>
            <a:r>
              <a:rPr lang="en-US"/>
              <a:t>Text</a:t>
            </a:r>
          </a:p>
          <a:p>
            <a:pPr lvl="1"/>
            <a:r>
              <a:rPr lang="de-CH"/>
              <a:t>Text</a:t>
            </a:r>
          </a:p>
          <a:p>
            <a:pPr lvl="2"/>
            <a:r>
              <a:rPr lang="de-CH"/>
              <a:t>Text</a:t>
            </a:r>
          </a:p>
          <a:p>
            <a:pPr lvl="3"/>
            <a:r>
              <a:rPr lang="de-CH"/>
              <a:t>Text</a:t>
            </a:r>
          </a:p>
          <a:p>
            <a:pPr lvl="4"/>
            <a:r>
              <a:rPr lang="de-CH"/>
              <a:t>Text</a:t>
            </a:r>
          </a:p>
          <a:p>
            <a:pPr lvl="5"/>
            <a:r>
              <a:rPr lang="de-CH"/>
              <a:t>Text</a:t>
            </a:r>
          </a:p>
        </p:txBody>
      </p:sp>
      <p:pic>
        <p:nvPicPr>
          <p:cNvPr id="2" name="Picture 1" descr="A gold trophy with a blue background&#10;&#10;Description automatically generated">
            <a:extLst>
              <a:ext uri="{FF2B5EF4-FFF2-40B4-BE49-F238E27FC236}">
                <a16:creationId xmlns:a16="http://schemas.microsoft.com/office/drawing/2014/main" id="{15D00EB3-FFC6-6E35-3C41-1427AE4BA9BF}"/>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13210" y="2070388"/>
            <a:ext cx="1757802" cy="3081858"/>
          </a:xfrm>
          <a:prstGeom prst="rect">
            <a:avLst/>
          </a:prstGeom>
        </p:spPr>
      </p:pic>
    </p:spTree>
    <p:extLst>
      <p:ext uri="{BB962C8B-B14F-4D97-AF65-F5344CB8AC3E}">
        <p14:creationId xmlns:p14="http://schemas.microsoft.com/office/powerpoint/2010/main" val="4155211149"/>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15" name="Google Shape;15;p3"/>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rmAutofit/>
          </a:bodyPr>
          <a:lstStyle>
            <a:lvl1pPr marL="609585" lvl="0" indent="-457189" algn="l">
              <a:lnSpc>
                <a:spcPct val="115000"/>
              </a:lnSpc>
              <a:spcBef>
                <a:spcPts val="0"/>
              </a:spcBef>
              <a:spcAft>
                <a:spcPts val="0"/>
              </a:spcAft>
              <a:buSzPts val="1800"/>
              <a:buChar char="●"/>
              <a:defRPr/>
            </a:lvl1pPr>
            <a:lvl2pPr marL="1219170" lvl="1" indent="-423323" algn="l">
              <a:lnSpc>
                <a:spcPct val="115000"/>
              </a:lnSpc>
              <a:spcBef>
                <a:spcPts val="0"/>
              </a:spcBef>
              <a:spcAft>
                <a:spcPts val="0"/>
              </a:spcAft>
              <a:buSzPts val="1400"/>
              <a:buChar char="○"/>
              <a:defRPr/>
            </a:lvl2pPr>
            <a:lvl3pPr marL="1828754" lvl="2" indent="-423323" algn="l">
              <a:lnSpc>
                <a:spcPct val="115000"/>
              </a:lnSpc>
              <a:spcBef>
                <a:spcPts val="0"/>
              </a:spcBef>
              <a:spcAft>
                <a:spcPts val="0"/>
              </a:spcAft>
              <a:buSzPts val="1400"/>
              <a:buChar char="■"/>
              <a:defRPr/>
            </a:lvl3pPr>
            <a:lvl4pPr marL="2438339" lvl="3" indent="-423323" algn="l">
              <a:lnSpc>
                <a:spcPct val="115000"/>
              </a:lnSpc>
              <a:spcBef>
                <a:spcPts val="0"/>
              </a:spcBef>
              <a:spcAft>
                <a:spcPts val="0"/>
              </a:spcAft>
              <a:buSzPts val="1400"/>
              <a:buChar char="●"/>
              <a:defRPr/>
            </a:lvl4pPr>
            <a:lvl5pPr marL="3047924" lvl="4" indent="-423323" algn="l">
              <a:lnSpc>
                <a:spcPct val="115000"/>
              </a:lnSpc>
              <a:spcBef>
                <a:spcPts val="0"/>
              </a:spcBef>
              <a:spcAft>
                <a:spcPts val="0"/>
              </a:spcAft>
              <a:buSzPts val="1400"/>
              <a:buChar char="○"/>
              <a:defRPr/>
            </a:lvl5pPr>
            <a:lvl6pPr marL="3657509" lvl="5" indent="-423323" algn="l">
              <a:lnSpc>
                <a:spcPct val="115000"/>
              </a:lnSpc>
              <a:spcBef>
                <a:spcPts val="0"/>
              </a:spcBef>
              <a:spcAft>
                <a:spcPts val="0"/>
              </a:spcAft>
              <a:buSzPts val="1400"/>
              <a:buChar char="■"/>
              <a:defRPr/>
            </a:lvl6pPr>
            <a:lvl7pPr marL="4267093" lvl="6" indent="-423323" algn="l">
              <a:lnSpc>
                <a:spcPct val="115000"/>
              </a:lnSpc>
              <a:spcBef>
                <a:spcPts val="0"/>
              </a:spcBef>
              <a:spcAft>
                <a:spcPts val="0"/>
              </a:spcAft>
              <a:buSzPts val="1400"/>
              <a:buChar char="●"/>
              <a:defRPr/>
            </a:lvl7pPr>
            <a:lvl8pPr marL="4876678" lvl="7" indent="-423323" algn="l">
              <a:lnSpc>
                <a:spcPct val="115000"/>
              </a:lnSpc>
              <a:spcBef>
                <a:spcPts val="0"/>
              </a:spcBef>
              <a:spcAft>
                <a:spcPts val="0"/>
              </a:spcAft>
              <a:buSzPts val="1400"/>
              <a:buChar char="○"/>
              <a:defRPr/>
            </a:lvl8pPr>
            <a:lvl9pPr marL="5486263" lvl="8" indent="-423323" algn="l">
              <a:lnSpc>
                <a:spcPct val="115000"/>
              </a:lnSpc>
              <a:spcBef>
                <a:spcPts val="0"/>
              </a:spcBef>
              <a:spcAft>
                <a:spcPts val="0"/>
              </a:spcAft>
              <a:buSzPts val="1400"/>
              <a:buChar char="■"/>
              <a:defRPr/>
            </a:lvl9pPr>
          </a:lstStyle>
          <a:p>
            <a:endParaRPr/>
          </a:p>
        </p:txBody>
      </p:sp>
      <p:sp>
        <p:nvSpPr>
          <p:cNvPr id="16" name="Google Shape;16;p3"/>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2988991727"/>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118AAC-9AF5-575F-1812-F947B5B396E4}"/>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E1E82529-D304-D096-008D-7FA1B9FA9AD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173F4E6-68C6-744F-FEB2-55C31BC46AA6}"/>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C5EBDE1-7C73-7D32-5AF6-C7A841479AA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664626C-961E-C59F-19AC-E77643AE2DF5}"/>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EDBDBDFD-25FC-B671-74D8-C30E9326C7AD}"/>
              </a:ext>
            </a:extLst>
          </p:cNvPr>
          <p:cNvSpPr>
            <a:spLocks noGrp="1"/>
          </p:cNvSpPr>
          <p:nvPr>
            <p:ph type="dt" sz="half" idx="10"/>
          </p:nvPr>
        </p:nvSpPr>
        <p:spPr/>
        <p:txBody>
          <a:bodyPr/>
          <a:lstStyle/>
          <a:p>
            <a:fld id="{B404DA03-E72A-C048-8CDA-1C88CF9E2725}" type="datetimeFigureOut">
              <a:rPr lang="en-US" smtClean="0"/>
              <a:t>4/1/26</a:t>
            </a:fld>
            <a:endParaRPr lang="en-US"/>
          </a:p>
        </p:txBody>
      </p:sp>
      <p:sp>
        <p:nvSpPr>
          <p:cNvPr id="8" name="Footer Placeholder 7">
            <a:extLst>
              <a:ext uri="{FF2B5EF4-FFF2-40B4-BE49-F238E27FC236}">
                <a16:creationId xmlns:a16="http://schemas.microsoft.com/office/drawing/2014/main" id="{6AE7F485-E23E-F236-166E-7F00447181EB}"/>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2A2F521E-0C20-CF39-73C2-701F34B3EA37}"/>
              </a:ext>
            </a:extLst>
          </p:cNvPr>
          <p:cNvSpPr>
            <a:spLocks noGrp="1"/>
          </p:cNvSpPr>
          <p:nvPr>
            <p:ph type="sldNum" sz="quarter" idx="12"/>
          </p:nvPr>
        </p:nvSpPr>
        <p:spPr/>
        <p:txBody>
          <a:bodyPr/>
          <a:lstStyle/>
          <a:p>
            <a:fld id="{8D455708-8A86-AF4E-89A6-38821F117E64}" type="slidenum">
              <a:rPr lang="en-US" smtClean="0"/>
              <a:t>‹#›</a:t>
            </a:fld>
            <a:endParaRPr lang="en-US"/>
          </a:p>
        </p:txBody>
      </p:sp>
    </p:spTree>
    <p:extLst>
      <p:ext uri="{BB962C8B-B14F-4D97-AF65-F5344CB8AC3E}">
        <p14:creationId xmlns:p14="http://schemas.microsoft.com/office/powerpoint/2010/main" val="1878484202"/>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27"/>
        <p:cNvGrpSpPr/>
        <p:nvPr/>
      </p:nvGrpSpPr>
      <p:grpSpPr>
        <a:xfrm>
          <a:off x="0" y="0"/>
          <a:ext cx="0" cy="0"/>
          <a:chOff x="0" y="0"/>
          <a:chExt cx="0" cy="0"/>
        </a:xfrm>
      </p:grpSpPr>
      <p:sp>
        <p:nvSpPr>
          <p:cNvPr id="28" name="Google Shape;28;p7"/>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9" name="Google Shape;29;p7"/>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180926534"/>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570F01-4841-AFF0-4798-A8F86C0498D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9190F6F1-CFEF-8700-60A9-E2F8C1B895B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47E749D-9A16-818F-D885-CDD7EF7CF37D}"/>
              </a:ext>
            </a:extLst>
          </p:cNvPr>
          <p:cNvSpPr>
            <a:spLocks noGrp="1"/>
          </p:cNvSpPr>
          <p:nvPr>
            <p:ph type="dt" sz="half" idx="10"/>
          </p:nvPr>
        </p:nvSpPr>
        <p:spPr/>
        <p:txBody>
          <a:bodyPr/>
          <a:lstStyle/>
          <a:p>
            <a:fld id="{A5169E3F-56FC-4840-B671-197D3E710FA8}" type="datetimeFigureOut">
              <a:rPr lang="en-US" smtClean="0"/>
              <a:t>4/1/26</a:t>
            </a:fld>
            <a:endParaRPr lang="en-US"/>
          </a:p>
        </p:txBody>
      </p:sp>
      <p:sp>
        <p:nvSpPr>
          <p:cNvPr id="5" name="Footer Placeholder 4">
            <a:extLst>
              <a:ext uri="{FF2B5EF4-FFF2-40B4-BE49-F238E27FC236}">
                <a16:creationId xmlns:a16="http://schemas.microsoft.com/office/drawing/2014/main" id="{14CCACA7-A72C-239E-9AB0-B1F910B4861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BC42B22-A2B0-747B-8905-C064E74E7084}"/>
              </a:ext>
            </a:extLst>
          </p:cNvPr>
          <p:cNvSpPr>
            <a:spLocks noGrp="1"/>
          </p:cNvSpPr>
          <p:nvPr>
            <p:ph type="sldNum" sz="quarter" idx="12"/>
          </p:nvPr>
        </p:nvSpPr>
        <p:spPr/>
        <p:txBody>
          <a:bodyPr/>
          <a:lstStyle/>
          <a:p>
            <a:fld id="{5A5E05F6-7B45-954F-8DD1-C13F39366987}" type="slidenum">
              <a:rPr lang="en-US" smtClean="0"/>
              <a:t>‹#›</a:t>
            </a:fld>
            <a:endParaRPr lang="en-US"/>
          </a:p>
        </p:txBody>
      </p:sp>
    </p:spTree>
    <p:extLst>
      <p:ext uri="{BB962C8B-B14F-4D97-AF65-F5344CB8AC3E}">
        <p14:creationId xmlns:p14="http://schemas.microsoft.com/office/powerpoint/2010/main" val="2275232083"/>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609600" y="274639"/>
            <a:ext cx="10972800" cy="1143000"/>
          </a:xfrm>
          <a:prstGeom prst="rect">
            <a:avLst/>
          </a:prstGeom>
        </p:spPr>
        <p:txBody>
          <a:bodyPr/>
          <a:lstStyle>
            <a:lvl1pPr marL="0" marR="0" indent="0" algn="l" defTabSz="458343" rtl="0" eaLnBrk="0" fontAlgn="base" latinLnBrk="0" hangingPunct="0">
              <a:lnSpc>
                <a:spcPct val="100000"/>
              </a:lnSpc>
              <a:spcBef>
                <a:spcPct val="0"/>
              </a:spcBef>
              <a:spcAft>
                <a:spcPct val="0"/>
              </a:spcAft>
              <a:buClrTx/>
              <a:buSzTx/>
              <a:buFontTx/>
              <a:buNone/>
              <a:tabLst/>
              <a:defRPr lang="en-US" sz="3609" b="1" kern="1200" dirty="0">
                <a:solidFill>
                  <a:srgbClr val="1D7D5B"/>
                </a:solidFill>
                <a:latin typeface="Arial Black"/>
                <a:ea typeface="+mj-ea"/>
                <a:cs typeface="Arial Black"/>
              </a:defRPr>
            </a:lvl1pPr>
          </a:lstStyle>
          <a:p>
            <a:r>
              <a:rPr lang="en-US" sz="3609">
                <a:solidFill>
                  <a:srgbClr val="1D7D5B"/>
                </a:solidFill>
                <a:latin typeface="Arial Black"/>
                <a:cs typeface="Arial Black"/>
              </a:rPr>
              <a:t>CLICK TO ADD TITLE</a:t>
            </a:r>
          </a:p>
        </p:txBody>
      </p:sp>
      <p:sp>
        <p:nvSpPr>
          <p:cNvPr id="3" name="Content Placeholder 2"/>
          <p:cNvSpPr>
            <a:spLocks noGrp="1"/>
          </p:cNvSpPr>
          <p:nvPr>
            <p:ph idx="1" hasCustomPrompt="1"/>
          </p:nvPr>
        </p:nvSpPr>
        <p:spPr>
          <a:xfrm>
            <a:off x="609600" y="1600202"/>
            <a:ext cx="10972800" cy="4525963"/>
          </a:xfrm>
          <a:prstGeom prst="rect">
            <a:avLst/>
          </a:prstGeom>
        </p:spPr>
        <p:txBody>
          <a:bodyPr/>
          <a:lstStyle>
            <a:lvl1pPr>
              <a:defRPr sz="1604"/>
            </a:lvl1pPr>
            <a:lvl2pPr>
              <a:defRPr sz="1604"/>
            </a:lvl2pPr>
            <a:lvl3pPr>
              <a:defRPr sz="1604"/>
            </a:lvl3pPr>
            <a:lvl4pPr>
              <a:defRPr sz="1604"/>
            </a:lvl4pPr>
            <a:lvl5pPr>
              <a:defRPr sz="1604"/>
            </a:lvl5pPr>
          </a:lstStyle>
          <a:p>
            <a:pPr lvl="0"/>
            <a:r>
              <a:rPr lang="en-US"/>
              <a:t>First level of content</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p:cNvSpPr>
            <a:spLocks noGrp="1"/>
          </p:cNvSpPr>
          <p:nvPr>
            <p:ph type="sldNum" sz="quarter" idx="12"/>
          </p:nvPr>
        </p:nvSpPr>
        <p:spPr>
          <a:xfrm>
            <a:off x="9347200" y="6492877"/>
            <a:ext cx="2844800" cy="365125"/>
          </a:xfrm>
          <a:prstGeom prst="rect">
            <a:avLst/>
          </a:prstGeom>
        </p:spPr>
        <p:txBody>
          <a:bodyPr/>
          <a:lstStyle>
            <a:lvl1pPr algn="r">
              <a:defRPr sz="1203">
                <a:solidFill>
                  <a:schemeClr val="bg1"/>
                </a:solidFill>
              </a:defRPr>
            </a:lvl1pPr>
          </a:lstStyle>
          <a:p>
            <a:pPr>
              <a:defRPr/>
            </a:pPr>
            <a:fld id="{07A1B390-8C00-49C7-BEED-470B249615B6}" type="slidenum">
              <a:rPr lang="en-US" smtClean="0"/>
              <a:pPr>
                <a:defRPr/>
              </a:pPr>
              <a:t>‹#›</a:t>
            </a:fld>
            <a:endParaRPr lang="en-US"/>
          </a:p>
        </p:txBody>
      </p:sp>
    </p:spTree>
    <p:extLst>
      <p:ext uri="{BB962C8B-B14F-4D97-AF65-F5344CB8AC3E}">
        <p14:creationId xmlns:p14="http://schemas.microsoft.com/office/powerpoint/2010/main" val="912438280"/>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609600" y="274639"/>
            <a:ext cx="10972800" cy="1143000"/>
          </a:xfrm>
          <a:prstGeom prst="rect">
            <a:avLst/>
          </a:prstGeom>
        </p:spPr>
        <p:txBody>
          <a:bodyPr/>
          <a:lstStyle>
            <a:lvl1pPr marL="0" marR="0" indent="0" algn="l" defTabSz="458343" rtl="0" eaLnBrk="0" fontAlgn="base" latinLnBrk="0" hangingPunct="0">
              <a:lnSpc>
                <a:spcPct val="100000"/>
              </a:lnSpc>
              <a:spcBef>
                <a:spcPct val="0"/>
              </a:spcBef>
              <a:spcAft>
                <a:spcPct val="0"/>
              </a:spcAft>
              <a:buClrTx/>
              <a:buSzTx/>
              <a:buFontTx/>
              <a:buNone/>
              <a:tabLst/>
              <a:defRPr lang="en-US" sz="3609" b="1" kern="1200" dirty="0">
                <a:solidFill>
                  <a:srgbClr val="1D7D5B"/>
                </a:solidFill>
                <a:latin typeface="Arial Black"/>
                <a:ea typeface="+mj-ea"/>
                <a:cs typeface="Arial Black"/>
              </a:defRPr>
            </a:lvl1pPr>
          </a:lstStyle>
          <a:p>
            <a:r>
              <a:rPr lang="en-US" sz="3609">
                <a:solidFill>
                  <a:srgbClr val="1D7D5B"/>
                </a:solidFill>
                <a:latin typeface="Arial Black"/>
                <a:cs typeface="Arial Black"/>
              </a:rPr>
              <a:t>CLICK TO ADD TITLE</a:t>
            </a:r>
            <a:endParaRPr lang="en-US"/>
          </a:p>
        </p:txBody>
      </p:sp>
      <p:sp>
        <p:nvSpPr>
          <p:cNvPr id="3" name="Content Placeholder 2"/>
          <p:cNvSpPr>
            <a:spLocks noGrp="1"/>
          </p:cNvSpPr>
          <p:nvPr>
            <p:ph sz="half" idx="1" hasCustomPrompt="1"/>
          </p:nvPr>
        </p:nvSpPr>
        <p:spPr>
          <a:xfrm>
            <a:off x="609600" y="1600202"/>
            <a:ext cx="5384800" cy="4525963"/>
          </a:xfrm>
          <a:prstGeom prst="rect">
            <a:avLst/>
          </a:prstGeom>
        </p:spPr>
        <p:txBody>
          <a:bodyPr/>
          <a:lstStyle>
            <a:lvl1pPr>
              <a:defRPr sz="1604" baseline="0"/>
            </a:lvl1pPr>
            <a:lvl2pPr>
              <a:defRPr sz="1604"/>
            </a:lvl2pPr>
            <a:lvl3pPr>
              <a:defRPr sz="1604"/>
            </a:lvl3pPr>
            <a:lvl4pPr>
              <a:defRPr sz="1604"/>
            </a:lvl4pPr>
            <a:lvl5pPr>
              <a:defRPr sz="1604"/>
            </a:lvl5pPr>
            <a:lvl6pPr>
              <a:defRPr sz="1805"/>
            </a:lvl6pPr>
            <a:lvl7pPr>
              <a:defRPr sz="1805"/>
            </a:lvl7pPr>
            <a:lvl8pPr>
              <a:defRPr sz="1805"/>
            </a:lvl8pPr>
            <a:lvl9pPr>
              <a:defRPr sz="1805"/>
            </a:lvl9pPr>
          </a:lstStyle>
          <a:p>
            <a:pPr lvl="0"/>
            <a:r>
              <a:rPr lang="en-US"/>
              <a:t>First level of content</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hasCustomPrompt="1"/>
          </p:nvPr>
        </p:nvSpPr>
        <p:spPr>
          <a:xfrm>
            <a:off x="6197600" y="1600202"/>
            <a:ext cx="5384800" cy="4525963"/>
          </a:xfrm>
          <a:prstGeom prst="rect">
            <a:avLst/>
          </a:prstGeom>
        </p:spPr>
        <p:txBody>
          <a:bodyPr/>
          <a:lstStyle>
            <a:lvl1pPr>
              <a:defRPr sz="1604"/>
            </a:lvl1pPr>
            <a:lvl2pPr>
              <a:defRPr sz="1604"/>
            </a:lvl2pPr>
            <a:lvl3pPr>
              <a:defRPr sz="1604"/>
            </a:lvl3pPr>
            <a:lvl4pPr>
              <a:defRPr sz="1604"/>
            </a:lvl4pPr>
            <a:lvl5pPr>
              <a:defRPr sz="1604"/>
            </a:lvl5pPr>
            <a:lvl6pPr>
              <a:defRPr sz="1805"/>
            </a:lvl6pPr>
            <a:lvl7pPr>
              <a:defRPr sz="1805"/>
            </a:lvl7pPr>
            <a:lvl8pPr>
              <a:defRPr sz="1805"/>
            </a:lvl8pPr>
            <a:lvl9pPr>
              <a:defRPr sz="1805"/>
            </a:lvl9pPr>
          </a:lstStyle>
          <a:p>
            <a:pPr lvl="0"/>
            <a:r>
              <a:rPr lang="en-US"/>
              <a:t>First level of content</a:t>
            </a:r>
          </a:p>
          <a:p>
            <a:pPr lvl="1"/>
            <a:r>
              <a:rPr lang="en-US"/>
              <a:t>Second level</a:t>
            </a:r>
          </a:p>
          <a:p>
            <a:pPr lvl="2"/>
            <a:r>
              <a:rPr lang="en-US"/>
              <a:t>Third level</a:t>
            </a:r>
          </a:p>
          <a:p>
            <a:pPr lvl="3"/>
            <a:r>
              <a:rPr lang="en-US"/>
              <a:t>Fourth level</a:t>
            </a:r>
          </a:p>
          <a:p>
            <a:pPr lvl="4"/>
            <a:r>
              <a:rPr lang="en-US"/>
              <a:t>Fifth level</a:t>
            </a:r>
          </a:p>
        </p:txBody>
      </p:sp>
      <p:sp>
        <p:nvSpPr>
          <p:cNvPr id="8" name="Slide Number Placeholder 5"/>
          <p:cNvSpPr>
            <a:spLocks noGrp="1"/>
          </p:cNvSpPr>
          <p:nvPr>
            <p:ph type="sldNum" sz="quarter" idx="12"/>
          </p:nvPr>
        </p:nvSpPr>
        <p:spPr>
          <a:xfrm>
            <a:off x="9347200" y="6492877"/>
            <a:ext cx="2844800" cy="365125"/>
          </a:xfrm>
          <a:prstGeom prst="rect">
            <a:avLst/>
          </a:prstGeom>
        </p:spPr>
        <p:txBody>
          <a:bodyPr/>
          <a:lstStyle>
            <a:lvl1pPr algn="r">
              <a:defRPr sz="1203">
                <a:solidFill>
                  <a:schemeClr val="bg1"/>
                </a:solidFill>
              </a:defRPr>
            </a:lvl1pPr>
          </a:lstStyle>
          <a:p>
            <a:pPr>
              <a:defRPr/>
            </a:pPr>
            <a:fld id="{07A1B390-8C00-49C7-BEED-470B249615B6}" type="slidenum">
              <a:rPr lang="en-US" smtClean="0"/>
              <a:pPr>
                <a:defRPr/>
              </a:pPr>
              <a:t>‹#›</a:t>
            </a:fld>
            <a:endParaRPr lang="en-US"/>
          </a:p>
        </p:txBody>
      </p:sp>
    </p:spTree>
    <p:extLst>
      <p:ext uri="{BB962C8B-B14F-4D97-AF65-F5344CB8AC3E}">
        <p14:creationId xmlns:p14="http://schemas.microsoft.com/office/powerpoint/2010/main" val="3480666724"/>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609600" y="274639"/>
            <a:ext cx="10972800" cy="1143000"/>
          </a:xfrm>
          <a:prstGeom prst="rect">
            <a:avLst/>
          </a:prstGeom>
        </p:spPr>
        <p:txBody>
          <a:bodyPr/>
          <a:lstStyle>
            <a:lvl1pPr marL="0" marR="0" indent="0" algn="l" defTabSz="458343" rtl="0" eaLnBrk="0" fontAlgn="base" latinLnBrk="0" hangingPunct="0">
              <a:lnSpc>
                <a:spcPct val="100000"/>
              </a:lnSpc>
              <a:spcBef>
                <a:spcPct val="0"/>
              </a:spcBef>
              <a:spcAft>
                <a:spcPct val="0"/>
              </a:spcAft>
              <a:buClrTx/>
              <a:buSzTx/>
              <a:buFontTx/>
              <a:buNone/>
              <a:tabLst/>
              <a:defRPr lang="en-US" sz="3609" b="1" kern="1200" dirty="0">
                <a:solidFill>
                  <a:srgbClr val="1D7D5B"/>
                </a:solidFill>
                <a:latin typeface="Arial Black"/>
                <a:ea typeface="+mj-ea"/>
                <a:cs typeface="Arial Black"/>
              </a:defRPr>
            </a:lvl1pPr>
          </a:lstStyle>
          <a:p>
            <a:r>
              <a:rPr lang="en-US" sz="3609">
                <a:solidFill>
                  <a:srgbClr val="1D7D5B"/>
                </a:solidFill>
                <a:latin typeface="Arial Black"/>
                <a:cs typeface="Arial Black"/>
              </a:rPr>
              <a:t>CLICK TO ADD TITLE</a:t>
            </a:r>
            <a:endParaRPr lang="en-US"/>
          </a:p>
        </p:txBody>
      </p:sp>
      <p:sp>
        <p:nvSpPr>
          <p:cNvPr id="3" name="Text Placeholder 2"/>
          <p:cNvSpPr>
            <a:spLocks noGrp="1"/>
          </p:cNvSpPr>
          <p:nvPr>
            <p:ph type="body" idx="1" hasCustomPrompt="1"/>
          </p:nvPr>
        </p:nvSpPr>
        <p:spPr>
          <a:xfrm>
            <a:off x="609600" y="1535114"/>
            <a:ext cx="5386918" cy="639763"/>
          </a:xfrm>
          <a:prstGeom prst="rect">
            <a:avLst/>
          </a:prstGeom>
        </p:spPr>
        <p:txBody>
          <a:bodyPr anchor="b"/>
          <a:lstStyle>
            <a:lvl1pPr marL="0" indent="0">
              <a:buNone/>
              <a:defRPr sz="2406" b="1" baseline="0"/>
            </a:lvl1pPr>
            <a:lvl2pPr marL="458343" indent="0">
              <a:buNone/>
              <a:defRPr sz="2005" b="1"/>
            </a:lvl2pPr>
            <a:lvl3pPr marL="916686" indent="0">
              <a:buNone/>
              <a:defRPr sz="1805" b="1"/>
            </a:lvl3pPr>
            <a:lvl4pPr marL="1375029" indent="0">
              <a:buNone/>
              <a:defRPr sz="1604" b="1"/>
            </a:lvl4pPr>
            <a:lvl5pPr marL="1833372" indent="0">
              <a:buNone/>
              <a:defRPr sz="1604" b="1"/>
            </a:lvl5pPr>
            <a:lvl6pPr marL="2291715" indent="0">
              <a:buNone/>
              <a:defRPr sz="1604" b="1"/>
            </a:lvl6pPr>
            <a:lvl7pPr marL="2750058" indent="0">
              <a:buNone/>
              <a:defRPr sz="1604" b="1"/>
            </a:lvl7pPr>
            <a:lvl8pPr marL="3208401" indent="0">
              <a:buNone/>
              <a:defRPr sz="1604" b="1"/>
            </a:lvl8pPr>
            <a:lvl9pPr marL="3666744" indent="0">
              <a:buNone/>
              <a:defRPr sz="1604" b="1"/>
            </a:lvl9pPr>
          </a:lstStyle>
          <a:p>
            <a:pPr lvl="0"/>
            <a:r>
              <a:rPr lang="en-US"/>
              <a:t>TITLE HERE</a:t>
            </a:r>
          </a:p>
        </p:txBody>
      </p:sp>
      <p:sp>
        <p:nvSpPr>
          <p:cNvPr id="4" name="Content Placeholder 3"/>
          <p:cNvSpPr>
            <a:spLocks noGrp="1"/>
          </p:cNvSpPr>
          <p:nvPr>
            <p:ph sz="half" idx="2" hasCustomPrompt="1"/>
          </p:nvPr>
        </p:nvSpPr>
        <p:spPr>
          <a:xfrm>
            <a:off x="609600" y="2174875"/>
            <a:ext cx="5386918" cy="3951288"/>
          </a:xfrm>
          <a:prstGeom prst="rect">
            <a:avLst/>
          </a:prstGeom>
        </p:spPr>
        <p:txBody>
          <a:bodyPr/>
          <a:lstStyle>
            <a:lvl1pPr>
              <a:defRPr sz="1604"/>
            </a:lvl1pPr>
            <a:lvl2pPr>
              <a:defRPr sz="1604"/>
            </a:lvl2pPr>
            <a:lvl3pPr>
              <a:defRPr sz="1604"/>
            </a:lvl3pPr>
            <a:lvl4pPr>
              <a:defRPr sz="1604"/>
            </a:lvl4pPr>
            <a:lvl5pPr>
              <a:defRPr sz="1604"/>
            </a:lvl5pPr>
            <a:lvl6pPr>
              <a:defRPr sz="1604"/>
            </a:lvl6pPr>
            <a:lvl7pPr>
              <a:defRPr sz="1604"/>
            </a:lvl7pPr>
            <a:lvl8pPr>
              <a:defRPr sz="1604"/>
            </a:lvl8pPr>
            <a:lvl9pPr>
              <a:defRPr sz="1604"/>
            </a:lvl9pPr>
          </a:lstStyle>
          <a:p>
            <a:pPr lvl="0"/>
            <a:r>
              <a:rPr lang="en-US"/>
              <a:t>First level of content</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hasCustomPrompt="1"/>
          </p:nvPr>
        </p:nvSpPr>
        <p:spPr>
          <a:xfrm>
            <a:off x="6193369" y="1535114"/>
            <a:ext cx="5389033" cy="639763"/>
          </a:xfrm>
          <a:prstGeom prst="rect">
            <a:avLst/>
          </a:prstGeom>
        </p:spPr>
        <p:txBody>
          <a:bodyPr anchor="b"/>
          <a:lstStyle>
            <a:lvl1pPr marL="0" indent="0">
              <a:buNone/>
              <a:defRPr sz="2406" b="1"/>
            </a:lvl1pPr>
            <a:lvl2pPr marL="458343" indent="0">
              <a:buNone/>
              <a:defRPr sz="2005" b="1"/>
            </a:lvl2pPr>
            <a:lvl3pPr marL="916686" indent="0">
              <a:buNone/>
              <a:defRPr sz="1805" b="1"/>
            </a:lvl3pPr>
            <a:lvl4pPr marL="1375029" indent="0">
              <a:buNone/>
              <a:defRPr sz="1604" b="1"/>
            </a:lvl4pPr>
            <a:lvl5pPr marL="1833372" indent="0">
              <a:buNone/>
              <a:defRPr sz="1604" b="1"/>
            </a:lvl5pPr>
            <a:lvl6pPr marL="2291715" indent="0">
              <a:buNone/>
              <a:defRPr sz="1604" b="1"/>
            </a:lvl6pPr>
            <a:lvl7pPr marL="2750058" indent="0">
              <a:buNone/>
              <a:defRPr sz="1604" b="1"/>
            </a:lvl7pPr>
            <a:lvl8pPr marL="3208401" indent="0">
              <a:buNone/>
              <a:defRPr sz="1604" b="1"/>
            </a:lvl8pPr>
            <a:lvl9pPr marL="3666744" indent="0">
              <a:buNone/>
              <a:defRPr sz="1604" b="1"/>
            </a:lvl9pPr>
          </a:lstStyle>
          <a:p>
            <a:pPr lvl="0"/>
            <a:r>
              <a:rPr lang="en-US"/>
              <a:t>TITLE HERE</a:t>
            </a:r>
          </a:p>
        </p:txBody>
      </p:sp>
      <p:sp>
        <p:nvSpPr>
          <p:cNvPr id="6" name="Content Placeholder 5"/>
          <p:cNvSpPr>
            <a:spLocks noGrp="1"/>
          </p:cNvSpPr>
          <p:nvPr>
            <p:ph sz="quarter" idx="4" hasCustomPrompt="1"/>
          </p:nvPr>
        </p:nvSpPr>
        <p:spPr>
          <a:xfrm>
            <a:off x="6193369" y="2174875"/>
            <a:ext cx="5389033" cy="3951288"/>
          </a:xfrm>
          <a:prstGeom prst="rect">
            <a:avLst/>
          </a:prstGeom>
        </p:spPr>
        <p:txBody>
          <a:bodyPr/>
          <a:lstStyle>
            <a:lvl1pPr>
              <a:defRPr sz="1604"/>
            </a:lvl1pPr>
            <a:lvl2pPr>
              <a:defRPr sz="1604"/>
            </a:lvl2pPr>
            <a:lvl3pPr>
              <a:defRPr sz="1604"/>
            </a:lvl3pPr>
            <a:lvl4pPr>
              <a:defRPr sz="1604"/>
            </a:lvl4pPr>
            <a:lvl5pPr>
              <a:defRPr sz="1604"/>
            </a:lvl5pPr>
            <a:lvl6pPr>
              <a:defRPr sz="1604"/>
            </a:lvl6pPr>
            <a:lvl7pPr>
              <a:defRPr sz="1604"/>
            </a:lvl7pPr>
            <a:lvl8pPr>
              <a:defRPr sz="1604"/>
            </a:lvl8pPr>
            <a:lvl9pPr>
              <a:defRPr sz="1604"/>
            </a:lvl9pPr>
          </a:lstStyle>
          <a:p>
            <a:pPr lvl="0"/>
            <a:r>
              <a:rPr lang="en-US"/>
              <a:t>First level of content</a:t>
            </a:r>
          </a:p>
          <a:p>
            <a:pPr lvl="1"/>
            <a:r>
              <a:rPr lang="en-US"/>
              <a:t>Second level</a:t>
            </a:r>
          </a:p>
          <a:p>
            <a:pPr lvl="2"/>
            <a:r>
              <a:rPr lang="en-US"/>
              <a:t>Third level</a:t>
            </a:r>
          </a:p>
          <a:p>
            <a:pPr lvl="3"/>
            <a:r>
              <a:rPr lang="en-US"/>
              <a:t>Fourth level</a:t>
            </a:r>
          </a:p>
          <a:p>
            <a:pPr lvl="4"/>
            <a:r>
              <a:rPr lang="en-US"/>
              <a:t>Fifth level</a:t>
            </a:r>
          </a:p>
        </p:txBody>
      </p:sp>
      <p:sp>
        <p:nvSpPr>
          <p:cNvPr id="10" name="Slide Number Placeholder 5"/>
          <p:cNvSpPr>
            <a:spLocks noGrp="1"/>
          </p:cNvSpPr>
          <p:nvPr>
            <p:ph type="sldNum" sz="quarter" idx="12"/>
          </p:nvPr>
        </p:nvSpPr>
        <p:spPr>
          <a:xfrm>
            <a:off x="9347200" y="6492877"/>
            <a:ext cx="2844800" cy="365125"/>
          </a:xfrm>
          <a:prstGeom prst="rect">
            <a:avLst/>
          </a:prstGeom>
        </p:spPr>
        <p:txBody>
          <a:bodyPr/>
          <a:lstStyle>
            <a:lvl1pPr algn="r">
              <a:defRPr sz="1203">
                <a:solidFill>
                  <a:schemeClr val="bg1"/>
                </a:solidFill>
              </a:defRPr>
            </a:lvl1pPr>
          </a:lstStyle>
          <a:p>
            <a:pPr>
              <a:defRPr/>
            </a:pPr>
            <a:fld id="{07A1B390-8C00-49C7-BEED-470B249615B6}" type="slidenum">
              <a:rPr lang="en-US" smtClean="0"/>
              <a:pPr>
                <a:defRPr/>
              </a:pPr>
              <a:t>‹#›</a:t>
            </a:fld>
            <a:endParaRPr lang="en-US"/>
          </a:p>
        </p:txBody>
      </p:sp>
    </p:spTree>
    <p:extLst>
      <p:ext uri="{BB962C8B-B14F-4D97-AF65-F5344CB8AC3E}">
        <p14:creationId xmlns:p14="http://schemas.microsoft.com/office/powerpoint/2010/main" val="734731513"/>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609600" y="274639"/>
            <a:ext cx="10972800" cy="1143000"/>
          </a:xfrm>
          <a:prstGeom prst="rect">
            <a:avLst/>
          </a:prstGeom>
        </p:spPr>
        <p:txBody>
          <a:bodyPr/>
          <a:lstStyle>
            <a:lvl1pPr marL="0" marR="0" indent="0" algn="l" defTabSz="458343" rtl="0" eaLnBrk="0" fontAlgn="base" latinLnBrk="0" hangingPunct="0">
              <a:lnSpc>
                <a:spcPct val="100000"/>
              </a:lnSpc>
              <a:spcBef>
                <a:spcPct val="0"/>
              </a:spcBef>
              <a:spcAft>
                <a:spcPct val="0"/>
              </a:spcAft>
              <a:buClrTx/>
              <a:buSzTx/>
              <a:buFontTx/>
              <a:buNone/>
              <a:tabLst/>
              <a:defRPr lang="en-US" sz="3609" b="1" kern="1200" dirty="0">
                <a:solidFill>
                  <a:srgbClr val="1D7D5B"/>
                </a:solidFill>
                <a:latin typeface="Arial Black"/>
                <a:ea typeface="+mj-ea"/>
                <a:cs typeface="Arial Black"/>
              </a:defRPr>
            </a:lvl1pPr>
          </a:lstStyle>
          <a:p>
            <a:r>
              <a:rPr lang="en-US" sz="3609">
                <a:solidFill>
                  <a:srgbClr val="1D7D5B"/>
                </a:solidFill>
                <a:latin typeface="Arial Black"/>
                <a:cs typeface="Arial Black"/>
              </a:rPr>
              <a:t>CLICK TO ADD TITLE</a:t>
            </a:r>
            <a:endParaRPr lang="en-US"/>
          </a:p>
        </p:txBody>
      </p:sp>
      <p:sp>
        <p:nvSpPr>
          <p:cNvPr id="6" name="Slide Number Placeholder 5"/>
          <p:cNvSpPr>
            <a:spLocks noGrp="1"/>
          </p:cNvSpPr>
          <p:nvPr>
            <p:ph type="sldNum" sz="quarter" idx="12"/>
          </p:nvPr>
        </p:nvSpPr>
        <p:spPr>
          <a:xfrm>
            <a:off x="9347200" y="6492877"/>
            <a:ext cx="2844800" cy="365125"/>
          </a:xfrm>
          <a:prstGeom prst="rect">
            <a:avLst/>
          </a:prstGeom>
        </p:spPr>
        <p:txBody>
          <a:bodyPr/>
          <a:lstStyle>
            <a:lvl1pPr algn="r">
              <a:defRPr sz="1203">
                <a:solidFill>
                  <a:schemeClr val="bg1"/>
                </a:solidFill>
              </a:defRPr>
            </a:lvl1pPr>
          </a:lstStyle>
          <a:p>
            <a:pPr>
              <a:defRPr/>
            </a:pPr>
            <a:fld id="{07A1B390-8C00-49C7-BEED-470B249615B6}" type="slidenum">
              <a:rPr lang="en-US" smtClean="0"/>
              <a:pPr>
                <a:defRPr/>
              </a:pPr>
              <a:t>‹#›</a:t>
            </a:fld>
            <a:endParaRPr lang="en-US"/>
          </a:p>
        </p:txBody>
      </p:sp>
    </p:spTree>
    <p:extLst>
      <p:ext uri="{BB962C8B-B14F-4D97-AF65-F5344CB8AC3E}">
        <p14:creationId xmlns:p14="http://schemas.microsoft.com/office/powerpoint/2010/main" val="245039727"/>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5" name="Slide Number Placeholder 5"/>
          <p:cNvSpPr>
            <a:spLocks noGrp="1"/>
          </p:cNvSpPr>
          <p:nvPr>
            <p:ph type="sldNum" sz="quarter" idx="12"/>
          </p:nvPr>
        </p:nvSpPr>
        <p:spPr>
          <a:xfrm>
            <a:off x="9347200" y="6492877"/>
            <a:ext cx="2844800" cy="365125"/>
          </a:xfrm>
          <a:prstGeom prst="rect">
            <a:avLst/>
          </a:prstGeom>
        </p:spPr>
        <p:txBody>
          <a:bodyPr/>
          <a:lstStyle>
            <a:lvl1pPr algn="r">
              <a:defRPr sz="1203">
                <a:solidFill>
                  <a:schemeClr val="bg1"/>
                </a:solidFill>
              </a:defRPr>
            </a:lvl1pPr>
          </a:lstStyle>
          <a:p>
            <a:pPr>
              <a:defRPr/>
            </a:pPr>
            <a:fld id="{07A1B390-8C00-49C7-BEED-470B249615B6}" type="slidenum">
              <a:rPr lang="en-US" smtClean="0"/>
              <a:pPr>
                <a:defRPr/>
              </a:pPr>
              <a:t>‹#›</a:t>
            </a:fld>
            <a:endParaRPr lang="en-US"/>
          </a:p>
        </p:txBody>
      </p:sp>
    </p:spTree>
    <p:extLst>
      <p:ext uri="{BB962C8B-B14F-4D97-AF65-F5344CB8AC3E}">
        <p14:creationId xmlns:p14="http://schemas.microsoft.com/office/powerpoint/2010/main" val="3193675294"/>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Tx" preserve="1">
  <p:cSld name="Content on Left Bullets on Right">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609603" y="273050"/>
            <a:ext cx="4011084" cy="1162051"/>
          </a:xfrm>
          <a:prstGeom prst="rect">
            <a:avLst/>
          </a:prstGeom>
        </p:spPr>
        <p:txBody>
          <a:bodyPr anchor="b"/>
          <a:lstStyle>
            <a:lvl1pPr marL="0" marR="0" indent="0" algn="l" defTabSz="458343" rtl="0" eaLnBrk="0" fontAlgn="base" latinLnBrk="0" hangingPunct="0">
              <a:lnSpc>
                <a:spcPct val="100000"/>
              </a:lnSpc>
              <a:spcBef>
                <a:spcPct val="0"/>
              </a:spcBef>
              <a:spcAft>
                <a:spcPct val="0"/>
              </a:spcAft>
              <a:buClrTx/>
              <a:buSzTx/>
              <a:buFontTx/>
              <a:buNone/>
              <a:tabLst/>
              <a:defRPr lang="en-US" sz="2005" b="1" kern="1200" dirty="0">
                <a:solidFill>
                  <a:srgbClr val="1D7D5B"/>
                </a:solidFill>
                <a:latin typeface="Arial Black"/>
                <a:ea typeface="+mj-ea"/>
                <a:cs typeface="Arial Black"/>
              </a:defRPr>
            </a:lvl1pPr>
          </a:lstStyle>
          <a:p>
            <a:r>
              <a:rPr lang="en-US"/>
              <a:t>TITLE HERE</a:t>
            </a:r>
          </a:p>
        </p:txBody>
      </p:sp>
      <p:sp>
        <p:nvSpPr>
          <p:cNvPr id="3" name="Content Placeholder 2"/>
          <p:cNvSpPr>
            <a:spLocks noGrp="1"/>
          </p:cNvSpPr>
          <p:nvPr>
            <p:ph idx="1" hasCustomPrompt="1"/>
          </p:nvPr>
        </p:nvSpPr>
        <p:spPr>
          <a:xfrm>
            <a:off x="4766734" y="273053"/>
            <a:ext cx="6815666" cy="5853113"/>
          </a:xfrm>
          <a:prstGeom prst="rect">
            <a:avLst/>
          </a:prstGeom>
        </p:spPr>
        <p:txBody>
          <a:bodyPr/>
          <a:lstStyle>
            <a:lvl1pPr>
              <a:defRPr sz="1604"/>
            </a:lvl1pPr>
            <a:lvl2pPr>
              <a:defRPr sz="1604"/>
            </a:lvl2pPr>
            <a:lvl3pPr>
              <a:defRPr sz="1604"/>
            </a:lvl3pPr>
            <a:lvl4pPr>
              <a:defRPr sz="1604"/>
            </a:lvl4pPr>
            <a:lvl5pPr>
              <a:defRPr sz="1604"/>
            </a:lvl5pPr>
            <a:lvl6pPr>
              <a:defRPr sz="2005"/>
            </a:lvl6pPr>
            <a:lvl7pPr>
              <a:defRPr sz="2005"/>
            </a:lvl7pPr>
            <a:lvl8pPr>
              <a:defRPr sz="2005"/>
            </a:lvl8pPr>
            <a:lvl9pPr>
              <a:defRPr sz="2005"/>
            </a:lvl9pPr>
          </a:lstStyle>
          <a:p>
            <a:pPr lvl="0"/>
            <a:r>
              <a:rPr lang="en-US"/>
              <a:t>First level of content</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hasCustomPrompt="1"/>
          </p:nvPr>
        </p:nvSpPr>
        <p:spPr>
          <a:xfrm>
            <a:off x="609603" y="1435103"/>
            <a:ext cx="4011084" cy="4691063"/>
          </a:xfrm>
          <a:prstGeom prst="rect">
            <a:avLst/>
          </a:prstGeom>
        </p:spPr>
        <p:txBody>
          <a:bodyPr/>
          <a:lstStyle>
            <a:lvl1pPr marL="0" indent="0">
              <a:buNone/>
              <a:defRPr sz="1604"/>
            </a:lvl1pPr>
            <a:lvl2pPr marL="458343" indent="0">
              <a:buNone/>
              <a:defRPr sz="1203"/>
            </a:lvl2pPr>
            <a:lvl3pPr marL="916686" indent="0">
              <a:buNone/>
              <a:defRPr sz="1003"/>
            </a:lvl3pPr>
            <a:lvl4pPr marL="1375029" indent="0">
              <a:buNone/>
              <a:defRPr sz="902"/>
            </a:lvl4pPr>
            <a:lvl5pPr marL="1833372" indent="0">
              <a:buNone/>
              <a:defRPr sz="902"/>
            </a:lvl5pPr>
            <a:lvl6pPr marL="2291715" indent="0">
              <a:buNone/>
              <a:defRPr sz="902"/>
            </a:lvl6pPr>
            <a:lvl7pPr marL="2750058" indent="0">
              <a:buNone/>
              <a:defRPr sz="902"/>
            </a:lvl7pPr>
            <a:lvl8pPr marL="3208401" indent="0">
              <a:buNone/>
              <a:defRPr sz="902"/>
            </a:lvl8pPr>
            <a:lvl9pPr marL="3666744" indent="0">
              <a:buNone/>
              <a:defRPr sz="902"/>
            </a:lvl9pPr>
          </a:lstStyle>
          <a:p>
            <a:pPr lvl="0"/>
            <a:r>
              <a:rPr lang="en-US"/>
              <a:t>Content can go here.</a:t>
            </a:r>
          </a:p>
        </p:txBody>
      </p:sp>
      <p:sp>
        <p:nvSpPr>
          <p:cNvPr id="8" name="Slide Number Placeholder 5"/>
          <p:cNvSpPr>
            <a:spLocks noGrp="1"/>
          </p:cNvSpPr>
          <p:nvPr>
            <p:ph type="sldNum" sz="quarter" idx="12"/>
          </p:nvPr>
        </p:nvSpPr>
        <p:spPr>
          <a:xfrm>
            <a:off x="9347200" y="6492877"/>
            <a:ext cx="2844800" cy="365125"/>
          </a:xfrm>
          <a:prstGeom prst="rect">
            <a:avLst/>
          </a:prstGeom>
        </p:spPr>
        <p:txBody>
          <a:bodyPr/>
          <a:lstStyle>
            <a:lvl1pPr algn="r">
              <a:defRPr sz="1203">
                <a:solidFill>
                  <a:schemeClr val="bg1"/>
                </a:solidFill>
              </a:defRPr>
            </a:lvl1pPr>
          </a:lstStyle>
          <a:p>
            <a:pPr>
              <a:defRPr/>
            </a:pPr>
            <a:fld id="{07A1B390-8C00-49C7-BEED-470B249615B6}" type="slidenum">
              <a:rPr lang="en-US" smtClean="0"/>
              <a:pPr>
                <a:defRPr/>
              </a:pPr>
              <a:t>‹#›</a:t>
            </a:fld>
            <a:endParaRPr lang="en-US"/>
          </a:p>
        </p:txBody>
      </p:sp>
    </p:spTree>
    <p:extLst>
      <p:ext uri="{BB962C8B-B14F-4D97-AF65-F5344CB8AC3E}">
        <p14:creationId xmlns:p14="http://schemas.microsoft.com/office/powerpoint/2010/main" val="2354579621"/>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picTx" preserve="1">
  <p:cSld name="Photo with Caption Under">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389718" y="4800601"/>
            <a:ext cx="7315200" cy="566739"/>
          </a:xfrm>
          <a:prstGeom prst="rect">
            <a:avLst/>
          </a:prstGeom>
        </p:spPr>
        <p:txBody>
          <a:bodyPr anchor="b"/>
          <a:lstStyle>
            <a:lvl1pPr marL="0" marR="0" indent="0" algn="l" defTabSz="458343" rtl="0" eaLnBrk="0" fontAlgn="base" latinLnBrk="0" hangingPunct="0">
              <a:lnSpc>
                <a:spcPct val="100000"/>
              </a:lnSpc>
              <a:spcBef>
                <a:spcPct val="0"/>
              </a:spcBef>
              <a:spcAft>
                <a:spcPct val="0"/>
              </a:spcAft>
              <a:buClrTx/>
              <a:buSzTx/>
              <a:buFontTx/>
              <a:buNone/>
              <a:tabLst/>
              <a:defRPr lang="en-US" sz="2005" b="1" kern="1200" dirty="0">
                <a:solidFill>
                  <a:srgbClr val="1D7D5B"/>
                </a:solidFill>
                <a:latin typeface="Arial Black"/>
                <a:ea typeface="+mj-ea"/>
                <a:cs typeface="Arial Black"/>
              </a:defRPr>
            </a:lvl1pPr>
          </a:lstStyle>
          <a:p>
            <a:r>
              <a:rPr lang="en-US"/>
              <a:t>TITLE HERE</a:t>
            </a:r>
          </a:p>
        </p:txBody>
      </p:sp>
      <p:sp>
        <p:nvSpPr>
          <p:cNvPr id="3" name="Picture Placeholder 2"/>
          <p:cNvSpPr>
            <a:spLocks noGrp="1"/>
          </p:cNvSpPr>
          <p:nvPr>
            <p:ph type="pic" idx="1"/>
          </p:nvPr>
        </p:nvSpPr>
        <p:spPr>
          <a:xfrm>
            <a:off x="2389718" y="612775"/>
            <a:ext cx="7315200" cy="4114800"/>
          </a:xfrm>
          <a:prstGeom prst="rect">
            <a:avLst/>
          </a:prstGeom>
        </p:spPr>
        <p:txBody>
          <a:bodyPr rtlCol="0">
            <a:normAutofit/>
          </a:bodyPr>
          <a:lstStyle>
            <a:lvl1pPr marL="0" indent="0">
              <a:buNone/>
              <a:defRPr lang="en-US" sz="1604" kern="1200" noProof="0" dirty="0">
                <a:solidFill>
                  <a:schemeClr val="tx1"/>
                </a:solidFill>
                <a:latin typeface="+mn-lt"/>
                <a:ea typeface="+mn-ea"/>
                <a:cs typeface="+mn-cs"/>
              </a:defRPr>
            </a:lvl1pPr>
            <a:lvl2pPr marL="458343" indent="0">
              <a:buNone/>
              <a:defRPr sz="2807"/>
            </a:lvl2pPr>
            <a:lvl3pPr marL="916686" indent="0">
              <a:buNone/>
              <a:defRPr sz="2406"/>
            </a:lvl3pPr>
            <a:lvl4pPr marL="1375029" indent="0">
              <a:buNone/>
              <a:defRPr sz="2005"/>
            </a:lvl4pPr>
            <a:lvl5pPr marL="1833372" indent="0">
              <a:buNone/>
              <a:defRPr sz="2005"/>
            </a:lvl5pPr>
            <a:lvl6pPr marL="2291715" indent="0">
              <a:buNone/>
              <a:defRPr sz="2005"/>
            </a:lvl6pPr>
            <a:lvl7pPr marL="2750058" indent="0">
              <a:buNone/>
              <a:defRPr sz="2005"/>
            </a:lvl7pPr>
            <a:lvl8pPr marL="3208401" indent="0">
              <a:buNone/>
              <a:defRPr sz="2005"/>
            </a:lvl8pPr>
            <a:lvl9pPr marL="3666744" indent="0">
              <a:buNone/>
              <a:defRPr sz="2005"/>
            </a:lvl9pPr>
          </a:lstStyle>
          <a:p>
            <a:pPr marL="0" lvl="0" indent="0" algn="l" defTabSz="458343" rtl="0" eaLnBrk="0" fontAlgn="base" hangingPunct="0">
              <a:spcBef>
                <a:spcPct val="20000"/>
              </a:spcBef>
              <a:spcAft>
                <a:spcPct val="0"/>
              </a:spcAft>
              <a:buFont typeface="Arial" charset="0"/>
              <a:buNone/>
            </a:pPr>
            <a:r>
              <a:rPr lang="en-US" noProof="0"/>
              <a:t>Click icon to add picture</a:t>
            </a:r>
          </a:p>
        </p:txBody>
      </p:sp>
      <p:sp>
        <p:nvSpPr>
          <p:cNvPr id="4" name="Text Placeholder 3"/>
          <p:cNvSpPr>
            <a:spLocks noGrp="1"/>
          </p:cNvSpPr>
          <p:nvPr>
            <p:ph type="body" sz="half" idx="2" hasCustomPrompt="1"/>
          </p:nvPr>
        </p:nvSpPr>
        <p:spPr>
          <a:xfrm>
            <a:off x="2389718" y="5367339"/>
            <a:ext cx="7315200" cy="804863"/>
          </a:xfrm>
          <a:prstGeom prst="rect">
            <a:avLst/>
          </a:prstGeom>
        </p:spPr>
        <p:txBody>
          <a:bodyPr/>
          <a:lstStyle>
            <a:lvl1pPr marL="0" indent="0">
              <a:buNone/>
              <a:defRPr sz="1604" baseline="0"/>
            </a:lvl1pPr>
            <a:lvl2pPr marL="458343" indent="0">
              <a:buNone/>
              <a:defRPr sz="1203"/>
            </a:lvl2pPr>
            <a:lvl3pPr marL="916686" indent="0">
              <a:buNone/>
              <a:defRPr sz="1003"/>
            </a:lvl3pPr>
            <a:lvl4pPr marL="1375029" indent="0">
              <a:buNone/>
              <a:defRPr sz="902"/>
            </a:lvl4pPr>
            <a:lvl5pPr marL="1833372" indent="0">
              <a:buNone/>
              <a:defRPr sz="902"/>
            </a:lvl5pPr>
            <a:lvl6pPr marL="2291715" indent="0">
              <a:buNone/>
              <a:defRPr sz="902"/>
            </a:lvl6pPr>
            <a:lvl7pPr marL="2750058" indent="0">
              <a:buNone/>
              <a:defRPr sz="902"/>
            </a:lvl7pPr>
            <a:lvl8pPr marL="3208401" indent="0">
              <a:buNone/>
              <a:defRPr sz="902"/>
            </a:lvl8pPr>
            <a:lvl9pPr marL="3666744" indent="0">
              <a:buNone/>
              <a:defRPr sz="902"/>
            </a:lvl9pPr>
          </a:lstStyle>
          <a:p>
            <a:pPr lvl="0"/>
            <a:r>
              <a:rPr lang="en-US"/>
              <a:t>Content can go here.</a:t>
            </a:r>
          </a:p>
        </p:txBody>
      </p:sp>
      <p:sp>
        <p:nvSpPr>
          <p:cNvPr id="8" name="Slide Number Placeholder 5"/>
          <p:cNvSpPr>
            <a:spLocks noGrp="1"/>
          </p:cNvSpPr>
          <p:nvPr>
            <p:ph type="sldNum" sz="quarter" idx="12"/>
          </p:nvPr>
        </p:nvSpPr>
        <p:spPr>
          <a:xfrm>
            <a:off x="9347200" y="6492877"/>
            <a:ext cx="2844800" cy="365125"/>
          </a:xfrm>
          <a:prstGeom prst="rect">
            <a:avLst/>
          </a:prstGeom>
        </p:spPr>
        <p:txBody>
          <a:bodyPr/>
          <a:lstStyle>
            <a:lvl1pPr algn="r">
              <a:defRPr sz="1203">
                <a:solidFill>
                  <a:schemeClr val="bg1"/>
                </a:solidFill>
              </a:defRPr>
            </a:lvl1pPr>
          </a:lstStyle>
          <a:p>
            <a:pPr>
              <a:defRPr/>
            </a:pPr>
            <a:fld id="{07A1B390-8C00-49C7-BEED-470B249615B6}" type="slidenum">
              <a:rPr lang="en-US" smtClean="0"/>
              <a:pPr>
                <a:defRPr/>
              </a:pPr>
              <a:t>‹#›</a:t>
            </a:fld>
            <a:endParaRPr lang="en-US"/>
          </a:p>
        </p:txBody>
      </p:sp>
    </p:spTree>
    <p:extLst>
      <p:ext uri="{BB962C8B-B14F-4D97-AF65-F5344CB8AC3E}">
        <p14:creationId xmlns:p14="http://schemas.microsoft.com/office/powerpoint/2010/main" val="2458313776"/>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picTx" preserve="1">
  <p:cSld name="Photo with Caption Above">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389718" y="550362"/>
            <a:ext cx="7315200" cy="566739"/>
          </a:xfrm>
          <a:prstGeom prst="rect">
            <a:avLst/>
          </a:prstGeom>
        </p:spPr>
        <p:txBody>
          <a:bodyPr anchor="b"/>
          <a:lstStyle>
            <a:lvl1pPr marL="0" marR="0" indent="0" algn="l" defTabSz="458343" rtl="0" eaLnBrk="0" fontAlgn="base" latinLnBrk="0" hangingPunct="0">
              <a:lnSpc>
                <a:spcPct val="100000"/>
              </a:lnSpc>
              <a:spcBef>
                <a:spcPct val="0"/>
              </a:spcBef>
              <a:spcAft>
                <a:spcPct val="0"/>
              </a:spcAft>
              <a:buClrTx/>
              <a:buSzTx/>
              <a:buFontTx/>
              <a:buNone/>
              <a:tabLst/>
              <a:defRPr lang="en-US" sz="2005" b="1" kern="1200" dirty="0">
                <a:solidFill>
                  <a:srgbClr val="1D7D5B"/>
                </a:solidFill>
                <a:latin typeface="Arial Black"/>
                <a:ea typeface="+mj-ea"/>
                <a:cs typeface="Arial Black"/>
              </a:defRPr>
            </a:lvl1pPr>
          </a:lstStyle>
          <a:p>
            <a:r>
              <a:rPr lang="en-US"/>
              <a:t>TITLE HERE</a:t>
            </a:r>
          </a:p>
        </p:txBody>
      </p:sp>
      <p:sp>
        <p:nvSpPr>
          <p:cNvPr id="3" name="Picture Placeholder 2"/>
          <p:cNvSpPr>
            <a:spLocks noGrp="1"/>
          </p:cNvSpPr>
          <p:nvPr>
            <p:ph type="pic" idx="1"/>
          </p:nvPr>
        </p:nvSpPr>
        <p:spPr>
          <a:xfrm>
            <a:off x="2389718" y="2007499"/>
            <a:ext cx="7315200" cy="4114800"/>
          </a:xfrm>
          <a:prstGeom prst="rect">
            <a:avLst/>
          </a:prstGeom>
        </p:spPr>
        <p:txBody>
          <a:bodyPr rtlCol="0">
            <a:normAutofit/>
          </a:bodyPr>
          <a:lstStyle>
            <a:lvl1pPr marL="0" indent="0">
              <a:buNone/>
              <a:defRPr lang="en-US" sz="1604" kern="1200" noProof="0" dirty="0">
                <a:solidFill>
                  <a:schemeClr val="tx1"/>
                </a:solidFill>
                <a:latin typeface="+mn-lt"/>
                <a:ea typeface="+mn-ea"/>
                <a:cs typeface="+mn-cs"/>
              </a:defRPr>
            </a:lvl1pPr>
            <a:lvl2pPr marL="458343" indent="0">
              <a:buNone/>
              <a:defRPr sz="2807"/>
            </a:lvl2pPr>
            <a:lvl3pPr marL="916686" indent="0">
              <a:buNone/>
              <a:defRPr sz="2406"/>
            </a:lvl3pPr>
            <a:lvl4pPr marL="1375029" indent="0">
              <a:buNone/>
              <a:defRPr sz="2005"/>
            </a:lvl4pPr>
            <a:lvl5pPr marL="1833372" indent="0">
              <a:buNone/>
              <a:defRPr sz="2005"/>
            </a:lvl5pPr>
            <a:lvl6pPr marL="2291715" indent="0">
              <a:buNone/>
              <a:defRPr sz="2005"/>
            </a:lvl6pPr>
            <a:lvl7pPr marL="2750058" indent="0">
              <a:buNone/>
              <a:defRPr sz="2005"/>
            </a:lvl7pPr>
            <a:lvl8pPr marL="3208401" indent="0">
              <a:buNone/>
              <a:defRPr sz="2005"/>
            </a:lvl8pPr>
            <a:lvl9pPr marL="3666744" indent="0">
              <a:buNone/>
              <a:defRPr sz="2005"/>
            </a:lvl9pPr>
          </a:lstStyle>
          <a:p>
            <a:pPr marL="0" lvl="0" indent="0" algn="l" defTabSz="458343" rtl="0" eaLnBrk="0" fontAlgn="base" hangingPunct="0">
              <a:spcBef>
                <a:spcPct val="20000"/>
              </a:spcBef>
              <a:spcAft>
                <a:spcPct val="0"/>
              </a:spcAft>
              <a:buFont typeface="Arial" charset="0"/>
              <a:buNone/>
            </a:pPr>
            <a:r>
              <a:rPr lang="en-US" noProof="0"/>
              <a:t>Click icon to add picture</a:t>
            </a:r>
          </a:p>
        </p:txBody>
      </p:sp>
      <p:sp>
        <p:nvSpPr>
          <p:cNvPr id="4" name="Text Placeholder 3"/>
          <p:cNvSpPr>
            <a:spLocks noGrp="1"/>
          </p:cNvSpPr>
          <p:nvPr>
            <p:ph type="body" sz="half" idx="2" hasCustomPrompt="1"/>
          </p:nvPr>
        </p:nvSpPr>
        <p:spPr>
          <a:xfrm>
            <a:off x="2389718" y="1117102"/>
            <a:ext cx="7315200" cy="804863"/>
          </a:xfrm>
          <a:prstGeom prst="rect">
            <a:avLst/>
          </a:prstGeom>
        </p:spPr>
        <p:txBody>
          <a:bodyPr/>
          <a:lstStyle>
            <a:lvl1pPr marL="0" indent="0">
              <a:buNone/>
              <a:defRPr sz="1604"/>
            </a:lvl1pPr>
            <a:lvl2pPr marL="458343" indent="0">
              <a:buNone/>
              <a:defRPr sz="1203"/>
            </a:lvl2pPr>
            <a:lvl3pPr marL="916686" indent="0">
              <a:buNone/>
              <a:defRPr sz="1003"/>
            </a:lvl3pPr>
            <a:lvl4pPr marL="1375029" indent="0">
              <a:buNone/>
              <a:defRPr sz="902"/>
            </a:lvl4pPr>
            <a:lvl5pPr marL="1833372" indent="0">
              <a:buNone/>
              <a:defRPr sz="902"/>
            </a:lvl5pPr>
            <a:lvl6pPr marL="2291715" indent="0">
              <a:buNone/>
              <a:defRPr sz="902"/>
            </a:lvl6pPr>
            <a:lvl7pPr marL="2750058" indent="0">
              <a:buNone/>
              <a:defRPr sz="902"/>
            </a:lvl7pPr>
            <a:lvl8pPr marL="3208401" indent="0">
              <a:buNone/>
              <a:defRPr sz="902"/>
            </a:lvl8pPr>
            <a:lvl9pPr marL="3666744" indent="0">
              <a:buNone/>
              <a:defRPr sz="902"/>
            </a:lvl9pPr>
          </a:lstStyle>
          <a:p>
            <a:pPr lvl="0"/>
            <a:r>
              <a:rPr lang="en-US"/>
              <a:t>Content can go here.</a:t>
            </a:r>
          </a:p>
        </p:txBody>
      </p:sp>
      <p:sp>
        <p:nvSpPr>
          <p:cNvPr id="6" name="Slide Number Placeholder 5"/>
          <p:cNvSpPr>
            <a:spLocks noGrp="1"/>
          </p:cNvSpPr>
          <p:nvPr>
            <p:ph type="sldNum" sz="quarter" idx="12"/>
          </p:nvPr>
        </p:nvSpPr>
        <p:spPr>
          <a:xfrm>
            <a:off x="9347200" y="6492877"/>
            <a:ext cx="2844800" cy="365125"/>
          </a:xfrm>
          <a:prstGeom prst="rect">
            <a:avLst/>
          </a:prstGeom>
        </p:spPr>
        <p:txBody>
          <a:bodyPr/>
          <a:lstStyle>
            <a:lvl1pPr algn="r">
              <a:defRPr sz="1203">
                <a:solidFill>
                  <a:schemeClr val="bg1"/>
                </a:solidFill>
              </a:defRPr>
            </a:lvl1pPr>
          </a:lstStyle>
          <a:p>
            <a:pPr>
              <a:defRPr/>
            </a:pPr>
            <a:fld id="{07A1B390-8C00-49C7-BEED-470B249615B6}" type="slidenum">
              <a:rPr lang="en-US" smtClean="0"/>
              <a:pPr>
                <a:defRPr/>
              </a:pPr>
              <a:t>‹#›</a:t>
            </a:fld>
            <a:endParaRPr lang="en-US"/>
          </a:p>
        </p:txBody>
      </p:sp>
    </p:spTree>
    <p:extLst>
      <p:ext uri="{BB962C8B-B14F-4D97-AF65-F5344CB8AC3E}">
        <p14:creationId xmlns:p14="http://schemas.microsoft.com/office/powerpoint/2010/main" val="486182041"/>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picTx" preserve="1">
  <p:cSld name="Photo on Left Content on Right">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6587228" y="506503"/>
            <a:ext cx="5055685" cy="595917"/>
          </a:xfrm>
          <a:prstGeom prst="rect">
            <a:avLst/>
          </a:prstGeom>
        </p:spPr>
        <p:txBody>
          <a:bodyPr anchor="b"/>
          <a:lstStyle>
            <a:lvl1pPr marL="0" marR="0" indent="0" algn="l" defTabSz="458343" rtl="0" eaLnBrk="0" fontAlgn="base" latinLnBrk="0" hangingPunct="0">
              <a:lnSpc>
                <a:spcPct val="100000"/>
              </a:lnSpc>
              <a:spcBef>
                <a:spcPct val="0"/>
              </a:spcBef>
              <a:spcAft>
                <a:spcPct val="0"/>
              </a:spcAft>
              <a:buClrTx/>
              <a:buSzTx/>
              <a:buFontTx/>
              <a:buNone/>
              <a:tabLst/>
              <a:defRPr lang="en-US" sz="2005" b="1" kern="1200" dirty="0">
                <a:solidFill>
                  <a:srgbClr val="1D7D5B"/>
                </a:solidFill>
                <a:latin typeface="Arial Black"/>
                <a:ea typeface="+mj-ea"/>
                <a:cs typeface="Arial Black"/>
              </a:defRPr>
            </a:lvl1pPr>
          </a:lstStyle>
          <a:p>
            <a:r>
              <a:rPr lang="en-US"/>
              <a:t>TITLE HERE</a:t>
            </a:r>
          </a:p>
        </p:txBody>
      </p:sp>
      <p:sp>
        <p:nvSpPr>
          <p:cNvPr id="3" name="Picture Placeholder 2"/>
          <p:cNvSpPr>
            <a:spLocks noGrp="1"/>
          </p:cNvSpPr>
          <p:nvPr>
            <p:ph type="pic" idx="1"/>
          </p:nvPr>
        </p:nvSpPr>
        <p:spPr>
          <a:xfrm>
            <a:off x="578965" y="517343"/>
            <a:ext cx="5362266" cy="5538688"/>
          </a:xfrm>
          <a:prstGeom prst="rect">
            <a:avLst/>
          </a:prstGeom>
        </p:spPr>
        <p:txBody>
          <a:bodyPr rtlCol="0">
            <a:normAutofit/>
          </a:bodyPr>
          <a:lstStyle>
            <a:lvl1pPr marL="0" indent="0">
              <a:buNone/>
              <a:defRPr lang="en-US" sz="1604" kern="1200" noProof="0" dirty="0">
                <a:solidFill>
                  <a:schemeClr val="tx1"/>
                </a:solidFill>
                <a:latin typeface="+mn-lt"/>
                <a:ea typeface="+mn-ea"/>
                <a:cs typeface="+mn-cs"/>
              </a:defRPr>
            </a:lvl1pPr>
            <a:lvl2pPr marL="458343" indent="0">
              <a:buNone/>
              <a:defRPr sz="2807"/>
            </a:lvl2pPr>
            <a:lvl3pPr marL="916686" indent="0">
              <a:buNone/>
              <a:defRPr sz="2406"/>
            </a:lvl3pPr>
            <a:lvl4pPr marL="1375029" indent="0">
              <a:buNone/>
              <a:defRPr sz="2005"/>
            </a:lvl4pPr>
            <a:lvl5pPr marL="1833372" indent="0">
              <a:buNone/>
              <a:defRPr sz="2005"/>
            </a:lvl5pPr>
            <a:lvl6pPr marL="2291715" indent="0">
              <a:buNone/>
              <a:defRPr sz="2005"/>
            </a:lvl6pPr>
            <a:lvl7pPr marL="2750058" indent="0">
              <a:buNone/>
              <a:defRPr sz="2005"/>
            </a:lvl7pPr>
            <a:lvl8pPr marL="3208401" indent="0">
              <a:buNone/>
              <a:defRPr sz="2005"/>
            </a:lvl8pPr>
            <a:lvl9pPr marL="3666744" indent="0">
              <a:buNone/>
              <a:defRPr sz="2005"/>
            </a:lvl9pPr>
          </a:lstStyle>
          <a:p>
            <a:pPr marL="0" lvl="0" indent="0" algn="l" defTabSz="458343" rtl="0" eaLnBrk="0" fontAlgn="base" hangingPunct="0">
              <a:spcBef>
                <a:spcPct val="20000"/>
              </a:spcBef>
              <a:spcAft>
                <a:spcPct val="0"/>
              </a:spcAft>
              <a:buFont typeface="Arial" charset="0"/>
              <a:buNone/>
            </a:pPr>
            <a:r>
              <a:rPr lang="en-US" noProof="0"/>
              <a:t>Click icon to add picture</a:t>
            </a:r>
          </a:p>
        </p:txBody>
      </p:sp>
      <p:sp>
        <p:nvSpPr>
          <p:cNvPr id="4" name="Text Placeholder 3"/>
          <p:cNvSpPr>
            <a:spLocks noGrp="1"/>
          </p:cNvSpPr>
          <p:nvPr>
            <p:ph type="body" sz="half" idx="2" hasCustomPrompt="1"/>
          </p:nvPr>
        </p:nvSpPr>
        <p:spPr>
          <a:xfrm>
            <a:off x="6587231" y="1102419"/>
            <a:ext cx="5055684" cy="4960953"/>
          </a:xfrm>
          <a:prstGeom prst="rect">
            <a:avLst/>
          </a:prstGeom>
        </p:spPr>
        <p:txBody>
          <a:bodyPr/>
          <a:lstStyle>
            <a:lvl1pPr marL="0" indent="0">
              <a:buNone/>
              <a:defRPr sz="1604" baseline="0"/>
            </a:lvl1pPr>
            <a:lvl2pPr marL="458343" indent="0">
              <a:buNone/>
              <a:defRPr sz="1203"/>
            </a:lvl2pPr>
            <a:lvl3pPr marL="916686" indent="0">
              <a:buNone/>
              <a:defRPr sz="1003"/>
            </a:lvl3pPr>
            <a:lvl4pPr marL="1375029" indent="0">
              <a:buNone/>
              <a:defRPr sz="902"/>
            </a:lvl4pPr>
            <a:lvl5pPr marL="1833372" indent="0">
              <a:buNone/>
              <a:defRPr sz="902"/>
            </a:lvl5pPr>
            <a:lvl6pPr marL="2291715" indent="0">
              <a:buNone/>
              <a:defRPr sz="902"/>
            </a:lvl6pPr>
            <a:lvl7pPr marL="2750058" indent="0">
              <a:buNone/>
              <a:defRPr sz="902"/>
            </a:lvl7pPr>
            <a:lvl8pPr marL="3208401" indent="0">
              <a:buNone/>
              <a:defRPr sz="902"/>
            </a:lvl8pPr>
            <a:lvl9pPr marL="3666744" indent="0">
              <a:buNone/>
              <a:defRPr sz="902"/>
            </a:lvl9pPr>
          </a:lstStyle>
          <a:p>
            <a:pPr lvl="0"/>
            <a:r>
              <a:rPr lang="en-US"/>
              <a:t>Content can go here.</a:t>
            </a:r>
          </a:p>
        </p:txBody>
      </p:sp>
      <p:sp>
        <p:nvSpPr>
          <p:cNvPr id="6" name="Slide Number Placeholder 5"/>
          <p:cNvSpPr>
            <a:spLocks noGrp="1"/>
          </p:cNvSpPr>
          <p:nvPr>
            <p:ph type="sldNum" sz="quarter" idx="12"/>
          </p:nvPr>
        </p:nvSpPr>
        <p:spPr>
          <a:xfrm>
            <a:off x="9347200" y="6492877"/>
            <a:ext cx="2844800" cy="365125"/>
          </a:xfrm>
          <a:prstGeom prst="rect">
            <a:avLst/>
          </a:prstGeom>
        </p:spPr>
        <p:txBody>
          <a:bodyPr/>
          <a:lstStyle>
            <a:lvl1pPr algn="r">
              <a:defRPr sz="1203">
                <a:solidFill>
                  <a:schemeClr val="bg1"/>
                </a:solidFill>
              </a:defRPr>
            </a:lvl1pPr>
          </a:lstStyle>
          <a:p>
            <a:pPr>
              <a:defRPr/>
            </a:pPr>
            <a:fld id="{07A1B390-8C00-49C7-BEED-470B249615B6}" type="slidenum">
              <a:rPr lang="en-US" smtClean="0"/>
              <a:pPr>
                <a:defRPr/>
              </a:pPr>
              <a:t>‹#›</a:t>
            </a:fld>
            <a:endParaRPr lang="en-US"/>
          </a:p>
        </p:txBody>
      </p:sp>
    </p:spTree>
    <p:extLst>
      <p:ext uri="{BB962C8B-B14F-4D97-AF65-F5344CB8AC3E}">
        <p14:creationId xmlns:p14="http://schemas.microsoft.com/office/powerpoint/2010/main" val="211640005"/>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Two Photos on Left Content on Right">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6587228" y="506503"/>
            <a:ext cx="5055685" cy="595917"/>
          </a:xfrm>
          <a:prstGeom prst="rect">
            <a:avLst/>
          </a:prstGeom>
        </p:spPr>
        <p:txBody>
          <a:bodyPr anchor="b"/>
          <a:lstStyle>
            <a:lvl1pPr marL="0" marR="0" indent="0" algn="l" defTabSz="458343" rtl="0" eaLnBrk="0" fontAlgn="base" latinLnBrk="0" hangingPunct="0">
              <a:lnSpc>
                <a:spcPct val="100000"/>
              </a:lnSpc>
              <a:spcBef>
                <a:spcPct val="0"/>
              </a:spcBef>
              <a:spcAft>
                <a:spcPct val="0"/>
              </a:spcAft>
              <a:buClrTx/>
              <a:buSzTx/>
              <a:buFontTx/>
              <a:buNone/>
              <a:tabLst/>
              <a:defRPr lang="en-US" sz="2005" b="1" kern="1200" dirty="0">
                <a:solidFill>
                  <a:srgbClr val="1D7D5B"/>
                </a:solidFill>
                <a:latin typeface="Arial Black"/>
                <a:ea typeface="+mj-ea"/>
                <a:cs typeface="Arial Black"/>
              </a:defRPr>
            </a:lvl1pPr>
          </a:lstStyle>
          <a:p>
            <a:r>
              <a:rPr lang="en-US"/>
              <a:t>TITLE HERE</a:t>
            </a:r>
          </a:p>
        </p:txBody>
      </p:sp>
      <p:sp>
        <p:nvSpPr>
          <p:cNvPr id="3" name="Picture Placeholder 2"/>
          <p:cNvSpPr>
            <a:spLocks noGrp="1"/>
          </p:cNvSpPr>
          <p:nvPr>
            <p:ph type="pic" idx="1"/>
          </p:nvPr>
        </p:nvSpPr>
        <p:spPr>
          <a:xfrm>
            <a:off x="578965" y="517346"/>
            <a:ext cx="5362266" cy="2705201"/>
          </a:xfrm>
          <a:prstGeom prst="rect">
            <a:avLst/>
          </a:prstGeom>
        </p:spPr>
        <p:txBody>
          <a:bodyPr rtlCol="0">
            <a:normAutofit/>
          </a:bodyPr>
          <a:lstStyle>
            <a:lvl1pPr marL="0" indent="0">
              <a:buNone/>
              <a:defRPr lang="en-US" sz="1604" kern="1200" noProof="0" dirty="0">
                <a:solidFill>
                  <a:schemeClr val="tx1"/>
                </a:solidFill>
                <a:latin typeface="+mn-lt"/>
                <a:ea typeface="+mn-ea"/>
                <a:cs typeface="+mn-cs"/>
              </a:defRPr>
            </a:lvl1pPr>
            <a:lvl2pPr marL="458343" indent="0">
              <a:buNone/>
              <a:defRPr sz="2807"/>
            </a:lvl2pPr>
            <a:lvl3pPr marL="916686" indent="0">
              <a:buNone/>
              <a:defRPr sz="2406"/>
            </a:lvl3pPr>
            <a:lvl4pPr marL="1375029" indent="0">
              <a:buNone/>
              <a:defRPr sz="2005"/>
            </a:lvl4pPr>
            <a:lvl5pPr marL="1833372" indent="0">
              <a:buNone/>
              <a:defRPr sz="2005"/>
            </a:lvl5pPr>
            <a:lvl6pPr marL="2291715" indent="0">
              <a:buNone/>
              <a:defRPr sz="2005"/>
            </a:lvl6pPr>
            <a:lvl7pPr marL="2750058" indent="0">
              <a:buNone/>
              <a:defRPr sz="2005"/>
            </a:lvl7pPr>
            <a:lvl8pPr marL="3208401" indent="0">
              <a:buNone/>
              <a:defRPr sz="2005"/>
            </a:lvl8pPr>
            <a:lvl9pPr marL="3666744" indent="0">
              <a:buNone/>
              <a:defRPr sz="2005"/>
            </a:lvl9pPr>
          </a:lstStyle>
          <a:p>
            <a:pPr marL="0" lvl="0" indent="0" algn="l" defTabSz="458343" rtl="0" eaLnBrk="0" fontAlgn="base" hangingPunct="0">
              <a:spcBef>
                <a:spcPct val="20000"/>
              </a:spcBef>
              <a:spcAft>
                <a:spcPct val="0"/>
              </a:spcAft>
              <a:buFont typeface="Arial" charset="0"/>
              <a:buNone/>
            </a:pPr>
            <a:r>
              <a:rPr lang="en-US" noProof="0"/>
              <a:t>Click icon to add picture</a:t>
            </a:r>
          </a:p>
        </p:txBody>
      </p:sp>
      <p:sp>
        <p:nvSpPr>
          <p:cNvPr id="4" name="Text Placeholder 3"/>
          <p:cNvSpPr>
            <a:spLocks noGrp="1"/>
          </p:cNvSpPr>
          <p:nvPr>
            <p:ph type="body" sz="half" idx="2" hasCustomPrompt="1"/>
          </p:nvPr>
        </p:nvSpPr>
        <p:spPr>
          <a:xfrm>
            <a:off x="6587231" y="1102419"/>
            <a:ext cx="5055684" cy="4960953"/>
          </a:xfrm>
          <a:prstGeom prst="rect">
            <a:avLst/>
          </a:prstGeom>
        </p:spPr>
        <p:txBody>
          <a:bodyPr/>
          <a:lstStyle>
            <a:lvl1pPr marL="0" indent="0">
              <a:buNone/>
              <a:defRPr sz="1604" baseline="0"/>
            </a:lvl1pPr>
            <a:lvl2pPr marL="458343" indent="0">
              <a:buNone/>
              <a:defRPr sz="1203"/>
            </a:lvl2pPr>
            <a:lvl3pPr marL="916686" indent="0">
              <a:buNone/>
              <a:defRPr sz="1003"/>
            </a:lvl3pPr>
            <a:lvl4pPr marL="1375029" indent="0">
              <a:buNone/>
              <a:defRPr sz="902"/>
            </a:lvl4pPr>
            <a:lvl5pPr marL="1833372" indent="0">
              <a:buNone/>
              <a:defRPr sz="902"/>
            </a:lvl5pPr>
            <a:lvl6pPr marL="2291715" indent="0">
              <a:buNone/>
              <a:defRPr sz="902"/>
            </a:lvl6pPr>
            <a:lvl7pPr marL="2750058" indent="0">
              <a:buNone/>
              <a:defRPr sz="902"/>
            </a:lvl7pPr>
            <a:lvl8pPr marL="3208401" indent="0">
              <a:buNone/>
              <a:defRPr sz="902"/>
            </a:lvl8pPr>
            <a:lvl9pPr marL="3666744" indent="0">
              <a:buNone/>
              <a:defRPr sz="902"/>
            </a:lvl9pPr>
          </a:lstStyle>
          <a:p>
            <a:pPr lvl="0"/>
            <a:r>
              <a:rPr lang="en-US"/>
              <a:t>Content can go here.</a:t>
            </a:r>
          </a:p>
        </p:txBody>
      </p:sp>
      <p:sp>
        <p:nvSpPr>
          <p:cNvPr id="6" name="Slide Number Placeholder 5"/>
          <p:cNvSpPr>
            <a:spLocks noGrp="1"/>
          </p:cNvSpPr>
          <p:nvPr>
            <p:ph type="sldNum" sz="quarter" idx="12"/>
          </p:nvPr>
        </p:nvSpPr>
        <p:spPr>
          <a:xfrm>
            <a:off x="9347200" y="6492877"/>
            <a:ext cx="2844800" cy="365125"/>
          </a:xfrm>
          <a:prstGeom prst="rect">
            <a:avLst/>
          </a:prstGeom>
        </p:spPr>
        <p:txBody>
          <a:bodyPr/>
          <a:lstStyle>
            <a:lvl1pPr algn="r">
              <a:defRPr sz="1203">
                <a:solidFill>
                  <a:schemeClr val="bg1"/>
                </a:solidFill>
              </a:defRPr>
            </a:lvl1pPr>
          </a:lstStyle>
          <a:p>
            <a:pPr>
              <a:defRPr/>
            </a:pPr>
            <a:fld id="{07A1B390-8C00-49C7-BEED-470B249615B6}" type="slidenum">
              <a:rPr lang="en-US" smtClean="0"/>
              <a:pPr>
                <a:defRPr/>
              </a:pPr>
              <a:t>‹#›</a:t>
            </a:fld>
            <a:endParaRPr lang="en-US"/>
          </a:p>
        </p:txBody>
      </p:sp>
      <p:sp>
        <p:nvSpPr>
          <p:cNvPr id="7" name="Picture Placeholder 2"/>
          <p:cNvSpPr>
            <a:spLocks noGrp="1"/>
          </p:cNvSpPr>
          <p:nvPr>
            <p:ph type="pic" idx="13"/>
          </p:nvPr>
        </p:nvSpPr>
        <p:spPr>
          <a:xfrm>
            <a:off x="576620" y="3354676"/>
            <a:ext cx="5362266" cy="2706944"/>
          </a:xfrm>
          <a:prstGeom prst="rect">
            <a:avLst/>
          </a:prstGeom>
        </p:spPr>
        <p:txBody>
          <a:bodyPr rtlCol="0">
            <a:normAutofit/>
          </a:bodyPr>
          <a:lstStyle>
            <a:lvl1pPr marL="0" indent="0">
              <a:buNone/>
              <a:defRPr lang="en-US" sz="1604" kern="1200" noProof="0" dirty="0" smtClean="0">
                <a:solidFill>
                  <a:schemeClr val="tx1"/>
                </a:solidFill>
                <a:latin typeface="+mn-lt"/>
                <a:ea typeface="+mn-ea"/>
                <a:cs typeface="+mn-cs"/>
              </a:defRPr>
            </a:lvl1pPr>
            <a:lvl2pPr marL="458343" indent="0">
              <a:buNone/>
              <a:defRPr sz="2807"/>
            </a:lvl2pPr>
            <a:lvl3pPr marL="916686" indent="0">
              <a:buNone/>
              <a:defRPr sz="2406"/>
            </a:lvl3pPr>
            <a:lvl4pPr marL="1375029" indent="0">
              <a:buNone/>
              <a:defRPr sz="2005"/>
            </a:lvl4pPr>
            <a:lvl5pPr marL="1833372" indent="0">
              <a:buNone/>
              <a:defRPr sz="2005"/>
            </a:lvl5pPr>
            <a:lvl6pPr marL="2291715" indent="0">
              <a:buNone/>
              <a:defRPr sz="2005"/>
            </a:lvl6pPr>
            <a:lvl7pPr marL="2750058" indent="0">
              <a:buNone/>
              <a:defRPr sz="2005"/>
            </a:lvl7pPr>
            <a:lvl8pPr marL="3208401" indent="0">
              <a:buNone/>
              <a:defRPr sz="2005"/>
            </a:lvl8pPr>
            <a:lvl9pPr marL="3666744" indent="0">
              <a:buNone/>
              <a:defRPr sz="2005"/>
            </a:lvl9pPr>
          </a:lstStyle>
          <a:p>
            <a:pPr lvl="0"/>
            <a:r>
              <a:rPr lang="en-US" noProof="0"/>
              <a:t>Click icon to add picture</a:t>
            </a:r>
          </a:p>
        </p:txBody>
      </p:sp>
    </p:spTree>
    <p:extLst>
      <p:ext uri="{BB962C8B-B14F-4D97-AF65-F5344CB8AC3E}">
        <p14:creationId xmlns:p14="http://schemas.microsoft.com/office/powerpoint/2010/main" val="3817692507"/>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userDrawn="1">
  <p:cSld name="Content on Top, Three Photos on Bottom">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77485" y="506503"/>
            <a:ext cx="11060278" cy="595917"/>
          </a:xfrm>
          <a:prstGeom prst="rect">
            <a:avLst/>
          </a:prstGeom>
        </p:spPr>
        <p:txBody>
          <a:bodyPr anchor="b"/>
          <a:lstStyle>
            <a:lvl1pPr marL="0" marR="0" indent="0" algn="l" defTabSz="458343" rtl="0" eaLnBrk="0" fontAlgn="base" latinLnBrk="0" hangingPunct="0">
              <a:lnSpc>
                <a:spcPct val="100000"/>
              </a:lnSpc>
              <a:spcBef>
                <a:spcPct val="0"/>
              </a:spcBef>
              <a:spcAft>
                <a:spcPct val="0"/>
              </a:spcAft>
              <a:buClrTx/>
              <a:buSzTx/>
              <a:buFontTx/>
              <a:buNone/>
              <a:tabLst/>
              <a:defRPr lang="en-US" sz="2005" b="1" kern="1200" dirty="0">
                <a:solidFill>
                  <a:srgbClr val="1D7D5B"/>
                </a:solidFill>
                <a:latin typeface="Arial Black"/>
                <a:ea typeface="+mj-ea"/>
                <a:cs typeface="Arial Black"/>
              </a:defRPr>
            </a:lvl1pPr>
          </a:lstStyle>
          <a:p>
            <a:r>
              <a:rPr lang="en-US"/>
              <a:t>TITLE HERE</a:t>
            </a:r>
          </a:p>
        </p:txBody>
      </p:sp>
      <p:sp>
        <p:nvSpPr>
          <p:cNvPr id="4" name="Text Placeholder 3"/>
          <p:cNvSpPr>
            <a:spLocks noGrp="1"/>
          </p:cNvSpPr>
          <p:nvPr>
            <p:ph type="body" sz="half" idx="2" hasCustomPrompt="1"/>
          </p:nvPr>
        </p:nvSpPr>
        <p:spPr>
          <a:xfrm>
            <a:off x="577487" y="1262594"/>
            <a:ext cx="11060278" cy="3156479"/>
          </a:xfrm>
          <a:prstGeom prst="rect">
            <a:avLst/>
          </a:prstGeom>
        </p:spPr>
        <p:txBody>
          <a:bodyPr/>
          <a:lstStyle>
            <a:lvl1pPr marL="0" indent="0">
              <a:buNone/>
              <a:defRPr sz="1604"/>
            </a:lvl1pPr>
            <a:lvl2pPr marL="458343" indent="0">
              <a:buNone/>
              <a:defRPr sz="1203"/>
            </a:lvl2pPr>
            <a:lvl3pPr marL="916686" indent="0">
              <a:buNone/>
              <a:defRPr sz="1003"/>
            </a:lvl3pPr>
            <a:lvl4pPr marL="1375029" indent="0">
              <a:buNone/>
              <a:defRPr sz="902"/>
            </a:lvl4pPr>
            <a:lvl5pPr marL="1833372" indent="0">
              <a:buNone/>
              <a:defRPr sz="902"/>
            </a:lvl5pPr>
            <a:lvl6pPr marL="2291715" indent="0">
              <a:buNone/>
              <a:defRPr sz="902"/>
            </a:lvl6pPr>
            <a:lvl7pPr marL="2750058" indent="0">
              <a:buNone/>
              <a:defRPr sz="902"/>
            </a:lvl7pPr>
            <a:lvl8pPr marL="3208401" indent="0">
              <a:buNone/>
              <a:defRPr sz="902"/>
            </a:lvl8pPr>
            <a:lvl9pPr marL="3666744" indent="0">
              <a:buNone/>
              <a:defRPr sz="902"/>
            </a:lvl9pPr>
          </a:lstStyle>
          <a:p>
            <a:pPr lvl="0"/>
            <a:r>
              <a:rPr lang="en-US"/>
              <a:t>Content can go here.</a:t>
            </a:r>
          </a:p>
        </p:txBody>
      </p:sp>
      <p:sp>
        <p:nvSpPr>
          <p:cNvPr id="6" name="Slide Number Placeholder 5"/>
          <p:cNvSpPr>
            <a:spLocks noGrp="1"/>
          </p:cNvSpPr>
          <p:nvPr>
            <p:ph type="sldNum" sz="quarter" idx="12"/>
          </p:nvPr>
        </p:nvSpPr>
        <p:spPr>
          <a:xfrm>
            <a:off x="9347200" y="6492877"/>
            <a:ext cx="2844800" cy="365125"/>
          </a:xfrm>
          <a:prstGeom prst="rect">
            <a:avLst/>
          </a:prstGeom>
        </p:spPr>
        <p:txBody>
          <a:bodyPr/>
          <a:lstStyle>
            <a:lvl1pPr algn="r">
              <a:defRPr sz="1203">
                <a:solidFill>
                  <a:schemeClr val="bg1"/>
                </a:solidFill>
              </a:defRPr>
            </a:lvl1pPr>
          </a:lstStyle>
          <a:p>
            <a:pPr>
              <a:defRPr/>
            </a:pPr>
            <a:fld id="{07A1B390-8C00-49C7-BEED-470B249615B6}" type="slidenum">
              <a:rPr lang="en-US" smtClean="0"/>
              <a:pPr>
                <a:defRPr/>
              </a:pPr>
              <a:t>‹#›</a:t>
            </a:fld>
            <a:endParaRPr lang="en-US"/>
          </a:p>
        </p:txBody>
      </p:sp>
      <p:sp>
        <p:nvSpPr>
          <p:cNvPr id="7" name="Picture Placeholder 2"/>
          <p:cNvSpPr>
            <a:spLocks noGrp="1"/>
          </p:cNvSpPr>
          <p:nvPr>
            <p:ph type="pic" idx="13"/>
          </p:nvPr>
        </p:nvSpPr>
        <p:spPr>
          <a:xfrm>
            <a:off x="4491765" y="4556790"/>
            <a:ext cx="3240644" cy="1497489"/>
          </a:xfrm>
          <a:prstGeom prst="rect">
            <a:avLst/>
          </a:prstGeom>
        </p:spPr>
        <p:txBody>
          <a:bodyPr rtlCol="0">
            <a:normAutofit/>
          </a:bodyPr>
          <a:lstStyle>
            <a:lvl1pPr marL="0" indent="0">
              <a:buNone/>
              <a:defRPr lang="en-US" sz="1604" kern="1200" noProof="0" dirty="0">
                <a:solidFill>
                  <a:schemeClr val="tx1"/>
                </a:solidFill>
                <a:latin typeface="+mn-lt"/>
                <a:ea typeface="+mn-ea"/>
                <a:cs typeface="+mn-cs"/>
              </a:defRPr>
            </a:lvl1pPr>
            <a:lvl2pPr marL="458343" indent="0">
              <a:buNone/>
              <a:defRPr sz="2807"/>
            </a:lvl2pPr>
            <a:lvl3pPr marL="916686" indent="0">
              <a:buNone/>
              <a:defRPr sz="2406"/>
            </a:lvl3pPr>
            <a:lvl4pPr marL="1375029" indent="0">
              <a:buNone/>
              <a:defRPr sz="2005"/>
            </a:lvl4pPr>
            <a:lvl5pPr marL="1833372" indent="0">
              <a:buNone/>
              <a:defRPr sz="2005"/>
            </a:lvl5pPr>
            <a:lvl6pPr marL="2291715" indent="0">
              <a:buNone/>
              <a:defRPr sz="2005"/>
            </a:lvl6pPr>
            <a:lvl7pPr marL="2750058" indent="0">
              <a:buNone/>
              <a:defRPr sz="2005"/>
            </a:lvl7pPr>
            <a:lvl8pPr marL="3208401" indent="0">
              <a:buNone/>
              <a:defRPr sz="2005"/>
            </a:lvl8pPr>
            <a:lvl9pPr marL="3666744" indent="0">
              <a:buNone/>
              <a:defRPr sz="2005"/>
            </a:lvl9pPr>
          </a:lstStyle>
          <a:p>
            <a:pPr marL="0" lvl="0" indent="0" algn="l" defTabSz="458343" rtl="0" eaLnBrk="0" fontAlgn="base" hangingPunct="0">
              <a:spcBef>
                <a:spcPct val="20000"/>
              </a:spcBef>
              <a:spcAft>
                <a:spcPct val="0"/>
              </a:spcAft>
              <a:buFont typeface="Arial" charset="0"/>
              <a:buNone/>
            </a:pPr>
            <a:r>
              <a:rPr lang="en-US" noProof="0"/>
              <a:t>Click icon to add picture</a:t>
            </a:r>
          </a:p>
        </p:txBody>
      </p:sp>
      <p:sp>
        <p:nvSpPr>
          <p:cNvPr id="9" name="Picture Placeholder 2"/>
          <p:cNvSpPr>
            <a:spLocks noGrp="1"/>
          </p:cNvSpPr>
          <p:nvPr>
            <p:ph type="pic" idx="15"/>
          </p:nvPr>
        </p:nvSpPr>
        <p:spPr>
          <a:xfrm>
            <a:off x="564490" y="4555035"/>
            <a:ext cx="3240644" cy="1497489"/>
          </a:xfrm>
          <a:prstGeom prst="rect">
            <a:avLst/>
          </a:prstGeom>
        </p:spPr>
        <p:txBody>
          <a:bodyPr rtlCol="0">
            <a:normAutofit/>
          </a:bodyPr>
          <a:lstStyle>
            <a:lvl1pPr marL="0" indent="0">
              <a:buNone/>
              <a:defRPr sz="1604"/>
            </a:lvl1pPr>
            <a:lvl2pPr marL="458343" indent="0">
              <a:buNone/>
              <a:defRPr sz="2807"/>
            </a:lvl2pPr>
            <a:lvl3pPr marL="916686" indent="0">
              <a:buNone/>
              <a:defRPr sz="2406"/>
            </a:lvl3pPr>
            <a:lvl4pPr marL="1375029" indent="0">
              <a:buNone/>
              <a:defRPr sz="2005"/>
            </a:lvl4pPr>
            <a:lvl5pPr marL="1833372" indent="0">
              <a:buNone/>
              <a:defRPr sz="2005"/>
            </a:lvl5pPr>
            <a:lvl6pPr marL="2291715" indent="0">
              <a:buNone/>
              <a:defRPr sz="2005"/>
            </a:lvl6pPr>
            <a:lvl7pPr marL="2750058" indent="0">
              <a:buNone/>
              <a:defRPr sz="2005"/>
            </a:lvl7pPr>
            <a:lvl8pPr marL="3208401" indent="0">
              <a:buNone/>
              <a:defRPr sz="2005"/>
            </a:lvl8pPr>
            <a:lvl9pPr marL="3666744" indent="0">
              <a:buNone/>
              <a:defRPr sz="2005"/>
            </a:lvl9pPr>
          </a:lstStyle>
          <a:p>
            <a:pPr lvl="0"/>
            <a:r>
              <a:rPr lang="en-US" noProof="0"/>
              <a:t>Click icon to add picture</a:t>
            </a:r>
          </a:p>
        </p:txBody>
      </p:sp>
      <p:sp>
        <p:nvSpPr>
          <p:cNvPr id="10" name="Picture Placeholder 2"/>
          <p:cNvSpPr>
            <a:spLocks noGrp="1"/>
          </p:cNvSpPr>
          <p:nvPr>
            <p:ph type="pic" idx="16"/>
          </p:nvPr>
        </p:nvSpPr>
        <p:spPr>
          <a:xfrm>
            <a:off x="8394776" y="4555037"/>
            <a:ext cx="3240644" cy="1497489"/>
          </a:xfrm>
          <a:prstGeom prst="rect">
            <a:avLst/>
          </a:prstGeom>
        </p:spPr>
        <p:txBody>
          <a:bodyPr rtlCol="0">
            <a:normAutofit/>
          </a:bodyPr>
          <a:lstStyle>
            <a:lvl1pPr marL="0" indent="0">
              <a:buNone/>
              <a:defRPr lang="en-US" sz="1604" kern="1200" noProof="0" dirty="0">
                <a:solidFill>
                  <a:schemeClr val="tx1"/>
                </a:solidFill>
                <a:latin typeface="+mn-lt"/>
                <a:ea typeface="+mn-ea"/>
                <a:cs typeface="+mn-cs"/>
              </a:defRPr>
            </a:lvl1pPr>
            <a:lvl2pPr marL="458343" indent="0">
              <a:buNone/>
              <a:defRPr sz="2807"/>
            </a:lvl2pPr>
            <a:lvl3pPr marL="916686" indent="0">
              <a:buNone/>
              <a:defRPr sz="2406"/>
            </a:lvl3pPr>
            <a:lvl4pPr marL="1375029" indent="0">
              <a:buNone/>
              <a:defRPr sz="2005"/>
            </a:lvl4pPr>
            <a:lvl5pPr marL="1833372" indent="0">
              <a:buNone/>
              <a:defRPr sz="2005"/>
            </a:lvl5pPr>
            <a:lvl6pPr marL="2291715" indent="0">
              <a:buNone/>
              <a:defRPr sz="2005"/>
            </a:lvl6pPr>
            <a:lvl7pPr marL="2750058" indent="0">
              <a:buNone/>
              <a:defRPr sz="2005"/>
            </a:lvl7pPr>
            <a:lvl8pPr marL="3208401" indent="0">
              <a:buNone/>
              <a:defRPr sz="2005"/>
            </a:lvl8pPr>
            <a:lvl9pPr marL="3666744" indent="0">
              <a:buNone/>
              <a:defRPr sz="2005"/>
            </a:lvl9pPr>
          </a:lstStyle>
          <a:p>
            <a:pPr marL="0" lvl="0" indent="0" algn="l" defTabSz="458343" rtl="0" eaLnBrk="0" fontAlgn="base" hangingPunct="0">
              <a:spcBef>
                <a:spcPct val="20000"/>
              </a:spcBef>
              <a:spcAft>
                <a:spcPct val="0"/>
              </a:spcAft>
              <a:buFont typeface="Arial" charset="0"/>
              <a:buNone/>
            </a:pPr>
            <a:r>
              <a:rPr lang="en-US" noProof="0"/>
              <a:t>Click icon to add picture</a:t>
            </a:r>
          </a:p>
        </p:txBody>
      </p:sp>
    </p:spTree>
    <p:extLst>
      <p:ext uri="{BB962C8B-B14F-4D97-AF65-F5344CB8AC3E}">
        <p14:creationId xmlns:p14="http://schemas.microsoft.com/office/powerpoint/2010/main" val="1555133850"/>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86461784"/>
      </p:ext>
    </p:extLst>
  </p:cSld>
  <p:clrMapOvr>
    <a:masterClrMapping/>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50" Type="http://schemas.openxmlformats.org/officeDocument/2006/relationships/slideLayout" Target="../slideLayouts/slideLayout50.xml"/><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9" Type="http://schemas.openxmlformats.org/officeDocument/2006/relationships/slideLayout" Target="../slideLayouts/slideLayout29.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8" Type="http://schemas.openxmlformats.org/officeDocument/2006/relationships/slideLayout" Target="../slideLayouts/slideLayout8.xml"/><Relationship Id="rId51" Type="http://schemas.openxmlformats.org/officeDocument/2006/relationships/slideLayout" Target="../slideLayouts/slideLayout51.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1" Type="http://schemas.openxmlformats.org/officeDocument/2006/relationships/slideLayout" Target="../slideLayouts/slideLayout1.xml"/><Relationship Id="rId6" Type="http://schemas.openxmlformats.org/officeDocument/2006/relationships/slideLayout" Target="../slideLayouts/slideLayout6.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59.xml"/><Relationship Id="rId13" Type="http://schemas.openxmlformats.org/officeDocument/2006/relationships/theme" Target="../theme/theme2.xml"/><Relationship Id="rId3" Type="http://schemas.openxmlformats.org/officeDocument/2006/relationships/slideLayout" Target="../slideLayouts/slideLayout54.xml"/><Relationship Id="rId7" Type="http://schemas.openxmlformats.org/officeDocument/2006/relationships/slideLayout" Target="../slideLayouts/slideLayout58.xml"/><Relationship Id="rId12" Type="http://schemas.openxmlformats.org/officeDocument/2006/relationships/slideLayout" Target="../slideLayouts/slideLayout63.xml"/><Relationship Id="rId2" Type="http://schemas.openxmlformats.org/officeDocument/2006/relationships/slideLayout" Target="../slideLayouts/slideLayout53.xml"/><Relationship Id="rId1" Type="http://schemas.openxmlformats.org/officeDocument/2006/relationships/slideLayout" Target="../slideLayouts/slideLayout52.xml"/><Relationship Id="rId6" Type="http://schemas.openxmlformats.org/officeDocument/2006/relationships/slideLayout" Target="../slideLayouts/slideLayout57.xml"/><Relationship Id="rId11" Type="http://schemas.openxmlformats.org/officeDocument/2006/relationships/slideLayout" Target="../slideLayouts/slideLayout62.xml"/><Relationship Id="rId5" Type="http://schemas.openxmlformats.org/officeDocument/2006/relationships/slideLayout" Target="../slideLayouts/slideLayout56.xml"/><Relationship Id="rId10" Type="http://schemas.openxmlformats.org/officeDocument/2006/relationships/slideLayout" Target="../slideLayouts/slideLayout61.xml"/><Relationship Id="rId4" Type="http://schemas.openxmlformats.org/officeDocument/2006/relationships/slideLayout" Target="../slideLayouts/slideLayout55.xml"/><Relationship Id="rId9" Type="http://schemas.openxmlformats.org/officeDocument/2006/relationships/slideLayout" Target="../slideLayouts/slideLayout60.xml"/><Relationship Id="rId14"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6AC5892A-D071-7F3B-92B9-5EFC6F2AC959}"/>
              </a:ext>
            </a:extLst>
          </p:cNvPr>
          <p:cNvSpPr>
            <a:spLocks noGrp="1"/>
          </p:cNvSpPr>
          <p:nvPr>
            <p:ph type="body" idx="1"/>
          </p:nvPr>
        </p:nvSpPr>
        <p:spPr>
          <a:xfrm>
            <a:off x="838200" y="1825625"/>
            <a:ext cx="10515600" cy="4351338"/>
          </a:xfrm>
          <a:prstGeom prst="rect">
            <a:avLst/>
          </a:prstGeom>
        </p:spPr>
        <p:txBody>
          <a:bodyPr vert="horz" lIns="91440" tIns="45720" rIns="91440" bIns="45720" rtlCol="0">
            <a:no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777793255"/>
      </p:ext>
    </p:extLst>
  </p:cSld>
  <p:clrMap bg1="lt1" tx1="dk1" bg2="lt2" tx2="dk2" accent1="accent1" accent2="accent2" accent3="accent3" accent4="accent4" accent5="accent5" accent6="accent6" hlink="hlink" folHlink="folHlink"/>
  <p:sldLayoutIdLst>
    <p:sldLayoutId id="2147483728" r:id="rId1"/>
    <p:sldLayoutId id="2147483729" r:id="rId2"/>
    <p:sldLayoutId id="2147483730" r:id="rId3"/>
    <p:sldLayoutId id="2147483731" r:id="rId4"/>
    <p:sldLayoutId id="2147483732" r:id="rId5"/>
    <p:sldLayoutId id="2147483733" r:id="rId6"/>
    <p:sldLayoutId id="2147483734" r:id="rId7"/>
    <p:sldLayoutId id="2147483735" r:id="rId8"/>
    <p:sldLayoutId id="2147483736" r:id="rId9"/>
    <p:sldLayoutId id="2147483737" r:id="rId10"/>
    <p:sldLayoutId id="2147483738" r:id="rId11"/>
    <p:sldLayoutId id="2147483739" r:id="rId12"/>
    <p:sldLayoutId id="2147483740" r:id="rId13"/>
    <p:sldLayoutId id="2147483741" r:id="rId14"/>
    <p:sldLayoutId id="2147483742" r:id="rId15"/>
    <p:sldLayoutId id="2147483743" r:id="rId16"/>
    <p:sldLayoutId id="2147483744" r:id="rId17"/>
    <p:sldLayoutId id="2147483745" r:id="rId18"/>
    <p:sldLayoutId id="2147483746" r:id="rId19"/>
    <p:sldLayoutId id="2147483747" r:id="rId20"/>
    <p:sldLayoutId id="2147483748" r:id="rId21"/>
    <p:sldLayoutId id="2147483749" r:id="rId22"/>
    <p:sldLayoutId id="2147483750" r:id="rId23"/>
    <p:sldLayoutId id="2147483751" r:id="rId24"/>
    <p:sldLayoutId id="2147483752" r:id="rId25"/>
    <p:sldLayoutId id="2147483753" r:id="rId26"/>
    <p:sldLayoutId id="2147483754" r:id="rId27"/>
    <p:sldLayoutId id="2147483755" r:id="rId28"/>
    <p:sldLayoutId id="2147483756" r:id="rId29"/>
    <p:sldLayoutId id="2147483757" r:id="rId30"/>
    <p:sldLayoutId id="2147483758" r:id="rId31"/>
    <p:sldLayoutId id="2147483759" r:id="rId32"/>
    <p:sldLayoutId id="2147483760" r:id="rId33"/>
    <p:sldLayoutId id="2147483761" r:id="rId34"/>
    <p:sldLayoutId id="2147483762" r:id="rId35"/>
    <p:sldLayoutId id="2147483763" r:id="rId36"/>
    <p:sldLayoutId id="2147483764" r:id="rId37"/>
    <p:sldLayoutId id="2147483765" r:id="rId38"/>
    <p:sldLayoutId id="2147483766" r:id="rId39"/>
    <p:sldLayoutId id="2147483767" r:id="rId40"/>
    <p:sldLayoutId id="2147483768" r:id="rId41"/>
    <p:sldLayoutId id="2147483769" r:id="rId42"/>
    <p:sldLayoutId id="2147483770" r:id="rId43"/>
    <p:sldLayoutId id="2147483771" r:id="rId44"/>
    <p:sldLayoutId id="2147483772" r:id="rId45"/>
    <p:sldLayoutId id="2147483773" r:id="rId46"/>
    <p:sldLayoutId id="2147483774" r:id="rId47"/>
    <p:sldLayoutId id="2147483788" r:id="rId48"/>
    <p:sldLayoutId id="2147483790" r:id="rId49"/>
    <p:sldLayoutId id="2147483791" r:id="rId50"/>
    <p:sldLayoutId id="2147483792" r:id="rId51"/>
  </p:sldLayoutIdLst>
  <p:hf hdr="0" dt="0"/>
  <p:txStyles>
    <p:titleStyle>
      <a:lvl1pPr algn="l" defTabSz="914400" rtl="0" eaLnBrk="1" latinLnBrk="0" hangingPunct="1">
        <a:spcBef>
          <a:spcPct val="0"/>
        </a:spcBef>
        <a:buNone/>
        <a:defRPr sz="2400" b="1" kern="1200">
          <a:solidFill>
            <a:schemeClr val="tx1"/>
          </a:solidFill>
          <a:latin typeface="+mj-lt"/>
          <a:ea typeface="+mj-ea"/>
          <a:cs typeface="+mj-cs"/>
        </a:defRPr>
      </a:lvl1pPr>
    </p:titleStyle>
    <p:bodyStyle>
      <a:lvl1pPr marL="228600" indent="-228600" algn="l" defTabSz="914400" rtl="0" eaLnBrk="1" latinLnBrk="0" hangingPunct="1">
        <a:spcBef>
          <a:spcPts val="0"/>
        </a:spcBef>
        <a:spcAft>
          <a:spcPts val="600"/>
        </a:spcAft>
        <a:buClrTx/>
        <a:buFont typeface="Arial" pitchFamily="34" charset="0"/>
        <a:buChar char="•"/>
        <a:tabLst/>
        <a:defRPr sz="1400" kern="1200">
          <a:solidFill>
            <a:schemeClr val="tx1"/>
          </a:solidFill>
          <a:latin typeface="+mn-lt"/>
          <a:ea typeface="+mn-ea"/>
          <a:cs typeface="+mn-cs"/>
        </a:defRPr>
      </a:lvl1pPr>
      <a:lvl2pPr marL="457200" indent="-228600" algn="l" defTabSz="914400" rtl="0" eaLnBrk="1" latinLnBrk="0" hangingPunct="1">
        <a:spcBef>
          <a:spcPts val="0"/>
        </a:spcBef>
        <a:spcAft>
          <a:spcPts val="600"/>
        </a:spcAft>
        <a:buClrTx/>
        <a:buSzPct val="100000"/>
        <a:buFont typeface="Arial" panose="020B0604020202020204" pitchFamily="34" charset="0"/>
        <a:buChar char="•"/>
        <a:defRPr sz="1400" kern="1200">
          <a:solidFill>
            <a:schemeClr val="tx1"/>
          </a:solidFill>
          <a:latin typeface="+mn-lt"/>
          <a:ea typeface="+mn-ea"/>
          <a:cs typeface="+mn-cs"/>
        </a:defRPr>
      </a:lvl2pPr>
      <a:lvl3pPr marL="685800" indent="-228600" algn="l" defTabSz="914400" rtl="0" eaLnBrk="1" latinLnBrk="0" hangingPunct="1">
        <a:spcBef>
          <a:spcPts val="0"/>
        </a:spcBef>
        <a:spcAft>
          <a:spcPts val="600"/>
        </a:spcAft>
        <a:buClrTx/>
        <a:buFont typeface="Arial" panose="020B0604020202020204" pitchFamily="34" charset="0"/>
        <a:buChar char="•"/>
        <a:tabLst/>
        <a:defRPr sz="1400" kern="1200">
          <a:solidFill>
            <a:schemeClr val="tx1"/>
          </a:solidFill>
          <a:latin typeface="+mn-lt"/>
          <a:ea typeface="+mn-ea"/>
          <a:cs typeface="+mn-cs"/>
        </a:defRPr>
      </a:lvl3pPr>
      <a:lvl4pPr marL="914400" indent="-228600" algn="l" defTabSz="914400" rtl="0" eaLnBrk="1" latinLnBrk="0" hangingPunct="1">
        <a:spcBef>
          <a:spcPts val="0"/>
        </a:spcBef>
        <a:spcAft>
          <a:spcPts val="600"/>
        </a:spcAft>
        <a:buClrTx/>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spcBef>
          <a:spcPts val="0"/>
        </a:spcBef>
        <a:spcAft>
          <a:spcPts val="600"/>
        </a:spcAft>
        <a:buClrTx/>
        <a:buFont typeface="Arial" pitchFamily="34" charset="0"/>
        <a:buChar char="•"/>
        <a:defRPr sz="1400" kern="1200">
          <a:solidFill>
            <a:schemeClr val="tx1"/>
          </a:solidFill>
          <a:latin typeface="+mn-lt"/>
          <a:ea typeface="+mn-ea"/>
          <a:cs typeface="+mn-cs"/>
        </a:defRPr>
      </a:lvl5pPr>
      <a:lvl6pPr marL="1371600" indent="-228600" algn="l" defTabSz="914400" rtl="0" eaLnBrk="1" latinLnBrk="0" hangingPunct="1">
        <a:spcBef>
          <a:spcPts val="0"/>
        </a:spcBef>
        <a:spcAft>
          <a:spcPts val="600"/>
        </a:spcAft>
        <a:buFont typeface="Arial" pitchFamily="34" charset="0"/>
        <a:buChar char="•"/>
        <a:defRPr sz="1400" kern="1200">
          <a:solidFill>
            <a:schemeClr val="tx1"/>
          </a:solidFill>
          <a:latin typeface="+mn-lt"/>
          <a:ea typeface="+mn-ea"/>
          <a:cs typeface="+mn-cs"/>
        </a:defRPr>
      </a:lvl6pPr>
      <a:lvl7pPr marL="1600200" indent="-228600" algn="l" defTabSz="914400" rtl="0" eaLnBrk="1" latinLnBrk="0" hangingPunct="1">
        <a:spcBef>
          <a:spcPts val="0"/>
        </a:spcBef>
        <a:spcAft>
          <a:spcPts val="600"/>
        </a:spcAft>
        <a:buFont typeface="Arial" pitchFamily="34" charset="0"/>
        <a:buChar char="•"/>
        <a:defRPr sz="1400" kern="1200">
          <a:solidFill>
            <a:schemeClr val="tx1"/>
          </a:solidFill>
          <a:latin typeface="+mn-lt"/>
          <a:ea typeface="+mn-ea"/>
          <a:cs typeface="+mn-cs"/>
        </a:defRPr>
      </a:lvl7pPr>
      <a:lvl8pPr marL="1828800" indent="-228600" algn="l" defTabSz="914400" rtl="0" eaLnBrk="1" latinLnBrk="0" hangingPunct="1">
        <a:spcBef>
          <a:spcPts val="0"/>
        </a:spcBef>
        <a:spcAft>
          <a:spcPts val="600"/>
        </a:spcAft>
        <a:buFont typeface="Arial" pitchFamily="34" charset="0"/>
        <a:buChar char="•"/>
        <a:defRPr sz="1400" kern="1200">
          <a:solidFill>
            <a:schemeClr val="tx1"/>
          </a:solidFill>
          <a:latin typeface="+mn-lt"/>
          <a:ea typeface="+mn-ea"/>
          <a:cs typeface="+mn-cs"/>
        </a:defRPr>
      </a:lvl8pPr>
      <a:lvl9pPr marL="2057400" indent="-228600" algn="l" defTabSz="914400" rtl="0" eaLnBrk="1" latinLnBrk="0" hangingPunct="1">
        <a:spcBef>
          <a:spcPts val="0"/>
        </a:spcBef>
        <a:spcAft>
          <a:spcPts val="600"/>
        </a:spcAft>
        <a:buFont typeface="Arial"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4"/>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617302640"/>
      </p:ext>
    </p:extLst>
  </p:cSld>
  <p:clrMap bg1="lt1" tx1="dk1" bg2="lt2" tx2="dk2" accent1="accent1" accent2="accent2" accent3="accent3" accent4="accent4" accent5="accent5" accent6="accent6" hlink="hlink" folHlink="folHlink"/>
  <p:sldLayoutIdLst>
    <p:sldLayoutId id="2147483776" r:id="rId1"/>
    <p:sldLayoutId id="2147483777" r:id="rId2"/>
    <p:sldLayoutId id="2147483778" r:id="rId3"/>
    <p:sldLayoutId id="2147483779" r:id="rId4"/>
    <p:sldLayoutId id="2147483780" r:id="rId5"/>
    <p:sldLayoutId id="2147483781" r:id="rId6"/>
    <p:sldLayoutId id="2147483782" r:id="rId7"/>
    <p:sldLayoutId id="2147483783" r:id="rId8"/>
    <p:sldLayoutId id="2147483784" r:id="rId9"/>
    <p:sldLayoutId id="2147483785" r:id="rId10"/>
    <p:sldLayoutId id="2147483786" r:id="rId11"/>
    <p:sldLayoutId id="2147483787" r:id="rId12"/>
  </p:sldLayoutIdLst>
  <p:hf hdr="0" ftr="0" dt="0"/>
  <p:txStyles>
    <p:titleStyle>
      <a:lvl1pPr algn="ctr" defTabSz="458343" rtl="0" eaLnBrk="0" fontAlgn="base" hangingPunct="0">
        <a:spcBef>
          <a:spcPct val="0"/>
        </a:spcBef>
        <a:spcAft>
          <a:spcPct val="0"/>
        </a:spcAft>
        <a:defRPr sz="4411" kern="1200">
          <a:solidFill>
            <a:schemeClr val="tx1"/>
          </a:solidFill>
          <a:latin typeface="+mj-lt"/>
          <a:ea typeface="+mj-ea"/>
          <a:cs typeface="+mj-cs"/>
        </a:defRPr>
      </a:lvl1pPr>
      <a:lvl2pPr algn="ctr" defTabSz="458343" rtl="0" eaLnBrk="0" fontAlgn="base" hangingPunct="0">
        <a:spcBef>
          <a:spcPct val="0"/>
        </a:spcBef>
        <a:spcAft>
          <a:spcPct val="0"/>
        </a:spcAft>
        <a:defRPr sz="4411">
          <a:solidFill>
            <a:schemeClr val="tx1"/>
          </a:solidFill>
          <a:latin typeface="Arial" pitchFamily="34" charset="0"/>
        </a:defRPr>
      </a:lvl2pPr>
      <a:lvl3pPr algn="ctr" defTabSz="458343" rtl="0" eaLnBrk="0" fontAlgn="base" hangingPunct="0">
        <a:spcBef>
          <a:spcPct val="0"/>
        </a:spcBef>
        <a:spcAft>
          <a:spcPct val="0"/>
        </a:spcAft>
        <a:defRPr sz="4411">
          <a:solidFill>
            <a:schemeClr val="tx1"/>
          </a:solidFill>
          <a:latin typeface="Arial" pitchFamily="34" charset="0"/>
        </a:defRPr>
      </a:lvl3pPr>
      <a:lvl4pPr algn="ctr" defTabSz="458343" rtl="0" eaLnBrk="0" fontAlgn="base" hangingPunct="0">
        <a:spcBef>
          <a:spcPct val="0"/>
        </a:spcBef>
        <a:spcAft>
          <a:spcPct val="0"/>
        </a:spcAft>
        <a:defRPr sz="4411">
          <a:solidFill>
            <a:schemeClr val="tx1"/>
          </a:solidFill>
          <a:latin typeface="Arial" pitchFamily="34" charset="0"/>
        </a:defRPr>
      </a:lvl4pPr>
      <a:lvl5pPr algn="ctr" defTabSz="458343" rtl="0" eaLnBrk="0" fontAlgn="base" hangingPunct="0">
        <a:spcBef>
          <a:spcPct val="0"/>
        </a:spcBef>
        <a:spcAft>
          <a:spcPct val="0"/>
        </a:spcAft>
        <a:defRPr sz="4411">
          <a:solidFill>
            <a:schemeClr val="tx1"/>
          </a:solidFill>
          <a:latin typeface="Arial" pitchFamily="34" charset="0"/>
        </a:defRPr>
      </a:lvl5pPr>
      <a:lvl6pPr marL="458343" algn="ctr" defTabSz="458343" rtl="0" fontAlgn="base">
        <a:spcBef>
          <a:spcPct val="0"/>
        </a:spcBef>
        <a:spcAft>
          <a:spcPct val="0"/>
        </a:spcAft>
        <a:defRPr sz="4411">
          <a:solidFill>
            <a:schemeClr val="tx1"/>
          </a:solidFill>
          <a:latin typeface="Arial" pitchFamily="34" charset="0"/>
        </a:defRPr>
      </a:lvl6pPr>
      <a:lvl7pPr marL="916686" algn="ctr" defTabSz="458343" rtl="0" fontAlgn="base">
        <a:spcBef>
          <a:spcPct val="0"/>
        </a:spcBef>
        <a:spcAft>
          <a:spcPct val="0"/>
        </a:spcAft>
        <a:defRPr sz="4411">
          <a:solidFill>
            <a:schemeClr val="tx1"/>
          </a:solidFill>
          <a:latin typeface="Arial" pitchFamily="34" charset="0"/>
        </a:defRPr>
      </a:lvl7pPr>
      <a:lvl8pPr marL="1375029" algn="ctr" defTabSz="458343" rtl="0" fontAlgn="base">
        <a:spcBef>
          <a:spcPct val="0"/>
        </a:spcBef>
        <a:spcAft>
          <a:spcPct val="0"/>
        </a:spcAft>
        <a:defRPr sz="4411">
          <a:solidFill>
            <a:schemeClr val="tx1"/>
          </a:solidFill>
          <a:latin typeface="Arial" pitchFamily="34" charset="0"/>
        </a:defRPr>
      </a:lvl8pPr>
      <a:lvl9pPr marL="1833372" algn="ctr" defTabSz="458343" rtl="0" fontAlgn="base">
        <a:spcBef>
          <a:spcPct val="0"/>
        </a:spcBef>
        <a:spcAft>
          <a:spcPct val="0"/>
        </a:spcAft>
        <a:defRPr sz="4411">
          <a:solidFill>
            <a:schemeClr val="tx1"/>
          </a:solidFill>
          <a:latin typeface="Arial" pitchFamily="34" charset="0"/>
        </a:defRPr>
      </a:lvl9pPr>
    </p:titleStyle>
    <p:bodyStyle>
      <a:lvl1pPr marL="343757" indent="-343757" algn="l" defTabSz="458343" rtl="0" eaLnBrk="0" fontAlgn="base" hangingPunct="0">
        <a:spcBef>
          <a:spcPct val="20000"/>
        </a:spcBef>
        <a:spcAft>
          <a:spcPct val="0"/>
        </a:spcAft>
        <a:buFont typeface="Arial" charset="0"/>
        <a:buChar char="•"/>
        <a:defRPr sz="3208" kern="1200">
          <a:solidFill>
            <a:schemeClr val="tx1"/>
          </a:solidFill>
          <a:latin typeface="+mn-lt"/>
          <a:ea typeface="+mn-ea"/>
          <a:cs typeface="+mn-cs"/>
        </a:defRPr>
      </a:lvl1pPr>
      <a:lvl2pPr marL="744807" indent="-286464" algn="l" defTabSz="458343" rtl="0" eaLnBrk="0" fontAlgn="base" hangingPunct="0">
        <a:spcBef>
          <a:spcPct val="20000"/>
        </a:spcBef>
        <a:spcAft>
          <a:spcPct val="0"/>
        </a:spcAft>
        <a:buFont typeface="Arial" charset="0"/>
        <a:buChar char="–"/>
        <a:defRPr sz="2807" kern="1200">
          <a:solidFill>
            <a:schemeClr val="tx1"/>
          </a:solidFill>
          <a:latin typeface="+mn-lt"/>
          <a:ea typeface="+mn-ea"/>
          <a:cs typeface="+mn-cs"/>
        </a:defRPr>
      </a:lvl2pPr>
      <a:lvl3pPr marL="1145858" indent="-229172" algn="l" defTabSz="458343" rtl="0" eaLnBrk="0" fontAlgn="base" hangingPunct="0">
        <a:spcBef>
          <a:spcPct val="20000"/>
        </a:spcBef>
        <a:spcAft>
          <a:spcPct val="0"/>
        </a:spcAft>
        <a:buFont typeface="Arial" charset="0"/>
        <a:buChar char="•"/>
        <a:defRPr sz="2406" kern="1200">
          <a:solidFill>
            <a:schemeClr val="tx1"/>
          </a:solidFill>
          <a:latin typeface="+mn-lt"/>
          <a:ea typeface="+mn-ea"/>
          <a:cs typeface="+mn-cs"/>
        </a:defRPr>
      </a:lvl3pPr>
      <a:lvl4pPr marL="1604201" indent="-229172" algn="l" defTabSz="458343" rtl="0" eaLnBrk="0" fontAlgn="base" hangingPunct="0">
        <a:spcBef>
          <a:spcPct val="20000"/>
        </a:spcBef>
        <a:spcAft>
          <a:spcPct val="0"/>
        </a:spcAft>
        <a:buFont typeface="Arial" charset="0"/>
        <a:buChar char="–"/>
        <a:defRPr sz="2005" kern="1200">
          <a:solidFill>
            <a:schemeClr val="tx1"/>
          </a:solidFill>
          <a:latin typeface="+mn-lt"/>
          <a:ea typeface="+mn-ea"/>
          <a:cs typeface="+mn-cs"/>
        </a:defRPr>
      </a:lvl4pPr>
      <a:lvl5pPr marL="2062544" indent="-229172" algn="l" defTabSz="458343" rtl="0" eaLnBrk="0" fontAlgn="base" hangingPunct="0">
        <a:spcBef>
          <a:spcPct val="20000"/>
        </a:spcBef>
        <a:spcAft>
          <a:spcPct val="0"/>
        </a:spcAft>
        <a:buFont typeface="Arial" charset="0"/>
        <a:buChar char="»"/>
        <a:defRPr sz="2005" kern="1200">
          <a:solidFill>
            <a:schemeClr val="tx1"/>
          </a:solidFill>
          <a:latin typeface="+mn-lt"/>
          <a:ea typeface="+mn-ea"/>
          <a:cs typeface="+mn-cs"/>
        </a:defRPr>
      </a:lvl5pPr>
      <a:lvl6pPr marL="2520887" indent="-229172" algn="l" defTabSz="458343" rtl="0" eaLnBrk="1" latinLnBrk="0" hangingPunct="1">
        <a:spcBef>
          <a:spcPct val="20000"/>
        </a:spcBef>
        <a:buFont typeface="Arial"/>
        <a:buChar char="•"/>
        <a:defRPr sz="2005" kern="1200">
          <a:solidFill>
            <a:schemeClr val="tx1"/>
          </a:solidFill>
          <a:latin typeface="+mn-lt"/>
          <a:ea typeface="+mn-ea"/>
          <a:cs typeface="+mn-cs"/>
        </a:defRPr>
      </a:lvl6pPr>
      <a:lvl7pPr marL="2979230" indent="-229172" algn="l" defTabSz="458343" rtl="0" eaLnBrk="1" latinLnBrk="0" hangingPunct="1">
        <a:spcBef>
          <a:spcPct val="20000"/>
        </a:spcBef>
        <a:buFont typeface="Arial"/>
        <a:buChar char="•"/>
        <a:defRPr sz="2005" kern="1200">
          <a:solidFill>
            <a:schemeClr val="tx1"/>
          </a:solidFill>
          <a:latin typeface="+mn-lt"/>
          <a:ea typeface="+mn-ea"/>
          <a:cs typeface="+mn-cs"/>
        </a:defRPr>
      </a:lvl7pPr>
      <a:lvl8pPr marL="3437573" indent="-229172" algn="l" defTabSz="458343" rtl="0" eaLnBrk="1" latinLnBrk="0" hangingPunct="1">
        <a:spcBef>
          <a:spcPct val="20000"/>
        </a:spcBef>
        <a:buFont typeface="Arial"/>
        <a:buChar char="•"/>
        <a:defRPr sz="2005" kern="1200">
          <a:solidFill>
            <a:schemeClr val="tx1"/>
          </a:solidFill>
          <a:latin typeface="+mn-lt"/>
          <a:ea typeface="+mn-ea"/>
          <a:cs typeface="+mn-cs"/>
        </a:defRPr>
      </a:lvl8pPr>
      <a:lvl9pPr marL="3895916" indent="-229172" algn="l" defTabSz="458343" rtl="0" eaLnBrk="1" latinLnBrk="0" hangingPunct="1">
        <a:spcBef>
          <a:spcPct val="20000"/>
        </a:spcBef>
        <a:buFont typeface="Arial"/>
        <a:buChar char="•"/>
        <a:defRPr sz="2005" kern="1200">
          <a:solidFill>
            <a:schemeClr val="tx1"/>
          </a:solidFill>
          <a:latin typeface="+mn-lt"/>
          <a:ea typeface="+mn-ea"/>
          <a:cs typeface="+mn-cs"/>
        </a:defRPr>
      </a:lvl9pPr>
    </p:bodyStyle>
    <p:otherStyle>
      <a:defPPr>
        <a:defRPr lang="en-US"/>
      </a:defPPr>
      <a:lvl1pPr marL="0" algn="l" defTabSz="458343" rtl="0" eaLnBrk="1" latinLnBrk="0" hangingPunct="1">
        <a:defRPr sz="1805" kern="1200">
          <a:solidFill>
            <a:schemeClr val="tx1"/>
          </a:solidFill>
          <a:latin typeface="+mn-lt"/>
          <a:ea typeface="+mn-ea"/>
          <a:cs typeface="+mn-cs"/>
        </a:defRPr>
      </a:lvl1pPr>
      <a:lvl2pPr marL="458343" algn="l" defTabSz="458343" rtl="0" eaLnBrk="1" latinLnBrk="0" hangingPunct="1">
        <a:defRPr sz="1805" kern="1200">
          <a:solidFill>
            <a:schemeClr val="tx1"/>
          </a:solidFill>
          <a:latin typeface="+mn-lt"/>
          <a:ea typeface="+mn-ea"/>
          <a:cs typeface="+mn-cs"/>
        </a:defRPr>
      </a:lvl2pPr>
      <a:lvl3pPr marL="916686" algn="l" defTabSz="458343" rtl="0" eaLnBrk="1" latinLnBrk="0" hangingPunct="1">
        <a:defRPr sz="1805" kern="1200">
          <a:solidFill>
            <a:schemeClr val="tx1"/>
          </a:solidFill>
          <a:latin typeface="+mn-lt"/>
          <a:ea typeface="+mn-ea"/>
          <a:cs typeface="+mn-cs"/>
        </a:defRPr>
      </a:lvl3pPr>
      <a:lvl4pPr marL="1375029" algn="l" defTabSz="458343" rtl="0" eaLnBrk="1" latinLnBrk="0" hangingPunct="1">
        <a:defRPr sz="1805" kern="1200">
          <a:solidFill>
            <a:schemeClr val="tx1"/>
          </a:solidFill>
          <a:latin typeface="+mn-lt"/>
          <a:ea typeface="+mn-ea"/>
          <a:cs typeface="+mn-cs"/>
        </a:defRPr>
      </a:lvl4pPr>
      <a:lvl5pPr marL="1833372" algn="l" defTabSz="458343" rtl="0" eaLnBrk="1" latinLnBrk="0" hangingPunct="1">
        <a:defRPr sz="1805" kern="1200">
          <a:solidFill>
            <a:schemeClr val="tx1"/>
          </a:solidFill>
          <a:latin typeface="+mn-lt"/>
          <a:ea typeface="+mn-ea"/>
          <a:cs typeface="+mn-cs"/>
        </a:defRPr>
      </a:lvl5pPr>
      <a:lvl6pPr marL="2291715" algn="l" defTabSz="458343" rtl="0" eaLnBrk="1" latinLnBrk="0" hangingPunct="1">
        <a:defRPr sz="1805" kern="1200">
          <a:solidFill>
            <a:schemeClr val="tx1"/>
          </a:solidFill>
          <a:latin typeface="+mn-lt"/>
          <a:ea typeface="+mn-ea"/>
          <a:cs typeface="+mn-cs"/>
        </a:defRPr>
      </a:lvl6pPr>
      <a:lvl7pPr marL="2750058" algn="l" defTabSz="458343" rtl="0" eaLnBrk="1" latinLnBrk="0" hangingPunct="1">
        <a:defRPr sz="1805" kern="1200">
          <a:solidFill>
            <a:schemeClr val="tx1"/>
          </a:solidFill>
          <a:latin typeface="+mn-lt"/>
          <a:ea typeface="+mn-ea"/>
          <a:cs typeface="+mn-cs"/>
        </a:defRPr>
      </a:lvl7pPr>
      <a:lvl8pPr marL="3208401" algn="l" defTabSz="458343" rtl="0" eaLnBrk="1" latinLnBrk="0" hangingPunct="1">
        <a:defRPr sz="1805" kern="1200">
          <a:solidFill>
            <a:schemeClr val="tx1"/>
          </a:solidFill>
          <a:latin typeface="+mn-lt"/>
          <a:ea typeface="+mn-ea"/>
          <a:cs typeface="+mn-cs"/>
        </a:defRPr>
      </a:lvl8pPr>
      <a:lvl9pPr marL="3666744" algn="l" defTabSz="458343" rtl="0" eaLnBrk="1" latinLnBrk="0" hangingPunct="1">
        <a:defRPr sz="1805"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51.xml"/></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8.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9.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8.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8.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8.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50.xml"/><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8.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9.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48.xml"/></Relationships>
</file>

<file path=ppt/slides/_rels/slide12.xml.rels><?xml version="1.0" encoding="UTF-8" standalone="yes"?>
<Relationships xmlns="http://schemas.openxmlformats.org/package/2006/relationships"><Relationship Id="rId8" Type="http://schemas.openxmlformats.org/officeDocument/2006/relationships/image" Target="../media/image15.png"/><Relationship Id="rId13" Type="http://schemas.openxmlformats.org/officeDocument/2006/relationships/hyperlink" Target="mailto:info@sea2026.org" TargetMode="External"/><Relationship Id="rId3" Type="http://schemas.openxmlformats.org/officeDocument/2006/relationships/image" Target="../media/image11.png"/><Relationship Id="rId7" Type="http://schemas.openxmlformats.org/officeDocument/2006/relationships/image" Target="../media/image14.png"/><Relationship Id="rId12" Type="http://schemas.openxmlformats.org/officeDocument/2006/relationships/image" Target="../media/image19.png"/><Relationship Id="rId2" Type="http://schemas.openxmlformats.org/officeDocument/2006/relationships/notesSlide" Target="../notesSlides/notesSlide12.xml"/><Relationship Id="rId16" Type="http://schemas.openxmlformats.org/officeDocument/2006/relationships/image" Target="../media/image22.svg"/><Relationship Id="rId1" Type="http://schemas.openxmlformats.org/officeDocument/2006/relationships/slideLayout" Target="../slideLayouts/slideLayout32.xml"/><Relationship Id="rId6" Type="http://schemas.openxmlformats.org/officeDocument/2006/relationships/image" Target="../media/image2.png"/><Relationship Id="rId11" Type="http://schemas.openxmlformats.org/officeDocument/2006/relationships/image" Target="../media/image18.svg"/><Relationship Id="rId5" Type="http://schemas.openxmlformats.org/officeDocument/2006/relationships/image" Target="../media/image13.png"/><Relationship Id="rId15" Type="http://schemas.openxmlformats.org/officeDocument/2006/relationships/image" Target="../media/image21.png"/><Relationship Id="rId10" Type="http://schemas.openxmlformats.org/officeDocument/2006/relationships/image" Target="../media/image17.png"/><Relationship Id="rId4" Type="http://schemas.openxmlformats.org/officeDocument/2006/relationships/image" Target="../media/image12.png"/><Relationship Id="rId9" Type="http://schemas.openxmlformats.org/officeDocument/2006/relationships/image" Target="../media/image16.png"/><Relationship Id="rId14" Type="http://schemas.openxmlformats.org/officeDocument/2006/relationships/image" Target="../media/image20.pn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0.xml"/></Relationships>
</file>

<file path=ppt/slides/_rels/slide14.xml.rels><?xml version="1.0" encoding="UTF-8" standalone="yes"?>
<Relationships xmlns="http://schemas.openxmlformats.org/package/2006/relationships"><Relationship Id="rId8" Type="http://schemas.openxmlformats.org/officeDocument/2006/relationships/image" Target="../media/image27.png"/><Relationship Id="rId3" Type="http://schemas.openxmlformats.org/officeDocument/2006/relationships/hyperlink" Target="mailto:info@sea2026.org" TargetMode="External"/><Relationship Id="rId7" Type="http://schemas.openxmlformats.org/officeDocument/2006/relationships/image" Target="../media/image26.jpeg"/><Relationship Id="rId2" Type="http://schemas.openxmlformats.org/officeDocument/2006/relationships/notesSlide" Target="../notesSlides/notesSlide14.xml"/><Relationship Id="rId1" Type="http://schemas.openxmlformats.org/officeDocument/2006/relationships/slideLayout" Target="../slideLayouts/slideLayout48.xml"/><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image" Target="../media/image23.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7" name="Picture 6" descr="A whale tail with a football ball in the background&#10;&#10;Description automatically generated">
            <a:extLst>
              <a:ext uri="{FF2B5EF4-FFF2-40B4-BE49-F238E27FC236}">
                <a16:creationId xmlns:a16="http://schemas.microsoft.com/office/drawing/2014/main" id="{579547AF-5CDB-1263-9372-65B51B6FA9AC}"/>
              </a:ext>
            </a:extLst>
          </p:cNvPr>
          <p:cNvPicPr>
            <a:picLocks noChangeAspect="1"/>
          </p:cNvPicPr>
          <p:nvPr/>
        </p:nvPicPr>
        <p:blipFill>
          <a:blip r:embed="rId3"/>
          <a:stretch>
            <a:fillRect/>
          </a:stretch>
        </p:blipFill>
        <p:spPr>
          <a:xfrm>
            <a:off x="6840382" y="0"/>
            <a:ext cx="5351618" cy="6858000"/>
          </a:xfrm>
          <a:prstGeom prst="rect">
            <a:avLst/>
          </a:prstGeom>
        </p:spPr>
      </p:pic>
      <p:sp>
        <p:nvSpPr>
          <p:cNvPr id="8" name="TextBox 7">
            <a:extLst>
              <a:ext uri="{FF2B5EF4-FFF2-40B4-BE49-F238E27FC236}">
                <a16:creationId xmlns:a16="http://schemas.microsoft.com/office/drawing/2014/main" id="{98CDAF06-7CF9-1328-8FBE-0390C58F72A5}"/>
              </a:ext>
            </a:extLst>
          </p:cNvPr>
          <p:cNvSpPr txBox="1"/>
          <p:nvPr/>
        </p:nvSpPr>
        <p:spPr>
          <a:xfrm>
            <a:off x="110262" y="5238507"/>
            <a:ext cx="5071338" cy="1415772"/>
          </a:xfrm>
          <a:prstGeom prst="rect">
            <a:avLst/>
          </a:prstGeom>
          <a:noFill/>
        </p:spPr>
        <p:txBody>
          <a:bodyPr wrap="square" rtlCol="0">
            <a:spAutoFit/>
          </a:bodyPr>
          <a:lstStyle/>
          <a:p>
            <a:r>
              <a:rPr lang="en-US" sz="4000" b="1" dirty="0">
                <a:solidFill>
                  <a:srgbClr val="AFEA00"/>
                </a:solidFill>
                <a:latin typeface="Arial Black" panose="020B0604020202020204" pitchFamily="34" charset="0"/>
                <a:cs typeface="Arial Black" panose="020B0604020202020204" pitchFamily="34" charset="0"/>
              </a:rPr>
              <a:t>SEATTLE</a:t>
            </a:r>
            <a:r>
              <a:rPr lang="en-US" sz="4000" b="1" dirty="0">
                <a:solidFill>
                  <a:schemeClr val="bg1"/>
                </a:solidFill>
                <a:latin typeface="Arial Black" panose="020B0604020202020204" pitchFamily="34" charset="0"/>
                <a:cs typeface="Arial Black" panose="020B0604020202020204" pitchFamily="34" charset="0"/>
              </a:rPr>
              <a:t>FWC26</a:t>
            </a:r>
          </a:p>
          <a:p>
            <a:r>
              <a:rPr lang="en-US" sz="2800" b="1" dirty="0">
                <a:solidFill>
                  <a:schemeClr val="bg1"/>
                </a:solidFill>
                <a:latin typeface="Arial" panose="020B0604020202020204" pitchFamily="34" charset="0"/>
                <a:cs typeface="Arial" panose="020B0604020202020204" pitchFamily="34" charset="0"/>
              </a:rPr>
              <a:t>HEDDA </a:t>
            </a:r>
            <a:r>
              <a:rPr lang="en-US" sz="2800" b="1" dirty="0" err="1">
                <a:solidFill>
                  <a:schemeClr val="bg1"/>
                </a:solidFill>
                <a:latin typeface="Arial" panose="020B0604020202020204" pitchFamily="34" charset="0"/>
                <a:cs typeface="Arial" panose="020B0604020202020204" pitchFamily="34" charset="0"/>
              </a:rPr>
              <a:t>McLENDON</a:t>
            </a:r>
            <a:endParaRPr lang="en-US" sz="2800" b="1" dirty="0">
              <a:solidFill>
                <a:schemeClr val="bg1"/>
              </a:solidFill>
              <a:latin typeface="Arial" panose="020B0604020202020204" pitchFamily="34" charset="0"/>
              <a:cs typeface="Arial" panose="020B0604020202020204" pitchFamily="34" charset="0"/>
            </a:endParaRPr>
          </a:p>
          <a:p>
            <a:r>
              <a:rPr lang="en-US" b="1" dirty="0">
                <a:solidFill>
                  <a:srgbClr val="AFEA00"/>
                </a:solidFill>
                <a:latin typeface="Arial" panose="020B0604020202020204" pitchFamily="34" charset="0"/>
                <a:cs typeface="Arial" panose="020B0604020202020204" pitchFamily="34" charset="0"/>
              </a:rPr>
              <a:t>Sr. VP of LEGACY</a:t>
            </a:r>
          </a:p>
        </p:txBody>
      </p:sp>
      <p:sp>
        <p:nvSpPr>
          <p:cNvPr id="10" name="TextBox 9">
            <a:extLst>
              <a:ext uri="{FF2B5EF4-FFF2-40B4-BE49-F238E27FC236}">
                <a16:creationId xmlns:a16="http://schemas.microsoft.com/office/drawing/2014/main" id="{621A8903-07A8-1EBB-4678-7DD08A2C696C}"/>
              </a:ext>
            </a:extLst>
          </p:cNvPr>
          <p:cNvSpPr txBox="1"/>
          <p:nvPr/>
        </p:nvSpPr>
        <p:spPr>
          <a:xfrm>
            <a:off x="0" y="102631"/>
            <a:ext cx="7027656" cy="2431435"/>
          </a:xfrm>
          <a:prstGeom prst="rect">
            <a:avLst/>
          </a:prstGeom>
          <a:noFill/>
        </p:spPr>
        <p:txBody>
          <a:bodyPr wrap="square" rtlCol="0">
            <a:spAutoFit/>
          </a:bodyPr>
          <a:lstStyle/>
          <a:p>
            <a:r>
              <a:rPr lang="en-US" sz="4800" b="1" dirty="0">
                <a:solidFill>
                  <a:srgbClr val="AFEA00"/>
                </a:solidFill>
                <a:latin typeface="Arial Black" panose="020B0604020202020204" pitchFamily="34" charset="0"/>
                <a:cs typeface="Arial Black" panose="020B0604020202020204" pitchFamily="34" charset="0"/>
              </a:rPr>
              <a:t>FIFA World Cup 26™</a:t>
            </a:r>
          </a:p>
          <a:p>
            <a:r>
              <a:rPr lang="en-US" sz="4000" b="1" dirty="0">
                <a:solidFill>
                  <a:schemeClr val="bg1"/>
                </a:solidFill>
                <a:latin typeface="Arial" panose="020B0604020202020204" pitchFamily="34" charset="0"/>
                <a:cs typeface="Arial" panose="020B0604020202020204" pitchFamily="34" charset="0"/>
              </a:rPr>
              <a:t>Law and Justice Committee</a:t>
            </a:r>
          </a:p>
          <a:p>
            <a:r>
              <a:rPr lang="en-US" sz="4000" dirty="0">
                <a:solidFill>
                  <a:srgbClr val="1DE9B6"/>
                </a:solidFill>
                <a:latin typeface="Arial" panose="020B0604020202020204" pitchFamily="34" charset="0"/>
                <a:cs typeface="Arial" panose="020B0604020202020204" pitchFamily="34" charset="0"/>
              </a:rPr>
              <a:t>April 1st, 2026</a:t>
            </a:r>
          </a:p>
          <a:p>
            <a:endParaRPr lang="en-US" sz="2400" b="1" dirty="0">
              <a:solidFill>
                <a:srgbClr val="1DE9B6"/>
              </a:solidFill>
              <a:latin typeface="FWC2026-BETA Normal Thin" pitchFamily="2" charset="0"/>
            </a:endParaRPr>
          </a:p>
        </p:txBody>
      </p:sp>
      <p:sp>
        <p:nvSpPr>
          <p:cNvPr id="2" name="Rectangle 1">
            <a:extLst>
              <a:ext uri="{FF2B5EF4-FFF2-40B4-BE49-F238E27FC236}">
                <a16:creationId xmlns:a16="http://schemas.microsoft.com/office/drawing/2014/main" id="{4DA7F75E-A579-4710-C3B4-1952D83D3D58}"/>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a:ln>
                  <a:noFill/>
                </a:ln>
                <a:solidFill>
                  <a:srgbClr val="212121"/>
                </a:solidFill>
                <a:effectLst/>
                <a:latin typeface="Aptos" panose="020B0004020202020204" pitchFamily="34" charset="0"/>
              </a:rPr>
              <a:t> Law and Justice Committee</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1057003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Placeholder 8">
            <a:extLst>
              <a:ext uri="{FF2B5EF4-FFF2-40B4-BE49-F238E27FC236}">
                <a16:creationId xmlns:a16="http://schemas.microsoft.com/office/drawing/2014/main" id="{7F7779BE-A064-560D-5A42-6697D6A36722}"/>
              </a:ext>
            </a:extLst>
          </p:cNvPr>
          <p:cNvSpPr>
            <a:spLocks noGrp="1"/>
          </p:cNvSpPr>
          <p:nvPr>
            <p:ph type="body" sz="quarter" idx="4294967295"/>
          </p:nvPr>
        </p:nvSpPr>
        <p:spPr>
          <a:xfrm>
            <a:off x="6346356" y="0"/>
            <a:ext cx="5845644" cy="6858000"/>
          </a:xfrm>
        </p:spPr>
        <p:txBody>
          <a:bodyPr/>
          <a:lstStyle/>
          <a:p>
            <a:pPr marL="152392" indent="0">
              <a:buNone/>
            </a:pPr>
            <a:r>
              <a:rPr lang="en-US" sz="3600" cap="all" dirty="0">
                <a:solidFill>
                  <a:schemeClr val="bg1"/>
                </a:solidFill>
                <a:latin typeface="Arial Black" panose="020B0A04020102020204" pitchFamily="34" charset="0"/>
              </a:rPr>
              <a:t>Seattle FWC26 is a non-profit</a:t>
            </a:r>
            <a:br>
              <a:rPr lang="en-US" sz="4800" cap="all" dirty="0">
                <a:solidFill>
                  <a:schemeClr val="bg1"/>
                </a:solidFill>
                <a:latin typeface="Arial Black" panose="020B0A04020102020204" pitchFamily="34" charset="0"/>
              </a:rPr>
            </a:br>
            <a:br>
              <a:rPr lang="en-US" sz="2800" cap="all" dirty="0">
                <a:solidFill>
                  <a:schemeClr val="bg1"/>
                </a:solidFill>
                <a:latin typeface="Arial Black" panose="020B0A04020102020204" pitchFamily="34" charset="0"/>
              </a:rPr>
            </a:br>
            <a:r>
              <a:rPr lang="en-US" sz="2800" cap="all" dirty="0">
                <a:solidFill>
                  <a:srgbClr val="1EEAB6"/>
                </a:solidFill>
                <a:latin typeface="Arial" panose="020B0604020202020204" pitchFamily="34" charset="0"/>
                <a:cs typeface="Arial" panose="020B0604020202020204" pitchFamily="34" charset="0"/>
              </a:rPr>
              <a:t>Not </a:t>
            </a:r>
            <a:r>
              <a:rPr lang="en-US" sz="2800" cap="all" dirty="0" err="1">
                <a:solidFill>
                  <a:srgbClr val="1EEAB6"/>
                </a:solidFill>
                <a:latin typeface="Arial" panose="020B0604020202020204" pitchFamily="34" charset="0"/>
                <a:cs typeface="Arial" panose="020B0604020202020204" pitchFamily="34" charset="0"/>
              </a:rPr>
              <a:t>fifa</a:t>
            </a:r>
            <a:br>
              <a:rPr lang="en-US" sz="2800" cap="all" dirty="0">
                <a:solidFill>
                  <a:schemeClr val="bg1"/>
                </a:solidFill>
                <a:latin typeface="Arial" panose="020B0604020202020204" pitchFamily="34" charset="0"/>
                <a:cs typeface="Arial" panose="020B0604020202020204" pitchFamily="34" charset="0"/>
              </a:rPr>
            </a:br>
            <a:br>
              <a:rPr lang="en-US" sz="2800" cap="all" dirty="0">
                <a:solidFill>
                  <a:schemeClr val="bg1"/>
                </a:solidFill>
                <a:latin typeface="Arial" panose="020B0604020202020204" pitchFamily="34" charset="0"/>
                <a:cs typeface="Arial" panose="020B0604020202020204" pitchFamily="34" charset="0"/>
              </a:rPr>
            </a:br>
            <a:r>
              <a:rPr lang="en-US" sz="2800" cap="all" dirty="0">
                <a:solidFill>
                  <a:srgbClr val="1EEAB6"/>
                </a:solidFill>
                <a:latin typeface="Arial" panose="020B0604020202020204" pitchFamily="34" charset="0"/>
                <a:cs typeface="Arial" panose="020B0604020202020204" pitchFamily="34" charset="0"/>
              </a:rPr>
              <a:t>not government</a:t>
            </a:r>
            <a:br>
              <a:rPr lang="en-US" sz="2800" cap="all" dirty="0">
                <a:solidFill>
                  <a:srgbClr val="1EEAB6"/>
                </a:solidFill>
                <a:latin typeface="Arial" panose="020B0604020202020204" pitchFamily="34" charset="0"/>
                <a:cs typeface="Arial" panose="020B0604020202020204" pitchFamily="34" charset="0"/>
              </a:rPr>
            </a:br>
            <a:br>
              <a:rPr lang="en-US" sz="2800" cap="all" dirty="0">
                <a:solidFill>
                  <a:schemeClr val="bg1"/>
                </a:solidFill>
                <a:latin typeface="Arial" panose="020B0604020202020204" pitchFamily="34" charset="0"/>
                <a:cs typeface="Arial" panose="020B0604020202020204" pitchFamily="34" charset="0"/>
              </a:rPr>
            </a:br>
            <a:r>
              <a:rPr lang="en-US" sz="2800" cap="all" dirty="0">
                <a:solidFill>
                  <a:srgbClr val="1EEAB6"/>
                </a:solidFill>
                <a:latin typeface="Arial" panose="020B0604020202020204" pitchFamily="34" charset="0"/>
                <a:cs typeface="Arial" panose="020B0604020202020204" pitchFamily="34" charset="0"/>
              </a:rPr>
              <a:t>not in stadium</a:t>
            </a:r>
            <a:br>
              <a:rPr lang="en-US" sz="2800" cap="all" dirty="0">
                <a:solidFill>
                  <a:srgbClr val="1EEAB6"/>
                </a:solidFill>
                <a:latin typeface="Arial" panose="020B0604020202020204" pitchFamily="34" charset="0"/>
                <a:cs typeface="Arial" panose="020B0604020202020204" pitchFamily="34" charset="0"/>
              </a:rPr>
            </a:br>
            <a:br>
              <a:rPr lang="en-US" sz="2800" cap="all" dirty="0">
                <a:solidFill>
                  <a:srgbClr val="1EEAB6"/>
                </a:solidFill>
                <a:latin typeface="Arial" panose="020B0604020202020204" pitchFamily="34" charset="0"/>
                <a:cs typeface="Arial" panose="020B0604020202020204" pitchFamily="34" charset="0"/>
              </a:rPr>
            </a:br>
            <a:r>
              <a:rPr lang="en-US" sz="2800" b="1" cap="all" dirty="0">
                <a:solidFill>
                  <a:prstClr val="white"/>
                </a:solidFill>
                <a:latin typeface="Arial" panose="020B0604020202020204" pitchFamily="34" charset="0"/>
                <a:cs typeface="Arial" panose="020B0604020202020204" pitchFamily="34" charset="0"/>
              </a:rPr>
              <a:t>role/responsibility</a:t>
            </a:r>
            <a:br>
              <a:rPr lang="en-US" sz="2800" cap="all" dirty="0">
                <a:solidFill>
                  <a:prstClr val="white"/>
                </a:solidFill>
                <a:latin typeface="Arial" panose="020B0604020202020204" pitchFamily="34" charset="0"/>
                <a:cs typeface="Arial" panose="020B0604020202020204" pitchFamily="34" charset="0"/>
              </a:rPr>
            </a:br>
            <a:r>
              <a:rPr lang="en-US" sz="2800" cap="all" dirty="0">
                <a:solidFill>
                  <a:srgbClr val="AFEA00"/>
                </a:solidFill>
                <a:latin typeface="Arial" panose="020B0604020202020204" pitchFamily="34" charset="0"/>
                <a:cs typeface="Arial" panose="020B0604020202020204" pitchFamily="34" charset="0"/>
              </a:rPr>
              <a:t>to coordinate amongst all parties and plan a safe, responsible, and fun tournament</a:t>
            </a:r>
            <a:endParaRPr lang="en-US" sz="2800" dirty="0">
              <a:solidFill>
                <a:schemeClr val="bg1"/>
              </a:solidFill>
            </a:endParaRPr>
          </a:p>
        </p:txBody>
      </p:sp>
      <p:pic>
        <p:nvPicPr>
          <p:cNvPr id="4" name="Picture 3" descr="A screen shot of a phone&#10;&#10;Description automatically generated">
            <a:extLst>
              <a:ext uri="{FF2B5EF4-FFF2-40B4-BE49-F238E27FC236}">
                <a16:creationId xmlns:a16="http://schemas.microsoft.com/office/drawing/2014/main" id="{24508407-7145-1E91-445B-8BD4027CCB69}"/>
              </a:ext>
            </a:extLst>
          </p:cNvPr>
          <p:cNvPicPr>
            <a:picLocks noChangeAspect="1"/>
          </p:cNvPicPr>
          <p:nvPr/>
        </p:nvPicPr>
        <p:blipFill>
          <a:blip r:embed="rId3"/>
          <a:stretch>
            <a:fillRect/>
          </a:stretch>
        </p:blipFill>
        <p:spPr>
          <a:xfrm>
            <a:off x="0" y="0"/>
            <a:ext cx="6346356" cy="6858000"/>
          </a:xfrm>
          <a:prstGeom prst="rect">
            <a:avLst/>
          </a:prstGeom>
        </p:spPr>
      </p:pic>
      <p:sp>
        <p:nvSpPr>
          <p:cNvPr id="5" name="TextBox 4">
            <a:extLst>
              <a:ext uri="{FF2B5EF4-FFF2-40B4-BE49-F238E27FC236}">
                <a16:creationId xmlns:a16="http://schemas.microsoft.com/office/drawing/2014/main" id="{881685AD-313A-11F9-EDE0-302543A42680}"/>
              </a:ext>
            </a:extLst>
          </p:cNvPr>
          <p:cNvSpPr txBox="1"/>
          <p:nvPr/>
        </p:nvSpPr>
        <p:spPr>
          <a:xfrm>
            <a:off x="664169" y="5804461"/>
            <a:ext cx="4457187" cy="830997"/>
          </a:xfrm>
          <a:prstGeom prst="rect">
            <a:avLst/>
          </a:prstGeom>
          <a:solidFill>
            <a:schemeClr val="bg1"/>
          </a:solidFill>
        </p:spPr>
        <p:txBody>
          <a:bodyPr wrap="square" rtlCol="0">
            <a:spAutoFit/>
          </a:bodyPr>
          <a:lstStyle/>
          <a:p>
            <a:pPr algn="ctr"/>
            <a:r>
              <a:rPr lang="en-US" sz="2400" b="1" dirty="0">
                <a:solidFill>
                  <a:srgbClr val="1DE9B6"/>
                </a:solidFill>
                <a:latin typeface="Arial Black" panose="020B0604020202020204" pitchFamily="34" charset="0"/>
                <a:cs typeface="Arial Black" panose="020B0604020202020204" pitchFamily="34" charset="0"/>
              </a:rPr>
              <a:t>Round of 32</a:t>
            </a:r>
            <a:r>
              <a:rPr lang="en-US" sz="2400" b="1" dirty="0">
                <a:solidFill>
                  <a:srgbClr val="4A148D"/>
                </a:solidFill>
              </a:rPr>
              <a:t>    Jul 1 @ 1:00</a:t>
            </a:r>
          </a:p>
          <a:p>
            <a:pPr algn="ctr"/>
            <a:r>
              <a:rPr lang="en-US" sz="2400" b="1" dirty="0">
                <a:solidFill>
                  <a:srgbClr val="1DE9B6"/>
                </a:solidFill>
                <a:latin typeface="Arial Black" panose="020B0604020202020204" pitchFamily="34" charset="0"/>
                <a:cs typeface="Arial Black" panose="020B0604020202020204" pitchFamily="34" charset="0"/>
              </a:rPr>
              <a:t>Round of 16</a:t>
            </a:r>
            <a:r>
              <a:rPr lang="en-US" sz="2400" b="1" dirty="0">
                <a:solidFill>
                  <a:srgbClr val="1DE9B6"/>
                </a:solidFill>
              </a:rPr>
              <a:t> </a:t>
            </a:r>
            <a:r>
              <a:rPr lang="en-US" sz="2400" b="1" dirty="0">
                <a:solidFill>
                  <a:srgbClr val="4A148D"/>
                </a:solidFill>
              </a:rPr>
              <a:t>   Jul 6 @ 5:00</a:t>
            </a:r>
          </a:p>
        </p:txBody>
      </p:sp>
    </p:spTree>
    <p:extLst>
      <p:ext uri="{BB962C8B-B14F-4D97-AF65-F5344CB8AC3E}">
        <p14:creationId xmlns:p14="http://schemas.microsoft.com/office/powerpoint/2010/main" val="360248871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F66A0F-38A4-EBA8-A81A-ADE439DD21BA}"/>
              </a:ext>
            </a:extLst>
          </p:cNvPr>
          <p:cNvSpPr>
            <a:spLocks noGrp="1"/>
          </p:cNvSpPr>
          <p:nvPr>
            <p:ph type="title"/>
          </p:nvPr>
        </p:nvSpPr>
        <p:spPr>
          <a:xfrm>
            <a:off x="415600" y="464413"/>
            <a:ext cx="11360800" cy="763600"/>
          </a:xfrm>
        </p:spPr>
        <p:txBody>
          <a:bodyPr>
            <a:normAutofit fontScale="90000"/>
          </a:bodyPr>
          <a:lstStyle/>
          <a:p>
            <a:r>
              <a:rPr lang="en-US" sz="5333" dirty="0">
                <a:solidFill>
                  <a:srgbClr val="AFEA00"/>
                </a:solidFill>
                <a:latin typeface="Montserrat" pitchFamily="2" charset="77"/>
              </a:rPr>
              <a:t>Why It Matters</a:t>
            </a:r>
            <a:br>
              <a:rPr lang="en-US" b="1" i="1" dirty="0"/>
            </a:br>
            <a:endParaRPr lang="en-US" dirty="0"/>
          </a:p>
        </p:txBody>
      </p:sp>
      <p:sp>
        <p:nvSpPr>
          <p:cNvPr id="3" name="Text Placeholder 2">
            <a:extLst>
              <a:ext uri="{FF2B5EF4-FFF2-40B4-BE49-F238E27FC236}">
                <a16:creationId xmlns:a16="http://schemas.microsoft.com/office/drawing/2014/main" id="{45358D84-1202-0C73-7311-52AD18667679}"/>
              </a:ext>
            </a:extLst>
          </p:cNvPr>
          <p:cNvSpPr>
            <a:spLocks noGrp="1"/>
          </p:cNvSpPr>
          <p:nvPr>
            <p:ph type="body" idx="1"/>
          </p:nvPr>
        </p:nvSpPr>
        <p:spPr>
          <a:xfrm>
            <a:off x="415600" y="1536634"/>
            <a:ext cx="11360800" cy="4981397"/>
          </a:xfrm>
        </p:spPr>
        <p:txBody>
          <a:bodyPr>
            <a:normAutofit fontScale="92500" lnSpcReduction="20000"/>
          </a:bodyPr>
          <a:lstStyle/>
          <a:p>
            <a:pPr lvl="0"/>
            <a:r>
              <a:rPr lang="en-US" sz="2667" dirty="0">
                <a:solidFill>
                  <a:schemeClr val="bg1"/>
                </a:solidFill>
                <a:latin typeface="Montserrat" pitchFamily="2" charset="77"/>
              </a:rPr>
              <a:t>Major events like FWC26 increase vulnerability due to crowds and transient populations.</a:t>
            </a:r>
          </a:p>
          <a:p>
            <a:pPr lvl="0"/>
            <a:endParaRPr lang="en-US" sz="2667" dirty="0">
              <a:solidFill>
                <a:schemeClr val="bg1"/>
              </a:solidFill>
              <a:latin typeface="Montserrat" pitchFamily="2" charset="77"/>
            </a:endParaRPr>
          </a:p>
          <a:p>
            <a:pPr lvl="0"/>
            <a:r>
              <a:rPr lang="en-US" sz="2667" dirty="0">
                <a:solidFill>
                  <a:schemeClr val="bg1"/>
                </a:solidFill>
                <a:latin typeface="Montserrat" pitchFamily="2" charset="77"/>
              </a:rPr>
              <a:t>Trafficking poses serious risks to staff, customers, the community, and brand reputation.</a:t>
            </a:r>
          </a:p>
          <a:p>
            <a:pPr lvl="0"/>
            <a:endParaRPr lang="en-US" sz="2667" dirty="0">
              <a:solidFill>
                <a:schemeClr val="bg1"/>
              </a:solidFill>
              <a:latin typeface="Montserrat" pitchFamily="2" charset="77"/>
            </a:endParaRPr>
          </a:p>
          <a:p>
            <a:pPr lvl="0"/>
            <a:r>
              <a:rPr lang="en-US" sz="2667" dirty="0">
                <a:solidFill>
                  <a:schemeClr val="bg1"/>
                </a:solidFill>
                <a:latin typeface="Montserrat" pitchFamily="2" charset="77"/>
              </a:rPr>
              <a:t>Informed individuals can take proactive steps to prevent trafficking, especially in high-risk industries like hospitality, transportation, and events.</a:t>
            </a:r>
          </a:p>
          <a:p>
            <a:pPr lvl="0"/>
            <a:endParaRPr lang="en-US" sz="2667" dirty="0">
              <a:solidFill>
                <a:schemeClr val="bg1"/>
              </a:solidFill>
              <a:latin typeface="Montserrat" pitchFamily="2" charset="77"/>
            </a:endParaRPr>
          </a:p>
          <a:p>
            <a:pPr lvl="0"/>
            <a:r>
              <a:rPr lang="en-US" sz="2667" dirty="0">
                <a:solidFill>
                  <a:schemeClr val="bg1"/>
                </a:solidFill>
                <a:latin typeface="Montserrat" pitchFamily="2" charset="77"/>
              </a:rPr>
              <a:t>A well-trained public is a powerful deterrent—communities become safer when more people are educated and vigilant.</a:t>
            </a:r>
          </a:p>
          <a:p>
            <a:pPr marL="152396" indent="0">
              <a:buNone/>
            </a:pPr>
            <a:endParaRPr lang="en-US" dirty="0"/>
          </a:p>
        </p:txBody>
      </p:sp>
    </p:spTree>
    <p:extLst>
      <p:ext uri="{BB962C8B-B14F-4D97-AF65-F5344CB8AC3E}">
        <p14:creationId xmlns:p14="http://schemas.microsoft.com/office/powerpoint/2010/main" val="39955415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BC8A2F-AA64-7B22-029A-A2D1D6BB3FFD}"/>
              </a:ext>
            </a:extLst>
          </p:cNvPr>
          <p:cNvSpPr>
            <a:spLocks noGrp="1"/>
          </p:cNvSpPr>
          <p:nvPr>
            <p:ph type="title"/>
          </p:nvPr>
        </p:nvSpPr>
        <p:spPr>
          <a:xfrm>
            <a:off x="787450" y="22482"/>
            <a:ext cx="10515600" cy="1587243"/>
          </a:xfrm>
        </p:spPr>
        <p:txBody>
          <a:bodyPr>
            <a:normAutofit/>
          </a:bodyPr>
          <a:lstStyle/>
          <a:p>
            <a:pPr algn="ctr" fontAlgn="ctr">
              <a:spcAft>
                <a:spcPts val="1500"/>
              </a:spcAft>
            </a:pPr>
            <a:r>
              <a:rPr lang="en-US" sz="4800" b="1" dirty="0">
                <a:solidFill>
                  <a:schemeClr val="accent3"/>
                </a:solidFill>
                <a:latin typeface="Montserrat" pitchFamily="2" charset="77"/>
              </a:rPr>
              <a:t>Human Trafficking </a:t>
            </a:r>
            <a:br>
              <a:rPr lang="en-US" sz="4800" b="1" dirty="0">
                <a:solidFill>
                  <a:schemeClr val="accent3"/>
                </a:solidFill>
                <a:latin typeface="Montserrat" pitchFamily="2" charset="77"/>
              </a:rPr>
            </a:br>
            <a:r>
              <a:rPr lang="en-US" sz="4800" b="1" dirty="0">
                <a:solidFill>
                  <a:schemeClr val="accent3"/>
                </a:solidFill>
                <a:latin typeface="Montserrat" pitchFamily="2" charset="77"/>
              </a:rPr>
              <a:t>Prevention vs Mitigation</a:t>
            </a:r>
            <a:endParaRPr lang="en-US" sz="4800" dirty="0">
              <a:solidFill>
                <a:schemeClr val="accent3"/>
              </a:solidFill>
              <a:latin typeface="Montserrat" pitchFamily="2" charset="77"/>
            </a:endParaRPr>
          </a:p>
        </p:txBody>
      </p:sp>
      <p:sp>
        <p:nvSpPr>
          <p:cNvPr id="3" name="Text Placeholder 2">
            <a:extLst>
              <a:ext uri="{FF2B5EF4-FFF2-40B4-BE49-F238E27FC236}">
                <a16:creationId xmlns:a16="http://schemas.microsoft.com/office/drawing/2014/main" id="{E41D9BA0-FA74-5B71-F154-9F3046FBD52B}"/>
              </a:ext>
            </a:extLst>
          </p:cNvPr>
          <p:cNvSpPr>
            <a:spLocks noGrp="1"/>
          </p:cNvSpPr>
          <p:nvPr>
            <p:ph type="body" idx="1"/>
          </p:nvPr>
        </p:nvSpPr>
        <p:spPr/>
        <p:txBody>
          <a:bodyPr>
            <a:normAutofit/>
          </a:bodyPr>
          <a:lstStyle/>
          <a:p>
            <a:r>
              <a:rPr lang="en-US" sz="3600" dirty="0">
                <a:solidFill>
                  <a:schemeClr val="bg1"/>
                </a:solidFill>
                <a:latin typeface="Montserrat" pitchFamily="2" charset="77"/>
              </a:rPr>
              <a:t>Prevention	</a:t>
            </a:r>
          </a:p>
        </p:txBody>
      </p:sp>
      <p:sp>
        <p:nvSpPr>
          <p:cNvPr id="4" name="Content Placeholder 3">
            <a:extLst>
              <a:ext uri="{FF2B5EF4-FFF2-40B4-BE49-F238E27FC236}">
                <a16:creationId xmlns:a16="http://schemas.microsoft.com/office/drawing/2014/main" id="{729456A4-415A-56FE-D580-1718232378A1}"/>
              </a:ext>
            </a:extLst>
          </p:cNvPr>
          <p:cNvSpPr>
            <a:spLocks noGrp="1"/>
          </p:cNvSpPr>
          <p:nvPr>
            <p:ph sz="half" idx="2"/>
          </p:nvPr>
        </p:nvSpPr>
        <p:spPr>
          <a:xfrm>
            <a:off x="787450" y="2505075"/>
            <a:ext cx="5157787" cy="3684588"/>
          </a:xfrm>
        </p:spPr>
        <p:txBody>
          <a:bodyPr>
            <a:normAutofit/>
          </a:bodyPr>
          <a:lstStyle/>
          <a:p>
            <a:pPr fontAlgn="ctr">
              <a:spcBef>
                <a:spcPts val="750"/>
              </a:spcBef>
              <a:spcAft>
                <a:spcPts val="600"/>
              </a:spcAft>
              <a:buFont typeface="Arial" panose="020B0604020202020204" pitchFamily="34" charset="0"/>
              <a:buChar char="•"/>
            </a:pPr>
            <a:r>
              <a:rPr lang="en-US" sz="2000" b="1" dirty="0">
                <a:solidFill>
                  <a:schemeClr val="bg1"/>
                </a:solidFill>
                <a:effectLst/>
                <a:latin typeface="Montserrat" pitchFamily="2" charset="77"/>
              </a:rPr>
              <a:t>Training</a:t>
            </a:r>
            <a:r>
              <a:rPr lang="en-US" sz="2000" dirty="0">
                <a:solidFill>
                  <a:schemeClr val="bg1"/>
                </a:solidFill>
                <a:effectLst/>
                <a:latin typeface="Montserrat" pitchFamily="2" charset="77"/>
              </a:rPr>
              <a:t>.</a:t>
            </a:r>
          </a:p>
          <a:p>
            <a:pPr marL="457200" lvl="1" indent="0" fontAlgn="ctr">
              <a:spcBef>
                <a:spcPts val="750"/>
              </a:spcBef>
              <a:spcAft>
                <a:spcPts val="600"/>
              </a:spcAft>
              <a:buNone/>
            </a:pPr>
            <a:r>
              <a:rPr lang="en-US" sz="2000" dirty="0">
                <a:solidFill>
                  <a:schemeClr val="bg1"/>
                </a:solidFill>
                <a:latin typeface="Montserrat" pitchFamily="2" charset="77"/>
              </a:rPr>
              <a:t>R</a:t>
            </a:r>
            <a:r>
              <a:rPr lang="en-US" sz="2000" b="0" i="0" u="none" strike="noStrike" dirty="0">
                <a:solidFill>
                  <a:schemeClr val="bg1"/>
                </a:solidFill>
                <a:effectLst/>
                <a:latin typeface="Montserrat" pitchFamily="2" charset="77"/>
              </a:rPr>
              <a:t>ecognize the signs of human trafficking and know how to respond safely and effectively.</a:t>
            </a:r>
          </a:p>
          <a:p>
            <a:pPr fontAlgn="ctr">
              <a:spcBef>
                <a:spcPts val="750"/>
              </a:spcBef>
              <a:spcAft>
                <a:spcPts val="600"/>
              </a:spcAft>
            </a:pPr>
            <a:r>
              <a:rPr lang="en-US" sz="2000" b="1" dirty="0">
                <a:solidFill>
                  <a:schemeClr val="bg1"/>
                </a:solidFill>
                <a:effectLst/>
                <a:latin typeface="Montserrat" pitchFamily="2" charset="77"/>
              </a:rPr>
              <a:t>Antitrafficking Campaigns</a:t>
            </a:r>
            <a:r>
              <a:rPr lang="en-US" sz="2000" b="1" dirty="0">
                <a:solidFill>
                  <a:schemeClr val="bg1"/>
                </a:solidFill>
                <a:latin typeface="Montserrat" pitchFamily="2" charset="77"/>
              </a:rPr>
              <a:t>.</a:t>
            </a:r>
            <a:r>
              <a:rPr lang="en-US" sz="2000" dirty="0">
                <a:solidFill>
                  <a:schemeClr val="bg1"/>
                </a:solidFill>
                <a:effectLst/>
                <a:latin typeface="Montserrat" pitchFamily="2" charset="77"/>
              </a:rPr>
              <a:t>   </a:t>
            </a:r>
          </a:p>
          <a:p>
            <a:pPr marL="457200" lvl="1" indent="0" fontAlgn="ctr">
              <a:spcBef>
                <a:spcPts val="750"/>
              </a:spcBef>
              <a:spcAft>
                <a:spcPts val="600"/>
              </a:spcAft>
              <a:buNone/>
            </a:pPr>
            <a:r>
              <a:rPr lang="en-US" sz="2000" dirty="0">
                <a:solidFill>
                  <a:schemeClr val="bg1"/>
                </a:solidFill>
                <a:effectLst/>
                <a:latin typeface="Montserrat" pitchFamily="2" charset="77"/>
              </a:rPr>
              <a:t>P</a:t>
            </a:r>
            <a:r>
              <a:rPr lang="en-US" sz="2000" dirty="0">
                <a:solidFill>
                  <a:schemeClr val="bg1"/>
                </a:solidFill>
                <a:latin typeface="Montserrat" pitchFamily="2" charset="77"/>
              </a:rPr>
              <a:t>ublic awareness campaign that  aims to educate people about human trafficking and how to respond to it</a:t>
            </a:r>
            <a:r>
              <a:rPr lang="en-US" sz="2000" b="0" i="0" u="none" strike="noStrike" dirty="0">
                <a:solidFill>
                  <a:schemeClr val="bg1"/>
                </a:solidFill>
                <a:effectLst/>
                <a:latin typeface="Montserrat" pitchFamily="2" charset="77"/>
              </a:rPr>
              <a:t>.</a:t>
            </a:r>
          </a:p>
        </p:txBody>
      </p:sp>
      <p:sp>
        <p:nvSpPr>
          <p:cNvPr id="5" name="Text Placeholder 4">
            <a:extLst>
              <a:ext uri="{FF2B5EF4-FFF2-40B4-BE49-F238E27FC236}">
                <a16:creationId xmlns:a16="http://schemas.microsoft.com/office/drawing/2014/main" id="{1D331030-5271-4CD5-BA17-3CF4A8A3E8B5}"/>
              </a:ext>
            </a:extLst>
          </p:cNvPr>
          <p:cNvSpPr>
            <a:spLocks noGrp="1"/>
          </p:cNvSpPr>
          <p:nvPr>
            <p:ph type="body" sz="quarter" idx="3"/>
          </p:nvPr>
        </p:nvSpPr>
        <p:spPr>
          <a:xfrm>
            <a:off x="6626125" y="1672422"/>
            <a:ext cx="5183188" cy="823912"/>
          </a:xfrm>
        </p:spPr>
        <p:txBody>
          <a:bodyPr>
            <a:normAutofit/>
          </a:bodyPr>
          <a:lstStyle/>
          <a:p>
            <a:r>
              <a:rPr lang="en-US" sz="3600" dirty="0">
                <a:solidFill>
                  <a:schemeClr val="bg1"/>
                </a:solidFill>
                <a:latin typeface="Montserrat" pitchFamily="2" charset="77"/>
              </a:rPr>
              <a:t>Mitigation</a:t>
            </a:r>
          </a:p>
        </p:txBody>
      </p:sp>
      <p:sp>
        <p:nvSpPr>
          <p:cNvPr id="6" name="Content Placeholder 5">
            <a:extLst>
              <a:ext uri="{FF2B5EF4-FFF2-40B4-BE49-F238E27FC236}">
                <a16:creationId xmlns:a16="http://schemas.microsoft.com/office/drawing/2014/main" id="{149FD24A-6664-9027-2D42-926E73B60AC8}"/>
              </a:ext>
            </a:extLst>
          </p:cNvPr>
          <p:cNvSpPr>
            <a:spLocks noGrp="1"/>
          </p:cNvSpPr>
          <p:nvPr>
            <p:ph sz="quarter" idx="4"/>
          </p:nvPr>
        </p:nvSpPr>
        <p:spPr>
          <a:xfrm>
            <a:off x="6626125" y="2505075"/>
            <a:ext cx="5183188" cy="3684588"/>
          </a:xfrm>
        </p:spPr>
        <p:txBody>
          <a:bodyPr>
            <a:normAutofit/>
          </a:bodyPr>
          <a:lstStyle/>
          <a:p>
            <a:pPr algn="l">
              <a:spcBef>
                <a:spcPts val="750"/>
              </a:spcBef>
              <a:spcAft>
                <a:spcPts val="600"/>
              </a:spcAft>
              <a:buFont typeface="Arial" panose="020B0604020202020204" pitchFamily="34" charset="0"/>
              <a:buChar char="•"/>
            </a:pPr>
            <a:r>
              <a:rPr lang="en-US" sz="2000" b="1" i="0" u="none" strike="noStrike" dirty="0">
                <a:solidFill>
                  <a:schemeClr val="bg1"/>
                </a:solidFill>
                <a:effectLst/>
                <a:latin typeface="Montserrat" pitchFamily="2" charset="77"/>
              </a:rPr>
              <a:t>Victim Services. </a:t>
            </a:r>
          </a:p>
          <a:p>
            <a:pPr marL="457200" lvl="1" indent="0">
              <a:spcBef>
                <a:spcPts val="750"/>
              </a:spcBef>
              <a:spcAft>
                <a:spcPts val="600"/>
              </a:spcAft>
              <a:buNone/>
            </a:pPr>
            <a:r>
              <a:rPr lang="en-US" sz="2000" b="1" dirty="0">
                <a:solidFill>
                  <a:schemeClr val="bg1"/>
                </a:solidFill>
                <a:latin typeface="Montserrat" pitchFamily="2" charset="77"/>
              </a:rPr>
              <a:t>S</a:t>
            </a:r>
            <a:r>
              <a:rPr lang="en-US" sz="2000" i="0" u="none" strike="noStrike" dirty="0">
                <a:solidFill>
                  <a:schemeClr val="bg1"/>
                </a:solidFill>
                <a:effectLst/>
                <a:latin typeface="Montserrat" pitchFamily="2" charset="77"/>
              </a:rPr>
              <a:t>upport services or campaign to help victims access services.</a:t>
            </a:r>
            <a:endParaRPr lang="en-US" sz="2000" b="1" i="0" u="none" strike="noStrike" dirty="0">
              <a:solidFill>
                <a:srgbClr val="92D050"/>
              </a:solidFill>
              <a:effectLst/>
              <a:latin typeface="Montserrat" pitchFamily="2" charset="77"/>
            </a:endParaRPr>
          </a:p>
          <a:p>
            <a:pPr algn="l">
              <a:spcBef>
                <a:spcPts val="750"/>
              </a:spcBef>
              <a:spcAft>
                <a:spcPts val="600"/>
              </a:spcAft>
              <a:buFont typeface="Arial" panose="020B0604020202020204" pitchFamily="34" charset="0"/>
              <a:buChar char="•"/>
            </a:pPr>
            <a:r>
              <a:rPr lang="en-US" sz="2000" b="1" i="0" u="none" strike="noStrike" dirty="0">
                <a:solidFill>
                  <a:schemeClr val="bg1"/>
                </a:solidFill>
                <a:effectLst/>
                <a:latin typeface="Montserrat" pitchFamily="2" charset="77"/>
              </a:rPr>
              <a:t>Respond</a:t>
            </a:r>
            <a:r>
              <a:rPr lang="en-US" sz="2000" dirty="0">
                <a:solidFill>
                  <a:schemeClr val="bg1"/>
                </a:solidFill>
                <a:latin typeface="Montserrat" pitchFamily="2" charset="77"/>
              </a:rPr>
              <a:t>. </a:t>
            </a:r>
          </a:p>
          <a:p>
            <a:pPr marL="457200" lvl="1" indent="0">
              <a:spcBef>
                <a:spcPts val="750"/>
              </a:spcBef>
              <a:spcAft>
                <a:spcPts val="600"/>
              </a:spcAft>
              <a:buNone/>
            </a:pPr>
            <a:r>
              <a:rPr lang="en-US" sz="2000" b="0" i="0" u="none" strike="noStrike" dirty="0">
                <a:solidFill>
                  <a:schemeClr val="bg1"/>
                </a:solidFill>
                <a:effectLst/>
                <a:latin typeface="Montserrat" pitchFamily="2" charset="77"/>
              </a:rPr>
              <a:t>Provide an immediate response to violence as it occurs.</a:t>
            </a:r>
          </a:p>
          <a:p>
            <a:pPr marL="0" indent="0" algn="l">
              <a:spcBef>
                <a:spcPts val="750"/>
              </a:spcBef>
              <a:spcAft>
                <a:spcPts val="600"/>
              </a:spcAft>
              <a:buNone/>
            </a:pPr>
            <a:endParaRPr lang="en-US" b="0" i="0" u="none" strike="noStrike" dirty="0">
              <a:solidFill>
                <a:schemeClr val="bg1"/>
              </a:solidFill>
              <a:effectLst/>
              <a:latin typeface="Montserrat" pitchFamily="2" charset="77"/>
            </a:endParaRPr>
          </a:p>
        </p:txBody>
      </p:sp>
      <p:sp>
        <p:nvSpPr>
          <p:cNvPr id="7" name="Frame 6">
            <a:extLst>
              <a:ext uri="{FF2B5EF4-FFF2-40B4-BE49-F238E27FC236}">
                <a16:creationId xmlns:a16="http://schemas.microsoft.com/office/drawing/2014/main" id="{9682F9ED-E70D-E6EB-A744-55FD5C36F23D}"/>
              </a:ext>
            </a:extLst>
          </p:cNvPr>
          <p:cNvSpPr/>
          <p:nvPr/>
        </p:nvSpPr>
        <p:spPr>
          <a:xfrm>
            <a:off x="211238" y="1681163"/>
            <a:ext cx="5960962" cy="4684913"/>
          </a:xfrm>
          <a:prstGeom prst="frame">
            <a:avLst>
              <a:gd name="adj1" fmla="val 5027"/>
            </a:avLst>
          </a:prstGeom>
          <a:solidFill>
            <a:srgbClr val="1DE9B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18646219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3F8C80-226B-F009-302B-F3260CB93300}"/>
              </a:ext>
            </a:extLst>
          </p:cNvPr>
          <p:cNvSpPr>
            <a:spLocks noGrp="1"/>
          </p:cNvSpPr>
          <p:nvPr>
            <p:ph type="title"/>
          </p:nvPr>
        </p:nvSpPr>
        <p:spPr>
          <a:xfrm>
            <a:off x="415600" y="499583"/>
            <a:ext cx="11360800" cy="1282918"/>
          </a:xfrm>
        </p:spPr>
        <p:txBody>
          <a:bodyPr>
            <a:noAutofit/>
          </a:bodyPr>
          <a:lstStyle/>
          <a:p>
            <a:r>
              <a:rPr lang="en-US" sz="4000" dirty="0">
                <a:solidFill>
                  <a:srgbClr val="AFEA00"/>
                </a:solidFill>
                <a:latin typeface="Montserrat" pitchFamily="2" charset="77"/>
              </a:rPr>
              <a:t>Human Trafficking Prevention Strategy</a:t>
            </a:r>
          </a:p>
        </p:txBody>
      </p:sp>
      <p:sp>
        <p:nvSpPr>
          <p:cNvPr id="3" name="Text Placeholder 2">
            <a:extLst>
              <a:ext uri="{FF2B5EF4-FFF2-40B4-BE49-F238E27FC236}">
                <a16:creationId xmlns:a16="http://schemas.microsoft.com/office/drawing/2014/main" id="{0E5D83CF-A67B-0A26-24D2-7B00084B2937}"/>
              </a:ext>
            </a:extLst>
          </p:cNvPr>
          <p:cNvSpPr>
            <a:spLocks noGrp="1"/>
          </p:cNvSpPr>
          <p:nvPr>
            <p:ph type="body" idx="1"/>
          </p:nvPr>
        </p:nvSpPr>
        <p:spPr>
          <a:xfrm>
            <a:off x="415600" y="1536633"/>
            <a:ext cx="11360800" cy="5139939"/>
          </a:xfrm>
        </p:spPr>
        <p:txBody>
          <a:bodyPr>
            <a:normAutofit/>
          </a:bodyPr>
          <a:lstStyle/>
          <a:p>
            <a:pPr marL="152396" indent="0">
              <a:buNone/>
            </a:pPr>
            <a:r>
              <a:rPr lang="en-US" sz="2800" dirty="0">
                <a:solidFill>
                  <a:schemeClr val="bg1"/>
                </a:solidFill>
                <a:latin typeface="Montserrat" pitchFamily="2" charset="77"/>
              </a:rPr>
              <a:t>Our current focus based on community engagement to date is on:</a:t>
            </a:r>
          </a:p>
          <a:p>
            <a:pPr marL="152396" indent="0">
              <a:buNone/>
            </a:pPr>
            <a:r>
              <a:rPr lang="en-US" sz="2800" dirty="0">
                <a:solidFill>
                  <a:schemeClr val="bg1"/>
                </a:solidFill>
                <a:latin typeface="Montserrat" pitchFamily="2" charset="77"/>
              </a:rPr>
              <a:t> </a:t>
            </a:r>
          </a:p>
          <a:p>
            <a:pPr fontAlgn="ctr">
              <a:buFont typeface="Arial" panose="020B0604020202020204" pitchFamily="34" charset="0"/>
              <a:buChar char="•"/>
            </a:pPr>
            <a:r>
              <a:rPr lang="en-US" sz="2800" dirty="0">
                <a:solidFill>
                  <a:schemeClr val="bg1"/>
                </a:solidFill>
                <a:latin typeface="Montserrat" pitchFamily="2" charset="77"/>
              </a:rPr>
              <a:t>Support Survivor Advisor Pilot</a:t>
            </a:r>
            <a:endParaRPr lang="en-US" sz="2400" dirty="0">
              <a:latin typeface="Montserrat" pitchFamily="2" charset="77"/>
            </a:endParaRPr>
          </a:p>
          <a:p>
            <a:pPr fontAlgn="ctr">
              <a:buFont typeface="Arial" panose="020B0604020202020204" pitchFamily="34" charset="0"/>
              <a:buChar char="•"/>
            </a:pPr>
            <a:endParaRPr lang="en-US" sz="2800" dirty="0">
              <a:solidFill>
                <a:schemeClr val="bg1"/>
              </a:solidFill>
              <a:latin typeface="Montserrat" pitchFamily="2" charset="77"/>
            </a:endParaRPr>
          </a:p>
          <a:p>
            <a:pPr fontAlgn="ctr">
              <a:buFont typeface="Arial" panose="020B0604020202020204" pitchFamily="34" charset="0"/>
              <a:buChar char="•"/>
            </a:pPr>
            <a:r>
              <a:rPr lang="en-US" sz="2800" dirty="0">
                <a:solidFill>
                  <a:schemeClr val="bg1"/>
                </a:solidFill>
                <a:latin typeface="Montserrat" pitchFamily="2" charset="77"/>
              </a:rPr>
              <a:t>Amplify Mi</a:t>
            </a:r>
            <a:r>
              <a:rPr lang="en-US" sz="2800" dirty="0">
                <a:solidFill>
                  <a:schemeClr val="bg1"/>
                </a:solidFill>
              </a:rPr>
              <a:t>ssing and Murdered Indigenous Women </a:t>
            </a:r>
            <a:r>
              <a:rPr lang="en-US" sz="2800" dirty="0">
                <a:solidFill>
                  <a:schemeClr val="bg1"/>
                </a:solidFill>
                <a:latin typeface="Montserrat" pitchFamily="2" charset="77"/>
              </a:rPr>
              <a:t>Awareness</a:t>
            </a:r>
          </a:p>
          <a:p>
            <a:pPr fontAlgn="ctr">
              <a:buFont typeface="Arial" panose="020B0604020202020204" pitchFamily="34" charset="0"/>
              <a:buChar char="•"/>
            </a:pPr>
            <a:endParaRPr lang="en-US" sz="2800" dirty="0">
              <a:solidFill>
                <a:schemeClr val="bg1"/>
              </a:solidFill>
              <a:latin typeface="Montserrat" pitchFamily="2" charset="77"/>
            </a:endParaRPr>
          </a:p>
          <a:p>
            <a:pPr fontAlgn="ctr">
              <a:buFont typeface="Arial" panose="020B0604020202020204" pitchFamily="34" charset="0"/>
              <a:buChar char="•"/>
            </a:pPr>
            <a:r>
              <a:rPr lang="en-US" sz="2800" dirty="0">
                <a:solidFill>
                  <a:schemeClr val="bg1"/>
                </a:solidFill>
                <a:latin typeface="Montserrat" pitchFamily="2" charset="77"/>
              </a:rPr>
              <a:t>Train Businesses and Workers</a:t>
            </a:r>
          </a:p>
          <a:p>
            <a:pPr marL="152396" indent="0" fontAlgn="ctr">
              <a:buNone/>
            </a:pPr>
            <a:endParaRPr lang="en-US" sz="2800" dirty="0">
              <a:solidFill>
                <a:schemeClr val="bg1"/>
              </a:solidFill>
              <a:latin typeface="Montserrat" pitchFamily="2" charset="77"/>
            </a:endParaRPr>
          </a:p>
          <a:p>
            <a:pPr fontAlgn="ctr">
              <a:buFont typeface="+mj-lt"/>
              <a:buAutoNum type="arabicPeriod"/>
            </a:pPr>
            <a:endParaRPr lang="en-US" sz="2800" dirty="0">
              <a:solidFill>
                <a:schemeClr val="bg1"/>
              </a:solidFill>
              <a:latin typeface="Montserrat" pitchFamily="2" charset="77"/>
            </a:endParaRPr>
          </a:p>
          <a:p>
            <a:pPr>
              <a:buFont typeface="+mj-lt"/>
              <a:buAutoNum type="arabicPeriod"/>
            </a:pPr>
            <a:endParaRPr lang="en-US" sz="2800" dirty="0">
              <a:solidFill>
                <a:schemeClr val="bg1"/>
              </a:solidFill>
              <a:latin typeface="Montserrat" pitchFamily="2" charset="77"/>
            </a:endParaRPr>
          </a:p>
        </p:txBody>
      </p:sp>
    </p:spTree>
    <p:extLst>
      <p:ext uri="{BB962C8B-B14F-4D97-AF65-F5344CB8AC3E}">
        <p14:creationId xmlns:p14="http://schemas.microsoft.com/office/powerpoint/2010/main" val="34050636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208BDE-C0B8-9A05-FECE-0D7A8223680D}"/>
              </a:ext>
            </a:extLst>
          </p:cNvPr>
          <p:cNvSpPr>
            <a:spLocks noGrp="1"/>
          </p:cNvSpPr>
          <p:nvPr>
            <p:ph type="title"/>
          </p:nvPr>
        </p:nvSpPr>
        <p:spPr>
          <a:xfrm>
            <a:off x="301611" y="377977"/>
            <a:ext cx="11360800" cy="763600"/>
          </a:xfrm>
        </p:spPr>
        <p:txBody>
          <a:bodyPr>
            <a:noAutofit/>
          </a:bodyPr>
          <a:lstStyle/>
          <a:p>
            <a:r>
              <a:rPr lang="en-US" sz="4000" dirty="0">
                <a:solidFill>
                  <a:schemeClr val="accent3"/>
                </a:solidFill>
              </a:rPr>
              <a:t>Support Survivor Advisor Pilot</a:t>
            </a:r>
            <a:br>
              <a:rPr lang="en-US" sz="3200" dirty="0">
                <a:solidFill>
                  <a:schemeClr val="accent3"/>
                </a:solidFill>
              </a:rPr>
            </a:br>
            <a:endParaRPr lang="en-US" sz="3200" dirty="0">
              <a:solidFill>
                <a:schemeClr val="accent3"/>
              </a:solidFill>
            </a:endParaRPr>
          </a:p>
        </p:txBody>
      </p:sp>
      <p:sp>
        <p:nvSpPr>
          <p:cNvPr id="3" name="Text Placeholder 2">
            <a:extLst>
              <a:ext uri="{FF2B5EF4-FFF2-40B4-BE49-F238E27FC236}">
                <a16:creationId xmlns:a16="http://schemas.microsoft.com/office/drawing/2014/main" id="{821DB740-F396-CE39-24BD-DC1749BE1D69}"/>
              </a:ext>
            </a:extLst>
          </p:cNvPr>
          <p:cNvSpPr>
            <a:spLocks noGrp="1"/>
          </p:cNvSpPr>
          <p:nvPr>
            <p:ph type="body" idx="1"/>
          </p:nvPr>
        </p:nvSpPr>
        <p:spPr>
          <a:xfrm>
            <a:off x="301611" y="1401999"/>
            <a:ext cx="11360800" cy="4815623"/>
          </a:xfrm>
        </p:spPr>
        <p:txBody>
          <a:bodyPr>
            <a:normAutofit/>
          </a:bodyPr>
          <a:lstStyle/>
          <a:p>
            <a:pPr fontAlgn="base"/>
            <a:r>
              <a:rPr lang="en-US" sz="2400" dirty="0">
                <a:solidFill>
                  <a:schemeClr val="bg1"/>
                </a:solidFill>
              </a:rPr>
              <a:t>SeattleFWC26 is working with partners in public safety and survivor advocacy to embed a Survivor Advisor within the World Cup Emergency Operations Center (EOC). </a:t>
            </a:r>
          </a:p>
          <a:p>
            <a:pPr fontAlgn="base"/>
            <a:endParaRPr lang="en-US" sz="2400" dirty="0">
              <a:solidFill>
                <a:schemeClr val="bg1"/>
              </a:solidFill>
            </a:endParaRPr>
          </a:p>
          <a:p>
            <a:pPr fontAlgn="base"/>
            <a:r>
              <a:rPr lang="en-US" sz="2400" dirty="0">
                <a:solidFill>
                  <a:schemeClr val="bg1"/>
                </a:solidFill>
              </a:rPr>
              <a:t>This pilot will test the long-term feasibility of including someone with lived experience and trauma-informed expertise in large-scale event operations—ensuring that when individuals affected by trafficking are identified, they receive supportive, survivor-centered care. </a:t>
            </a:r>
          </a:p>
          <a:p>
            <a:endParaRPr lang="en-US" sz="1800" b="1" dirty="0">
              <a:solidFill>
                <a:srgbClr val="1DE9B6"/>
              </a:solidFill>
            </a:endParaRPr>
          </a:p>
          <a:p>
            <a:r>
              <a:rPr lang="en-US" sz="1800" b="1" dirty="0">
                <a:solidFill>
                  <a:srgbClr val="1DE9B6"/>
                </a:solidFill>
              </a:rPr>
              <a:t>The goal of this action is both to improve the ability of security planners to prevent and respond to sex trafficking during FWC26 and to test a model of integrated security planning and operations that can influence future events.</a:t>
            </a:r>
          </a:p>
          <a:p>
            <a:endParaRPr lang="en-US" dirty="0"/>
          </a:p>
        </p:txBody>
      </p:sp>
      <p:sp>
        <p:nvSpPr>
          <p:cNvPr id="4" name="Slide Number Placeholder 3">
            <a:extLst>
              <a:ext uri="{FF2B5EF4-FFF2-40B4-BE49-F238E27FC236}">
                <a16:creationId xmlns:a16="http://schemas.microsoft.com/office/drawing/2014/main" id="{B07A5AA3-5A43-9BDD-DC08-067E7ED56E1F}"/>
              </a:ext>
            </a:extLst>
          </p:cNvPr>
          <p:cNvSpPr>
            <a:spLocks noGrp="1"/>
          </p:cNvSpPr>
          <p:nvPr>
            <p:ph type="sldNum" idx="12"/>
          </p:nvPr>
        </p:nvSpPr>
        <p:spPr/>
        <p:txBody>
          <a:bodyPr/>
          <a:lstStyle/>
          <a:p>
            <a:fld id="{00000000-1234-1234-1234-123412341234}" type="slidenum">
              <a:rPr lang="en" smtClean="0"/>
              <a:pPr/>
              <a:t>6</a:t>
            </a:fld>
            <a:endParaRPr lang="en"/>
          </a:p>
        </p:txBody>
      </p:sp>
    </p:spTree>
    <p:extLst>
      <p:ext uri="{BB962C8B-B14F-4D97-AF65-F5344CB8AC3E}">
        <p14:creationId xmlns:p14="http://schemas.microsoft.com/office/powerpoint/2010/main" val="43665121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EE4A8D-16B3-4607-ED59-8EBF4D0461D3}"/>
              </a:ext>
            </a:extLst>
          </p:cNvPr>
          <p:cNvSpPr>
            <a:spLocks noGrp="1"/>
          </p:cNvSpPr>
          <p:nvPr>
            <p:ph type="title"/>
          </p:nvPr>
        </p:nvSpPr>
        <p:spPr>
          <a:xfrm>
            <a:off x="415600" y="115577"/>
            <a:ext cx="11360800" cy="763600"/>
          </a:xfrm>
        </p:spPr>
        <p:txBody>
          <a:bodyPr>
            <a:normAutofit fontScale="90000"/>
          </a:bodyPr>
          <a:lstStyle/>
          <a:p>
            <a:r>
              <a:rPr lang="en-US" sz="4400" dirty="0">
                <a:solidFill>
                  <a:schemeClr val="accent3"/>
                </a:solidFill>
              </a:rPr>
              <a:t>Amplify MMIW Awareness </a:t>
            </a:r>
            <a:br>
              <a:rPr lang="en-US" dirty="0">
                <a:solidFill>
                  <a:schemeClr val="bg1"/>
                </a:solidFill>
              </a:rPr>
            </a:br>
            <a:br>
              <a:rPr lang="en-US" dirty="0">
                <a:solidFill>
                  <a:schemeClr val="bg1"/>
                </a:solidFill>
              </a:rPr>
            </a:br>
            <a:r>
              <a:rPr lang="en-US" dirty="0">
                <a:solidFill>
                  <a:schemeClr val="bg1"/>
                </a:solidFill>
              </a:rPr>
              <a:t> </a:t>
            </a:r>
            <a:endParaRPr lang="en-US" dirty="0"/>
          </a:p>
        </p:txBody>
      </p:sp>
      <p:sp>
        <p:nvSpPr>
          <p:cNvPr id="3" name="Text Placeholder 2">
            <a:extLst>
              <a:ext uri="{FF2B5EF4-FFF2-40B4-BE49-F238E27FC236}">
                <a16:creationId xmlns:a16="http://schemas.microsoft.com/office/drawing/2014/main" id="{7F307CF1-DF52-2220-A63A-A6EEA34D6079}"/>
              </a:ext>
            </a:extLst>
          </p:cNvPr>
          <p:cNvSpPr>
            <a:spLocks noGrp="1"/>
          </p:cNvSpPr>
          <p:nvPr>
            <p:ph type="body" idx="1"/>
          </p:nvPr>
        </p:nvSpPr>
        <p:spPr>
          <a:xfrm>
            <a:off x="415600" y="1210963"/>
            <a:ext cx="11360800" cy="5362366"/>
          </a:xfrm>
        </p:spPr>
        <p:txBody>
          <a:bodyPr>
            <a:normAutofit/>
          </a:bodyPr>
          <a:lstStyle/>
          <a:p>
            <a:pPr fontAlgn="base"/>
            <a:r>
              <a:rPr lang="en-US" sz="2400" dirty="0">
                <a:solidFill>
                  <a:schemeClr val="bg1"/>
                </a:solidFill>
              </a:rPr>
              <a:t>In partnership with the Puyallup Tribe of Indians (PTOI), SeattleFWC26 will support a Native-led awareness campaign during May 2026, coinciding with Missing and Murdered Indigenous Women and People (MMIWP) Awareness Month. </a:t>
            </a:r>
          </a:p>
          <a:p>
            <a:pPr fontAlgn="base"/>
            <a:endParaRPr lang="en-US" sz="2400" dirty="0">
              <a:solidFill>
                <a:schemeClr val="bg1"/>
              </a:solidFill>
            </a:endParaRPr>
          </a:p>
          <a:p>
            <a:pPr fontAlgn="base"/>
            <a:r>
              <a:rPr lang="en-US" sz="2400" dirty="0">
                <a:solidFill>
                  <a:schemeClr val="bg1"/>
                </a:solidFill>
              </a:rPr>
              <a:t>This collaboration will amplify Indigenous leadership and storytelling, raise awareness through public art and digital channels, and </a:t>
            </a:r>
            <a:r>
              <a:rPr lang="en-US" sz="2400" dirty="0">
                <a:solidFill>
                  <a:srgbClr val="1DE9B6"/>
                </a:solidFill>
              </a:rPr>
              <a:t>align with the LOC’s broader effort to center Indigenous voices and visibility leading up to the World Cup. </a:t>
            </a:r>
          </a:p>
          <a:p>
            <a:pPr marL="152396" indent="0">
              <a:buNone/>
            </a:pPr>
            <a:endParaRPr lang="en-US" dirty="0"/>
          </a:p>
        </p:txBody>
      </p:sp>
      <p:sp>
        <p:nvSpPr>
          <p:cNvPr id="4" name="Slide Number Placeholder 3">
            <a:extLst>
              <a:ext uri="{FF2B5EF4-FFF2-40B4-BE49-F238E27FC236}">
                <a16:creationId xmlns:a16="http://schemas.microsoft.com/office/drawing/2014/main" id="{3F8EC3FA-D8E0-793D-FBFA-8C39EEA252A3}"/>
              </a:ext>
            </a:extLst>
          </p:cNvPr>
          <p:cNvSpPr>
            <a:spLocks noGrp="1"/>
          </p:cNvSpPr>
          <p:nvPr>
            <p:ph type="sldNum" idx="12"/>
          </p:nvPr>
        </p:nvSpPr>
        <p:spPr/>
        <p:txBody>
          <a:bodyPr/>
          <a:lstStyle/>
          <a:p>
            <a:fld id="{00000000-1234-1234-1234-123412341234}" type="slidenum">
              <a:rPr lang="en" smtClean="0"/>
              <a:pPr/>
              <a:t>7</a:t>
            </a:fld>
            <a:endParaRPr lang="en"/>
          </a:p>
        </p:txBody>
      </p:sp>
      <p:sp>
        <p:nvSpPr>
          <p:cNvPr id="5" name="Rectangle 1">
            <a:extLst>
              <a:ext uri="{FF2B5EF4-FFF2-40B4-BE49-F238E27FC236}">
                <a16:creationId xmlns:a16="http://schemas.microsoft.com/office/drawing/2014/main" id="{94EC6758-1830-9263-F22B-CF25A40DFCAD}"/>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1" i="0" u="none" strike="noStrike" cap="none" normalizeH="0" baseline="0">
                <a:ln>
                  <a:noFill/>
                </a:ln>
                <a:solidFill>
                  <a:srgbClr val="000000"/>
                </a:solidFill>
                <a:effectLst/>
                <a:latin typeface="Aptos" panose="020B0004020202020204" pitchFamily="34" charset="0"/>
              </a:rPr>
              <a:t>Amplify MMIWP Awareness</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6" name="Rectangle 2">
            <a:extLst>
              <a:ext uri="{FF2B5EF4-FFF2-40B4-BE49-F238E27FC236}">
                <a16:creationId xmlns:a16="http://schemas.microsoft.com/office/drawing/2014/main" id="{DB2FE361-878A-454C-F719-B372B4491224}"/>
              </a:ext>
            </a:extLst>
          </p:cNvPr>
          <p:cNvSpPr>
            <a:spLocks noChangeArrowheads="1"/>
          </p:cNvSpPr>
          <p:nvPr/>
        </p:nvSpPr>
        <p:spPr bwMode="auto">
          <a:xfrm>
            <a:off x="152400" y="1524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1" i="0" u="none" strike="noStrike" cap="none" normalizeH="0" baseline="0">
                <a:ln>
                  <a:noFill/>
                </a:ln>
                <a:solidFill>
                  <a:srgbClr val="000000"/>
                </a:solidFill>
                <a:effectLst/>
                <a:latin typeface="Aptos" panose="020B0004020202020204" pitchFamily="34" charset="0"/>
              </a:rPr>
              <a:t> MMIWP Awareness</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84746621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a:extLst>
            <a:ext uri="{FF2B5EF4-FFF2-40B4-BE49-F238E27FC236}">
              <a16:creationId xmlns:a16="http://schemas.microsoft.com/office/drawing/2014/main" id="{02CC785D-D27A-9843-33EE-CD7F873F7B3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891723D-CDA5-F1C9-71C2-EAECD3F30645}"/>
              </a:ext>
            </a:extLst>
          </p:cNvPr>
          <p:cNvSpPr>
            <a:spLocks noGrp="1"/>
          </p:cNvSpPr>
          <p:nvPr>
            <p:ph type="title"/>
          </p:nvPr>
        </p:nvSpPr>
        <p:spPr>
          <a:xfrm>
            <a:off x="415600" y="354872"/>
            <a:ext cx="11360800" cy="763600"/>
          </a:xfrm>
        </p:spPr>
        <p:txBody>
          <a:bodyPr>
            <a:noAutofit/>
          </a:bodyPr>
          <a:lstStyle/>
          <a:p>
            <a:r>
              <a:rPr lang="en-US" sz="4000" dirty="0">
                <a:solidFill>
                  <a:schemeClr val="accent3"/>
                </a:solidFill>
                <a:latin typeface="Montserrat" pitchFamily="2" charset="77"/>
              </a:rPr>
              <a:t>Train Businesses</a:t>
            </a:r>
          </a:p>
        </p:txBody>
      </p:sp>
      <p:sp>
        <p:nvSpPr>
          <p:cNvPr id="4" name="Text Placeholder 2">
            <a:extLst>
              <a:ext uri="{FF2B5EF4-FFF2-40B4-BE49-F238E27FC236}">
                <a16:creationId xmlns:a16="http://schemas.microsoft.com/office/drawing/2014/main" id="{E466F5BC-E87E-3B86-6BDF-C7E10A592AD8}"/>
              </a:ext>
            </a:extLst>
          </p:cNvPr>
          <p:cNvSpPr txBox="1">
            <a:spLocks/>
          </p:cNvSpPr>
          <p:nvPr/>
        </p:nvSpPr>
        <p:spPr>
          <a:xfrm>
            <a:off x="415600" y="1210963"/>
            <a:ext cx="6690537" cy="5362366"/>
          </a:xfrm>
          <a:prstGeom prst="rect">
            <a:avLst/>
          </a:prstGeom>
        </p:spPr>
        <p:txBody>
          <a:bodyPr>
            <a:normAutofit fontScale="55000" lnSpcReduction="20000"/>
          </a:bodyPr>
          <a:lstStyle>
            <a:lvl1pPr marL="228600" indent="-228600" algn="l" defTabSz="914400" rtl="0" eaLnBrk="1" latinLnBrk="0" hangingPunct="1">
              <a:spcBef>
                <a:spcPts val="0"/>
              </a:spcBef>
              <a:spcAft>
                <a:spcPts val="600"/>
              </a:spcAft>
              <a:buClrTx/>
              <a:buFont typeface="Arial" pitchFamily="34" charset="0"/>
              <a:buChar char="•"/>
              <a:tabLst/>
              <a:defRPr sz="1400" kern="1200">
                <a:solidFill>
                  <a:schemeClr val="tx1"/>
                </a:solidFill>
                <a:latin typeface="+mn-lt"/>
                <a:ea typeface="+mn-ea"/>
                <a:cs typeface="+mn-cs"/>
              </a:defRPr>
            </a:lvl1pPr>
            <a:lvl2pPr marL="457200" indent="-228600" algn="l" defTabSz="914400" rtl="0" eaLnBrk="1" latinLnBrk="0" hangingPunct="1">
              <a:spcBef>
                <a:spcPts val="0"/>
              </a:spcBef>
              <a:spcAft>
                <a:spcPts val="600"/>
              </a:spcAft>
              <a:buClrTx/>
              <a:buSzPct val="100000"/>
              <a:buFont typeface="Arial" panose="020B0604020202020204" pitchFamily="34" charset="0"/>
              <a:buChar char="•"/>
              <a:defRPr sz="1400" kern="1200">
                <a:solidFill>
                  <a:schemeClr val="tx1"/>
                </a:solidFill>
                <a:latin typeface="+mn-lt"/>
                <a:ea typeface="+mn-ea"/>
                <a:cs typeface="+mn-cs"/>
              </a:defRPr>
            </a:lvl2pPr>
            <a:lvl3pPr marL="685800" indent="-228600" algn="l" defTabSz="914400" rtl="0" eaLnBrk="1" latinLnBrk="0" hangingPunct="1">
              <a:spcBef>
                <a:spcPts val="0"/>
              </a:spcBef>
              <a:spcAft>
                <a:spcPts val="600"/>
              </a:spcAft>
              <a:buClrTx/>
              <a:buFont typeface="Arial" panose="020B0604020202020204" pitchFamily="34" charset="0"/>
              <a:buChar char="•"/>
              <a:tabLst/>
              <a:defRPr sz="1400" kern="1200">
                <a:solidFill>
                  <a:schemeClr val="tx1"/>
                </a:solidFill>
                <a:latin typeface="+mn-lt"/>
                <a:ea typeface="+mn-ea"/>
                <a:cs typeface="+mn-cs"/>
              </a:defRPr>
            </a:lvl3pPr>
            <a:lvl4pPr marL="914400" indent="-228600" algn="l" defTabSz="914400" rtl="0" eaLnBrk="1" latinLnBrk="0" hangingPunct="1">
              <a:spcBef>
                <a:spcPts val="0"/>
              </a:spcBef>
              <a:spcAft>
                <a:spcPts val="600"/>
              </a:spcAft>
              <a:buClrTx/>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spcBef>
                <a:spcPts val="0"/>
              </a:spcBef>
              <a:spcAft>
                <a:spcPts val="600"/>
              </a:spcAft>
              <a:buClrTx/>
              <a:buFont typeface="Arial" pitchFamily="34" charset="0"/>
              <a:buChar char="•"/>
              <a:defRPr sz="1400" kern="1200">
                <a:solidFill>
                  <a:schemeClr val="tx1"/>
                </a:solidFill>
                <a:latin typeface="+mn-lt"/>
                <a:ea typeface="+mn-ea"/>
                <a:cs typeface="+mn-cs"/>
              </a:defRPr>
            </a:lvl5pPr>
            <a:lvl6pPr marL="1371600" indent="-228600" algn="l" defTabSz="914400" rtl="0" eaLnBrk="1" latinLnBrk="0" hangingPunct="1">
              <a:spcBef>
                <a:spcPts val="0"/>
              </a:spcBef>
              <a:spcAft>
                <a:spcPts val="600"/>
              </a:spcAft>
              <a:buFont typeface="Arial" pitchFamily="34" charset="0"/>
              <a:buChar char="•"/>
              <a:defRPr sz="1400" kern="1200">
                <a:solidFill>
                  <a:schemeClr val="tx1"/>
                </a:solidFill>
                <a:latin typeface="+mn-lt"/>
                <a:ea typeface="+mn-ea"/>
                <a:cs typeface="+mn-cs"/>
              </a:defRPr>
            </a:lvl6pPr>
            <a:lvl7pPr marL="1600200" indent="-228600" algn="l" defTabSz="914400" rtl="0" eaLnBrk="1" latinLnBrk="0" hangingPunct="1">
              <a:spcBef>
                <a:spcPts val="0"/>
              </a:spcBef>
              <a:spcAft>
                <a:spcPts val="600"/>
              </a:spcAft>
              <a:buFont typeface="Arial" pitchFamily="34" charset="0"/>
              <a:buChar char="•"/>
              <a:defRPr sz="1400" kern="1200">
                <a:solidFill>
                  <a:schemeClr val="tx1"/>
                </a:solidFill>
                <a:latin typeface="+mn-lt"/>
                <a:ea typeface="+mn-ea"/>
                <a:cs typeface="+mn-cs"/>
              </a:defRPr>
            </a:lvl7pPr>
            <a:lvl8pPr marL="1828800" indent="-228600" algn="l" defTabSz="914400" rtl="0" eaLnBrk="1" latinLnBrk="0" hangingPunct="1">
              <a:spcBef>
                <a:spcPts val="0"/>
              </a:spcBef>
              <a:spcAft>
                <a:spcPts val="600"/>
              </a:spcAft>
              <a:buFont typeface="Arial" pitchFamily="34" charset="0"/>
              <a:buChar char="•"/>
              <a:defRPr sz="1400" kern="1200">
                <a:solidFill>
                  <a:schemeClr val="tx1"/>
                </a:solidFill>
                <a:latin typeface="+mn-lt"/>
                <a:ea typeface="+mn-ea"/>
                <a:cs typeface="+mn-cs"/>
              </a:defRPr>
            </a:lvl8pPr>
            <a:lvl9pPr marL="2057400" indent="-228600" algn="l" defTabSz="914400" rtl="0" eaLnBrk="1" latinLnBrk="0" hangingPunct="1">
              <a:spcBef>
                <a:spcPts val="0"/>
              </a:spcBef>
              <a:spcAft>
                <a:spcPts val="600"/>
              </a:spcAft>
              <a:buFont typeface="Arial" pitchFamily="34" charset="0"/>
              <a:buChar char="•"/>
              <a:defRPr sz="1400" kern="1200">
                <a:solidFill>
                  <a:schemeClr val="tx1"/>
                </a:solidFill>
                <a:latin typeface="+mn-lt"/>
                <a:ea typeface="+mn-ea"/>
                <a:cs typeface="+mn-cs"/>
              </a:defRPr>
            </a:lvl9pPr>
          </a:lstStyle>
          <a:p>
            <a:pPr marL="0" indent="0" fontAlgn="base">
              <a:buNone/>
            </a:pPr>
            <a:r>
              <a:rPr lang="en-US" sz="3800" dirty="0">
                <a:solidFill>
                  <a:schemeClr val="bg1"/>
                </a:solidFill>
              </a:rPr>
              <a:t>SeattleFWC26 has partnered with Businesses Ending Slavery &amp; Trafficking (BEST) to provide free prevention training and awareness materials to hospitality, tourism, transportation, and event-zone workers along the Unity loop and in Fan Zones.</a:t>
            </a:r>
          </a:p>
          <a:p>
            <a:pPr fontAlgn="base"/>
            <a:endParaRPr lang="en-US" sz="3800" dirty="0">
              <a:solidFill>
                <a:schemeClr val="bg1"/>
              </a:solidFill>
            </a:endParaRPr>
          </a:p>
          <a:p>
            <a:pPr marL="0" lvl="0" indent="0" eaLnBrk="0" fontAlgn="base" hangingPunct="0">
              <a:spcBef>
                <a:spcPct val="0"/>
              </a:spcBef>
              <a:spcAft>
                <a:spcPct val="0"/>
              </a:spcAft>
              <a:buNone/>
            </a:pPr>
            <a:r>
              <a:rPr lang="en-US" altLang="en-US" sz="3800" b="1" dirty="0">
                <a:solidFill>
                  <a:srgbClr val="1DE9B6"/>
                </a:solidFill>
              </a:rPr>
              <a:t>Leadership Kick Off Session</a:t>
            </a:r>
          </a:p>
          <a:p>
            <a:pPr marL="0" lvl="0" indent="0" eaLnBrk="0" fontAlgn="base" hangingPunct="0">
              <a:spcBef>
                <a:spcPct val="0"/>
              </a:spcBef>
              <a:spcAft>
                <a:spcPct val="0"/>
              </a:spcAft>
              <a:buNone/>
            </a:pPr>
            <a:endParaRPr lang="en-US" altLang="en-US" sz="3800" b="1" dirty="0">
              <a:solidFill>
                <a:srgbClr val="1DE9B6"/>
              </a:solidFill>
            </a:endParaRPr>
          </a:p>
          <a:p>
            <a:pPr marL="0" lvl="0" indent="0" eaLnBrk="0" fontAlgn="base" hangingPunct="0">
              <a:spcBef>
                <a:spcPct val="0"/>
              </a:spcBef>
              <a:spcAft>
                <a:spcPct val="0"/>
              </a:spcAft>
              <a:buNone/>
            </a:pPr>
            <a:r>
              <a:rPr lang="en-US" altLang="en-US" sz="3800" b="1" dirty="0">
                <a:solidFill>
                  <a:srgbClr val="1DE9B6"/>
                </a:solidFill>
              </a:rPr>
              <a:t>Training for 2,500 Staff:</a:t>
            </a:r>
            <a:r>
              <a:rPr lang="en-US" altLang="en-US" sz="3800" dirty="0">
                <a:solidFill>
                  <a:srgbClr val="1DE9B6"/>
                </a:solidFill>
              </a:rPr>
              <a:t> </a:t>
            </a:r>
            <a:r>
              <a:rPr lang="en-US" altLang="en-US" sz="3800" dirty="0">
                <a:solidFill>
                  <a:schemeClr val="bg1"/>
                </a:solidFill>
              </a:rPr>
              <a:t>Free access to BEST Basics online training in English and Spanish. </a:t>
            </a:r>
          </a:p>
          <a:p>
            <a:pPr marL="0" lvl="0" indent="0" eaLnBrk="0" fontAlgn="base" hangingPunct="0">
              <a:spcBef>
                <a:spcPct val="0"/>
              </a:spcBef>
              <a:spcAft>
                <a:spcPct val="0"/>
              </a:spcAft>
              <a:buNone/>
            </a:pPr>
            <a:endParaRPr lang="en-US" altLang="en-US" sz="3800" dirty="0">
              <a:solidFill>
                <a:schemeClr val="bg1"/>
              </a:solidFill>
            </a:endParaRPr>
          </a:p>
          <a:p>
            <a:pPr marL="0" lvl="0" indent="0" eaLnBrk="0" fontAlgn="base" hangingPunct="0">
              <a:spcBef>
                <a:spcPct val="0"/>
              </a:spcBef>
              <a:spcAft>
                <a:spcPct val="0"/>
              </a:spcAft>
              <a:buNone/>
            </a:pPr>
            <a:r>
              <a:rPr lang="en-US" altLang="en-US" sz="3800" b="1" dirty="0">
                <a:solidFill>
                  <a:srgbClr val="1DE9B6"/>
                </a:solidFill>
              </a:rPr>
              <a:t>Strategy Development Support:</a:t>
            </a:r>
            <a:r>
              <a:rPr lang="en-US" altLang="en-US" sz="3800" dirty="0">
                <a:solidFill>
                  <a:srgbClr val="1DE9B6"/>
                </a:solidFill>
              </a:rPr>
              <a:t> </a:t>
            </a:r>
            <a:r>
              <a:rPr lang="en-US" altLang="en-US" sz="3800" dirty="0">
                <a:solidFill>
                  <a:schemeClr val="bg1"/>
                </a:solidFill>
              </a:rPr>
              <a:t>Guidance</a:t>
            </a:r>
            <a:r>
              <a:rPr lang="en-US" altLang="en-US" sz="3800" dirty="0">
                <a:solidFill>
                  <a:srgbClr val="1DE9B6"/>
                </a:solidFill>
              </a:rPr>
              <a:t> </a:t>
            </a:r>
            <a:r>
              <a:rPr lang="en-US" altLang="en-US" sz="3800" dirty="0">
                <a:solidFill>
                  <a:schemeClr val="bg1"/>
                </a:solidFill>
              </a:rPr>
              <a:t>for employers to create prevention and mitigation strategies</a:t>
            </a:r>
          </a:p>
          <a:p>
            <a:pPr marL="0" lvl="0" indent="0" eaLnBrk="0" fontAlgn="base" hangingPunct="0">
              <a:spcBef>
                <a:spcPct val="0"/>
              </a:spcBef>
              <a:spcAft>
                <a:spcPct val="0"/>
              </a:spcAft>
            </a:pPr>
            <a:endParaRPr lang="en-US" altLang="en-US" sz="3800" dirty="0">
              <a:solidFill>
                <a:schemeClr val="bg1"/>
              </a:solidFill>
            </a:endParaRPr>
          </a:p>
          <a:p>
            <a:pPr marL="0" lvl="0" indent="0" eaLnBrk="0" fontAlgn="base" hangingPunct="0">
              <a:spcBef>
                <a:spcPct val="0"/>
              </a:spcBef>
              <a:spcAft>
                <a:spcPct val="0"/>
              </a:spcAft>
              <a:buNone/>
            </a:pPr>
            <a:r>
              <a:rPr lang="en-US" altLang="en-US" sz="3800" b="1" dirty="0">
                <a:solidFill>
                  <a:srgbClr val="1DE9B6"/>
                </a:solidFill>
              </a:rPr>
              <a:t>Ongoing Learning:</a:t>
            </a:r>
            <a:r>
              <a:rPr lang="en-US" altLang="en-US" sz="3800" dirty="0">
                <a:solidFill>
                  <a:srgbClr val="1DE9B6"/>
                </a:solidFill>
              </a:rPr>
              <a:t> </a:t>
            </a:r>
            <a:r>
              <a:rPr lang="en-US" altLang="en-US" sz="3800" dirty="0">
                <a:solidFill>
                  <a:schemeClr val="bg1"/>
                </a:solidFill>
              </a:rPr>
              <a:t>A virtual Q&amp;A in January 2026 to reinforce knowledge and preparedness.</a:t>
            </a:r>
          </a:p>
          <a:p>
            <a:pPr fontAlgn="base"/>
            <a:endParaRPr lang="en-US" sz="2400" dirty="0">
              <a:solidFill>
                <a:schemeClr val="bg1"/>
              </a:solidFill>
            </a:endParaRPr>
          </a:p>
          <a:p>
            <a:pPr fontAlgn="base"/>
            <a:r>
              <a:rPr lang="en-US" sz="2400" dirty="0"/>
              <a:t>in their workplaces. </a:t>
            </a:r>
          </a:p>
          <a:p>
            <a:pPr marL="152396" indent="0">
              <a:buFont typeface="Arial" pitchFamily="34" charset="0"/>
              <a:buNone/>
            </a:pPr>
            <a:endParaRPr lang="en-US" dirty="0"/>
          </a:p>
        </p:txBody>
      </p:sp>
      <p:pic>
        <p:nvPicPr>
          <p:cNvPr id="8" name="Picture 7">
            <a:extLst>
              <a:ext uri="{FF2B5EF4-FFF2-40B4-BE49-F238E27FC236}">
                <a16:creationId xmlns:a16="http://schemas.microsoft.com/office/drawing/2014/main" id="{A8C137A9-A833-05B4-2899-950B5308B154}"/>
              </a:ext>
            </a:extLst>
          </p:cNvPr>
          <p:cNvPicPr>
            <a:picLocks noChangeAspect="1"/>
          </p:cNvPicPr>
          <p:nvPr/>
        </p:nvPicPr>
        <p:blipFill>
          <a:blip r:embed="rId3"/>
          <a:stretch>
            <a:fillRect/>
          </a:stretch>
        </p:blipFill>
        <p:spPr>
          <a:xfrm>
            <a:off x="7572153" y="249610"/>
            <a:ext cx="4422138" cy="2357783"/>
          </a:xfrm>
          <a:prstGeom prst="rect">
            <a:avLst/>
          </a:prstGeom>
        </p:spPr>
      </p:pic>
      <p:pic>
        <p:nvPicPr>
          <p:cNvPr id="9" name="Picture 8" descr="A purple and green poster&#10;&#10;AI-generated content may be incorrect.">
            <a:extLst>
              <a:ext uri="{FF2B5EF4-FFF2-40B4-BE49-F238E27FC236}">
                <a16:creationId xmlns:a16="http://schemas.microsoft.com/office/drawing/2014/main" id="{F2147C4B-9247-E0B9-AD0B-909B85525A88}"/>
              </a:ext>
            </a:extLst>
          </p:cNvPr>
          <p:cNvPicPr>
            <a:picLocks noChangeAspect="1"/>
          </p:cNvPicPr>
          <p:nvPr/>
        </p:nvPicPr>
        <p:blipFill>
          <a:blip r:embed="rId4"/>
          <a:stretch>
            <a:fillRect/>
          </a:stretch>
        </p:blipFill>
        <p:spPr>
          <a:xfrm>
            <a:off x="7774774" y="2712655"/>
            <a:ext cx="3057525" cy="3899538"/>
          </a:xfrm>
          <a:prstGeom prst="rect">
            <a:avLst/>
          </a:prstGeom>
          <a:noFill/>
        </p:spPr>
      </p:pic>
    </p:spTree>
    <p:extLst>
      <p:ext uri="{BB962C8B-B14F-4D97-AF65-F5344CB8AC3E}">
        <p14:creationId xmlns:p14="http://schemas.microsoft.com/office/powerpoint/2010/main" val="31010710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FE32CC-9C36-4A27-AB3F-6DCD05B86336}"/>
              </a:ext>
            </a:extLst>
          </p:cNvPr>
          <p:cNvSpPr>
            <a:spLocks noGrp="1"/>
          </p:cNvSpPr>
          <p:nvPr>
            <p:ph type="title"/>
          </p:nvPr>
        </p:nvSpPr>
        <p:spPr>
          <a:xfrm>
            <a:off x="301611" y="384367"/>
            <a:ext cx="11360800" cy="763600"/>
          </a:xfrm>
        </p:spPr>
        <p:txBody>
          <a:bodyPr>
            <a:normAutofit fontScale="90000"/>
          </a:bodyPr>
          <a:lstStyle/>
          <a:p>
            <a:r>
              <a:rPr lang="en-US" sz="4400" dirty="0">
                <a:solidFill>
                  <a:schemeClr val="accent3"/>
                </a:solidFill>
              </a:rPr>
              <a:t>Train Workers</a:t>
            </a:r>
            <a:br>
              <a:rPr lang="en-US" dirty="0">
                <a:solidFill>
                  <a:schemeClr val="bg1"/>
                </a:solidFill>
              </a:rPr>
            </a:br>
            <a:endParaRPr lang="en-US" dirty="0"/>
          </a:p>
        </p:txBody>
      </p:sp>
      <p:sp>
        <p:nvSpPr>
          <p:cNvPr id="3" name="Text Placeholder 2">
            <a:extLst>
              <a:ext uri="{FF2B5EF4-FFF2-40B4-BE49-F238E27FC236}">
                <a16:creationId xmlns:a16="http://schemas.microsoft.com/office/drawing/2014/main" id="{826AE2E9-5A74-AFD0-A6B8-5265A15F176F}"/>
              </a:ext>
            </a:extLst>
          </p:cNvPr>
          <p:cNvSpPr>
            <a:spLocks noGrp="1"/>
          </p:cNvSpPr>
          <p:nvPr>
            <p:ph type="body" idx="1"/>
          </p:nvPr>
        </p:nvSpPr>
        <p:spPr/>
        <p:txBody>
          <a:bodyPr/>
          <a:lstStyle/>
          <a:p>
            <a:r>
              <a:rPr lang="en-US" sz="2400" dirty="0">
                <a:solidFill>
                  <a:schemeClr val="bg1"/>
                </a:solidFill>
              </a:rPr>
              <a:t>The short-term surge in activities that will come with FWC26 will see thousands of temporary and part-time workers coming to the region in 2026.</a:t>
            </a:r>
          </a:p>
          <a:p>
            <a:endParaRPr lang="en-US" sz="2400" dirty="0">
              <a:solidFill>
                <a:schemeClr val="bg1"/>
              </a:solidFill>
            </a:endParaRPr>
          </a:p>
          <a:p>
            <a:r>
              <a:rPr lang="en-US" sz="2400" dirty="0">
                <a:solidFill>
                  <a:schemeClr val="bg1"/>
                </a:solidFill>
              </a:rPr>
              <a:t>The Seattle Host Committee is partnering with MLK Labor to identify training opportunities for temporary workers and integrate Human Trafficking training tailored to workers in industries like hospitality and private security. </a:t>
            </a:r>
          </a:p>
          <a:p>
            <a:endParaRPr lang="en-US" sz="2400" dirty="0">
              <a:solidFill>
                <a:schemeClr val="bg1"/>
              </a:solidFill>
            </a:endParaRPr>
          </a:p>
          <a:p>
            <a:r>
              <a:rPr lang="en-US" sz="2400" dirty="0">
                <a:solidFill>
                  <a:schemeClr val="bg1"/>
                </a:solidFill>
              </a:rPr>
              <a:t>This partnership is still in development, and it is </a:t>
            </a:r>
            <a:r>
              <a:rPr lang="en-US" sz="2400" dirty="0">
                <a:solidFill>
                  <a:srgbClr val="1DE9B6"/>
                </a:solidFill>
              </a:rPr>
              <a:t>intended to remain part of temporary worker training well beyond FWC26.</a:t>
            </a:r>
          </a:p>
          <a:p>
            <a:endParaRPr lang="en-US" dirty="0"/>
          </a:p>
        </p:txBody>
      </p:sp>
      <p:sp>
        <p:nvSpPr>
          <p:cNvPr id="4" name="Slide Number Placeholder 3">
            <a:extLst>
              <a:ext uri="{FF2B5EF4-FFF2-40B4-BE49-F238E27FC236}">
                <a16:creationId xmlns:a16="http://schemas.microsoft.com/office/drawing/2014/main" id="{155B8AD5-FD0A-74E5-6EAA-271104BAF82F}"/>
              </a:ext>
            </a:extLst>
          </p:cNvPr>
          <p:cNvSpPr>
            <a:spLocks noGrp="1"/>
          </p:cNvSpPr>
          <p:nvPr>
            <p:ph type="sldNum" idx="12"/>
          </p:nvPr>
        </p:nvSpPr>
        <p:spPr/>
        <p:txBody>
          <a:bodyPr/>
          <a:lstStyle/>
          <a:p>
            <a:fld id="{00000000-1234-1234-1234-123412341234}" type="slidenum">
              <a:rPr lang="en" smtClean="0"/>
              <a:pPr/>
              <a:t>9</a:t>
            </a:fld>
            <a:endParaRPr lang="en"/>
          </a:p>
        </p:txBody>
      </p:sp>
    </p:spTree>
    <p:extLst>
      <p:ext uri="{BB962C8B-B14F-4D97-AF65-F5344CB8AC3E}">
        <p14:creationId xmlns:p14="http://schemas.microsoft.com/office/powerpoint/2010/main" val="241745763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3" name="Text Placeholder 12">
            <a:extLst>
              <a:ext uri="{FF2B5EF4-FFF2-40B4-BE49-F238E27FC236}">
                <a16:creationId xmlns:a16="http://schemas.microsoft.com/office/drawing/2014/main" id="{4BC8FB7A-8E11-80D2-B38C-4960843AECD6}"/>
              </a:ext>
            </a:extLst>
          </p:cNvPr>
          <p:cNvSpPr>
            <a:spLocks noGrp="1"/>
          </p:cNvSpPr>
          <p:nvPr>
            <p:ph type="body" sz="quarter" idx="21"/>
          </p:nvPr>
        </p:nvSpPr>
        <p:spPr/>
        <p:txBody>
          <a:bodyPr/>
          <a:lstStyle/>
          <a:p>
            <a:endParaRPr lang="en-US" dirty="0"/>
          </a:p>
        </p:txBody>
      </p:sp>
      <p:sp>
        <p:nvSpPr>
          <p:cNvPr id="6" name="Text Placeholder 5">
            <a:extLst>
              <a:ext uri="{FF2B5EF4-FFF2-40B4-BE49-F238E27FC236}">
                <a16:creationId xmlns:a16="http://schemas.microsoft.com/office/drawing/2014/main" id="{45E671BB-17DC-5047-32CF-B4414D158E3F}"/>
              </a:ext>
            </a:extLst>
          </p:cNvPr>
          <p:cNvSpPr>
            <a:spLocks noGrp="1"/>
          </p:cNvSpPr>
          <p:nvPr>
            <p:ph type="body" sz="quarter" idx="11"/>
          </p:nvPr>
        </p:nvSpPr>
        <p:spPr>
          <a:xfrm>
            <a:off x="4710546" y="129163"/>
            <a:ext cx="6008255" cy="1787245"/>
          </a:xfrm>
        </p:spPr>
        <p:txBody>
          <a:bodyPr/>
          <a:lstStyle/>
          <a:p>
            <a:r>
              <a:rPr lang="en-US" dirty="0">
                <a:solidFill>
                  <a:schemeClr val="accent3"/>
                </a:solidFill>
              </a:rPr>
              <a:t>Lessons Learned to Date</a:t>
            </a:r>
          </a:p>
        </p:txBody>
      </p:sp>
      <p:sp>
        <p:nvSpPr>
          <p:cNvPr id="14" name="Text Placeholder 13">
            <a:extLst>
              <a:ext uri="{FF2B5EF4-FFF2-40B4-BE49-F238E27FC236}">
                <a16:creationId xmlns:a16="http://schemas.microsoft.com/office/drawing/2014/main" id="{0BCB37AA-9422-1E22-196B-624A87777A59}"/>
              </a:ext>
            </a:extLst>
          </p:cNvPr>
          <p:cNvSpPr>
            <a:spLocks noGrp="1"/>
          </p:cNvSpPr>
          <p:nvPr>
            <p:ph type="body" sz="quarter" idx="63"/>
          </p:nvPr>
        </p:nvSpPr>
        <p:spPr>
          <a:xfrm>
            <a:off x="4835236" y="2045571"/>
            <a:ext cx="6709063" cy="3789643"/>
          </a:xfrm>
        </p:spPr>
        <p:txBody>
          <a:bodyPr/>
          <a:lstStyle/>
          <a:p>
            <a:pPr marL="342900" indent="-342900">
              <a:buFont typeface="Arial" panose="020B0604020202020204" pitchFamily="34" charset="0"/>
              <a:buChar char="•"/>
            </a:pPr>
            <a:r>
              <a:rPr lang="en-US" sz="3200" dirty="0"/>
              <a:t>Work with existing organizations and systems in place</a:t>
            </a:r>
          </a:p>
          <a:p>
            <a:pPr marL="342900" indent="-342900">
              <a:buFont typeface="Arial" panose="020B0604020202020204" pitchFamily="34" charset="0"/>
              <a:buChar char="•"/>
            </a:pPr>
            <a:endParaRPr lang="en-US" sz="3200" dirty="0"/>
          </a:p>
          <a:p>
            <a:pPr marL="342900" indent="-342900">
              <a:buFont typeface="Arial" panose="020B0604020202020204" pitchFamily="34" charset="0"/>
              <a:buChar char="•"/>
            </a:pPr>
            <a:r>
              <a:rPr lang="en-US" sz="3200" dirty="0"/>
              <a:t>Role and resource clarity</a:t>
            </a:r>
          </a:p>
          <a:p>
            <a:pPr marL="342900" indent="-342900">
              <a:buFont typeface="Arial" panose="020B0604020202020204" pitchFamily="34" charset="0"/>
              <a:buChar char="•"/>
            </a:pPr>
            <a:endParaRPr lang="en-US" sz="3200" dirty="0"/>
          </a:p>
          <a:p>
            <a:pPr marL="342900" indent="-342900">
              <a:buFont typeface="Arial" panose="020B0604020202020204" pitchFamily="34" charset="0"/>
              <a:buChar char="•"/>
            </a:pPr>
            <a:r>
              <a:rPr lang="en-US" sz="3200" dirty="0"/>
              <a:t>Offer businesses access to free training and consultation early </a:t>
            </a:r>
            <a:endParaRPr lang="en-US" sz="2400" dirty="0"/>
          </a:p>
          <a:p>
            <a:endParaRPr lang="en-US" dirty="0"/>
          </a:p>
          <a:p>
            <a:endParaRPr lang="en-US" dirty="0"/>
          </a:p>
        </p:txBody>
      </p:sp>
      <p:sp>
        <p:nvSpPr>
          <p:cNvPr id="5" name="Slide Number Placeholder 4">
            <a:extLst>
              <a:ext uri="{FF2B5EF4-FFF2-40B4-BE49-F238E27FC236}">
                <a16:creationId xmlns:a16="http://schemas.microsoft.com/office/drawing/2014/main" id="{19482D6F-0F40-17EC-3847-663BBFB80528}"/>
              </a:ext>
            </a:extLst>
          </p:cNvPr>
          <p:cNvSpPr>
            <a:spLocks noGrp="1"/>
          </p:cNvSpPr>
          <p:nvPr>
            <p:ph type="sldNum" sz="quarter" idx="4294967295"/>
          </p:nvPr>
        </p:nvSpPr>
        <p:spPr>
          <a:xfrm>
            <a:off x="0" y="0"/>
            <a:ext cx="0" cy="0"/>
          </a:xfrm>
        </p:spPr>
        <p:txBody>
          <a:bodyPr/>
          <a:lstStyle/>
          <a:p>
            <a:fld id="{5A5E05F6-7B45-954F-8DD1-C13F39366987}" type="slidenum">
              <a:rPr lang="en-US" smtClean="0"/>
              <a:t>10</a:t>
            </a:fld>
            <a:endParaRPr lang="en-US"/>
          </a:p>
        </p:txBody>
      </p:sp>
      <p:sp>
        <p:nvSpPr>
          <p:cNvPr id="17" name="Picture Placeholder 16">
            <a:extLst>
              <a:ext uri="{FF2B5EF4-FFF2-40B4-BE49-F238E27FC236}">
                <a16:creationId xmlns:a16="http://schemas.microsoft.com/office/drawing/2014/main" id="{F7A6D27E-5168-4CFC-441C-6035C52F7E59}"/>
              </a:ext>
            </a:extLst>
          </p:cNvPr>
          <p:cNvSpPr>
            <a:spLocks noGrp="1"/>
          </p:cNvSpPr>
          <p:nvPr>
            <p:ph type="pic" sz="quarter" idx="10"/>
          </p:nvPr>
        </p:nvSpPr>
        <p:spPr/>
        <p:txBody>
          <a:bodyPr/>
          <a:lstStyle/>
          <a:p>
            <a:endParaRPr lang="en-US"/>
          </a:p>
        </p:txBody>
      </p:sp>
    </p:spTree>
    <p:extLst>
      <p:ext uri="{BB962C8B-B14F-4D97-AF65-F5344CB8AC3E}">
        <p14:creationId xmlns:p14="http://schemas.microsoft.com/office/powerpoint/2010/main" val="161785890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A218819C-DE90-8B4E-53AA-DACC44462B52}"/>
              </a:ext>
            </a:extLst>
          </p:cNvPr>
          <p:cNvSpPr>
            <a:spLocks noGrp="1"/>
          </p:cNvSpPr>
          <p:nvPr>
            <p:ph type="title"/>
          </p:nvPr>
        </p:nvSpPr>
        <p:spPr/>
        <p:txBody>
          <a:bodyPr>
            <a:normAutofit fontScale="90000"/>
          </a:bodyPr>
          <a:lstStyle/>
          <a:p>
            <a:r>
              <a:rPr lang="en-US" sz="5333" dirty="0">
                <a:solidFill>
                  <a:srgbClr val="AFEA00"/>
                </a:solidFill>
                <a:latin typeface="Montserrat" pitchFamily="2" charset="77"/>
              </a:rPr>
              <a:t>Outcomes &amp; Benefits</a:t>
            </a:r>
            <a:br>
              <a:rPr lang="en-US" b="1" dirty="0"/>
            </a:br>
            <a:r>
              <a:rPr lang="en-US" b="1" dirty="0"/>
              <a:t>on Benefits</a:t>
            </a:r>
            <a:br>
              <a:rPr lang="en-US" b="1" dirty="0"/>
            </a:br>
            <a:endParaRPr lang="en-US" dirty="0"/>
          </a:p>
        </p:txBody>
      </p:sp>
      <p:sp>
        <p:nvSpPr>
          <p:cNvPr id="7" name="Text Placeholder 6">
            <a:extLst>
              <a:ext uri="{FF2B5EF4-FFF2-40B4-BE49-F238E27FC236}">
                <a16:creationId xmlns:a16="http://schemas.microsoft.com/office/drawing/2014/main" id="{1F5DF5BF-F431-1DC0-86AC-D409C5ED8BFB}"/>
              </a:ext>
            </a:extLst>
          </p:cNvPr>
          <p:cNvSpPr>
            <a:spLocks noGrp="1"/>
          </p:cNvSpPr>
          <p:nvPr>
            <p:ph type="body" idx="1"/>
          </p:nvPr>
        </p:nvSpPr>
        <p:spPr>
          <a:xfrm>
            <a:off x="415601" y="1536633"/>
            <a:ext cx="6938662" cy="4969675"/>
          </a:xfrm>
        </p:spPr>
        <p:txBody>
          <a:bodyPr>
            <a:normAutofit fontScale="92500"/>
          </a:bodyPr>
          <a:lstStyle/>
          <a:p>
            <a:pPr lvl="0"/>
            <a:r>
              <a:rPr lang="en-US" sz="2400" dirty="0">
                <a:solidFill>
                  <a:schemeClr val="bg1"/>
                </a:solidFill>
                <a:latin typeface="Montserrat" pitchFamily="2" charset="77"/>
              </a:rPr>
              <a:t>Staff and Volunteers trained to recognize signs of sex and labor trafficking </a:t>
            </a:r>
          </a:p>
          <a:p>
            <a:pPr lvl="0"/>
            <a:endParaRPr lang="en-US" sz="2400" dirty="0">
              <a:solidFill>
                <a:schemeClr val="bg1"/>
              </a:solidFill>
              <a:latin typeface="Montserrat" pitchFamily="2" charset="77"/>
            </a:endParaRPr>
          </a:p>
          <a:p>
            <a:pPr lvl="0"/>
            <a:r>
              <a:rPr lang="en-US" sz="2400" dirty="0">
                <a:solidFill>
                  <a:schemeClr val="bg1"/>
                </a:solidFill>
                <a:latin typeface="Montserrat" pitchFamily="2" charset="77"/>
              </a:rPr>
              <a:t>Safer workplaces and communities</a:t>
            </a:r>
          </a:p>
          <a:p>
            <a:pPr lvl="0"/>
            <a:endParaRPr lang="en-US" sz="2400" dirty="0">
              <a:solidFill>
                <a:schemeClr val="bg1"/>
              </a:solidFill>
              <a:latin typeface="Montserrat" pitchFamily="2" charset="77"/>
            </a:endParaRPr>
          </a:p>
          <a:p>
            <a:pPr lvl="0"/>
            <a:r>
              <a:rPr lang="en-US" sz="2400" dirty="0">
                <a:solidFill>
                  <a:schemeClr val="bg1"/>
                </a:solidFill>
                <a:latin typeface="Montserrat" pitchFamily="2" charset="77"/>
              </a:rPr>
              <a:t>Improved staff retention and morale</a:t>
            </a:r>
          </a:p>
          <a:p>
            <a:pPr lvl="0"/>
            <a:endParaRPr lang="en-US" sz="2400" dirty="0">
              <a:solidFill>
                <a:schemeClr val="bg1"/>
              </a:solidFill>
              <a:latin typeface="Montserrat" pitchFamily="2" charset="77"/>
            </a:endParaRPr>
          </a:p>
          <a:p>
            <a:pPr lvl="0"/>
            <a:r>
              <a:rPr lang="en-US" sz="2400" dirty="0">
                <a:solidFill>
                  <a:schemeClr val="bg1"/>
                </a:solidFill>
                <a:latin typeface="Montserrat" pitchFamily="2" charset="77"/>
              </a:rPr>
              <a:t>Reinforces corporate social responsibility and values</a:t>
            </a:r>
          </a:p>
          <a:p>
            <a:pPr lvl="0"/>
            <a:endParaRPr lang="en-US" sz="2400" dirty="0">
              <a:solidFill>
                <a:schemeClr val="bg1"/>
              </a:solidFill>
              <a:latin typeface="Montserrat" pitchFamily="2" charset="77"/>
            </a:endParaRPr>
          </a:p>
          <a:p>
            <a:pPr lvl="0"/>
            <a:r>
              <a:rPr lang="en-US" sz="2400" dirty="0">
                <a:solidFill>
                  <a:schemeClr val="bg1"/>
                </a:solidFill>
                <a:latin typeface="Montserrat" pitchFamily="2" charset="77"/>
              </a:rPr>
              <a:t>Risk mitigation and improved compliance posture</a:t>
            </a:r>
          </a:p>
          <a:p>
            <a:endParaRPr lang="en-US" dirty="0"/>
          </a:p>
        </p:txBody>
      </p:sp>
      <p:pic>
        <p:nvPicPr>
          <p:cNvPr id="4" name="Picture 3">
            <a:extLst>
              <a:ext uri="{FF2B5EF4-FFF2-40B4-BE49-F238E27FC236}">
                <a16:creationId xmlns:a16="http://schemas.microsoft.com/office/drawing/2014/main" id="{7FF69DE7-2860-BC02-81EA-3CA7D50E8413}"/>
              </a:ext>
            </a:extLst>
          </p:cNvPr>
          <p:cNvPicPr>
            <a:picLocks noChangeAspect="1"/>
          </p:cNvPicPr>
          <p:nvPr/>
        </p:nvPicPr>
        <p:blipFill>
          <a:blip r:embed="rId3"/>
          <a:stretch>
            <a:fillRect/>
          </a:stretch>
        </p:blipFill>
        <p:spPr>
          <a:xfrm>
            <a:off x="7329175" y="1733689"/>
            <a:ext cx="4447224" cy="3710929"/>
          </a:xfrm>
          <a:prstGeom prst="rect">
            <a:avLst/>
          </a:prstGeom>
        </p:spPr>
      </p:pic>
    </p:spTree>
    <p:extLst>
      <p:ext uri="{BB962C8B-B14F-4D97-AF65-F5344CB8AC3E}">
        <p14:creationId xmlns:p14="http://schemas.microsoft.com/office/powerpoint/2010/main" val="326486704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7">
            <a:extLst>
              <a:ext uri="{FF2B5EF4-FFF2-40B4-BE49-F238E27FC236}">
                <a16:creationId xmlns:a16="http://schemas.microsoft.com/office/drawing/2014/main" id="{DE6F21C0-8AAE-2234-8066-29954184B899}"/>
              </a:ext>
            </a:extLst>
          </p:cNvPr>
          <p:cNvSpPr txBox="1">
            <a:spLocks/>
          </p:cNvSpPr>
          <p:nvPr/>
        </p:nvSpPr>
        <p:spPr>
          <a:xfrm>
            <a:off x="8312728" y="-4109"/>
            <a:ext cx="3879272" cy="6860525"/>
          </a:xfrm>
          <a:prstGeom prst="rect">
            <a:avLst/>
          </a:prstGeom>
          <a:solidFill>
            <a:srgbClr val="AFEA00"/>
          </a:solidFill>
          <a:ln>
            <a:noFill/>
          </a:ln>
        </p:spPr>
        <p:txBody>
          <a:bodyPr spcFirstLastPara="1" wrap="square" lIns="121900" tIns="121900" rIns="121900" bIns="0" anchor="t" anchorCtr="0">
            <a:noAutofit/>
          </a:bodyPr>
          <a:lstStyle>
            <a:defPPr marR="0" lvl="0" algn="l" rtl="0">
              <a:lnSpc>
                <a:spcPct val="100000"/>
              </a:lnSpc>
              <a:spcBef>
                <a:spcPts val="0"/>
              </a:spcBef>
              <a:spcAft>
                <a:spcPts val="0"/>
              </a:spcAft>
            </a:defPPr>
            <a:lvl1pPr marL="0" marR="0" lvl="0" indent="0" algn="l" rtl="0">
              <a:lnSpc>
                <a:spcPct val="80000"/>
              </a:lnSpc>
              <a:spcBef>
                <a:spcPts val="0"/>
              </a:spcBef>
              <a:spcAft>
                <a:spcPts val="0"/>
              </a:spcAft>
              <a:buClr>
                <a:schemeClr val="dk2"/>
              </a:buClr>
              <a:buSzPts val="1800"/>
              <a:buFont typeface="Arial"/>
              <a:buNone/>
              <a:defRPr sz="100" b="0" i="0" u="none" strike="noStrike" cap="none" baseline="0">
                <a:solidFill>
                  <a:schemeClr val="tx1"/>
                </a:solidFill>
                <a:latin typeface="+mn-lt"/>
                <a:ea typeface="Arial"/>
                <a:cs typeface="Arial"/>
                <a:sym typeface="Arial"/>
              </a:defRPr>
            </a:lvl1pPr>
            <a:lvl2pPr marL="914400" marR="0" lvl="1"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2pPr>
            <a:lvl3pPr marL="1371600" marR="0" lvl="2"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3pPr>
            <a:lvl4pPr marL="1828800" marR="0" lvl="3"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4pPr>
            <a:lvl5pPr marL="2286000" marR="0" lvl="4"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5pPr>
            <a:lvl6pPr marL="2743200" marR="0" lvl="5"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6pPr>
            <a:lvl7pPr marL="3200400" marR="0" lvl="6"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7pPr>
            <a:lvl8pPr marL="3657600" marR="0" lvl="7"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8pPr>
            <a:lvl9pPr marL="4114800" marR="0" lvl="8"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9pPr>
          </a:lstStyle>
          <a:p>
            <a:endParaRPr lang="en-US" sz="133"/>
          </a:p>
          <a:p>
            <a:endParaRPr lang="en-US" sz="133"/>
          </a:p>
          <a:p>
            <a:endParaRPr lang="en-US" sz="133"/>
          </a:p>
          <a:p>
            <a:endParaRPr lang="en-US" sz="133"/>
          </a:p>
          <a:p>
            <a:endParaRPr lang="en-US" sz="133"/>
          </a:p>
          <a:p>
            <a:endParaRPr lang="en-US" sz="133"/>
          </a:p>
        </p:txBody>
      </p:sp>
      <p:sp>
        <p:nvSpPr>
          <p:cNvPr id="6" name="Text Placeholder 7">
            <a:extLst>
              <a:ext uri="{FF2B5EF4-FFF2-40B4-BE49-F238E27FC236}">
                <a16:creationId xmlns:a16="http://schemas.microsoft.com/office/drawing/2014/main" id="{CF9C41AB-1E7B-D0CB-8F10-CE2AEB40FA4B}"/>
              </a:ext>
            </a:extLst>
          </p:cNvPr>
          <p:cNvSpPr txBox="1">
            <a:spLocks/>
          </p:cNvSpPr>
          <p:nvPr/>
        </p:nvSpPr>
        <p:spPr>
          <a:xfrm>
            <a:off x="29087" y="1495"/>
            <a:ext cx="4053347" cy="6860525"/>
          </a:xfrm>
          <a:prstGeom prst="rect">
            <a:avLst/>
          </a:prstGeom>
          <a:solidFill>
            <a:schemeClr val="bg1"/>
          </a:solidFill>
          <a:ln>
            <a:noFill/>
          </a:ln>
        </p:spPr>
        <p:txBody>
          <a:bodyPr spcFirstLastPara="1" wrap="square" lIns="121900" tIns="121900" rIns="121900" bIns="0" anchor="t" anchorCtr="0">
            <a:noAutofit/>
          </a:bodyPr>
          <a:lstStyle>
            <a:defPPr marR="0" lvl="0" algn="l" rtl="0">
              <a:lnSpc>
                <a:spcPct val="100000"/>
              </a:lnSpc>
              <a:spcBef>
                <a:spcPts val="0"/>
              </a:spcBef>
              <a:spcAft>
                <a:spcPts val="0"/>
              </a:spcAft>
            </a:defPPr>
            <a:lvl1pPr marL="0" marR="0" lvl="0" indent="0" algn="l" rtl="0">
              <a:lnSpc>
                <a:spcPct val="80000"/>
              </a:lnSpc>
              <a:spcBef>
                <a:spcPts val="0"/>
              </a:spcBef>
              <a:spcAft>
                <a:spcPts val="0"/>
              </a:spcAft>
              <a:buClr>
                <a:schemeClr val="dk2"/>
              </a:buClr>
              <a:buSzPts val="1800"/>
              <a:buFont typeface="Arial"/>
              <a:buNone/>
              <a:defRPr sz="100" b="0" i="0" u="none" strike="noStrike" cap="none" baseline="0">
                <a:solidFill>
                  <a:schemeClr val="tx1"/>
                </a:solidFill>
                <a:latin typeface="+mn-lt"/>
                <a:ea typeface="Arial"/>
                <a:cs typeface="Arial"/>
                <a:sym typeface="Arial"/>
              </a:defRPr>
            </a:lvl1pPr>
            <a:lvl2pPr marL="914400" marR="0" lvl="1"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2pPr>
            <a:lvl3pPr marL="1371600" marR="0" lvl="2"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3pPr>
            <a:lvl4pPr marL="1828800" marR="0" lvl="3"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4pPr>
            <a:lvl5pPr marL="2286000" marR="0" lvl="4"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5pPr>
            <a:lvl6pPr marL="2743200" marR="0" lvl="5"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6pPr>
            <a:lvl7pPr marL="3200400" marR="0" lvl="6"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7pPr>
            <a:lvl8pPr marL="3657600" marR="0" lvl="7"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8pPr>
            <a:lvl9pPr marL="4114800" marR="0" lvl="8"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9pPr>
          </a:lstStyle>
          <a:p>
            <a:endParaRPr lang="en-US" sz="133"/>
          </a:p>
          <a:p>
            <a:endParaRPr lang="en-US" sz="133"/>
          </a:p>
          <a:p>
            <a:endParaRPr lang="en-US" sz="133"/>
          </a:p>
          <a:p>
            <a:endParaRPr lang="en-US" sz="133"/>
          </a:p>
          <a:p>
            <a:endParaRPr lang="en-US" sz="133"/>
          </a:p>
          <a:p>
            <a:endParaRPr lang="en-US" sz="133"/>
          </a:p>
        </p:txBody>
      </p:sp>
      <p:pic>
        <p:nvPicPr>
          <p:cNvPr id="28" name="Picture 27" descr="A black and grey background&#10;&#10;AI-generated content may be incorrect.">
            <a:extLst>
              <a:ext uri="{FF2B5EF4-FFF2-40B4-BE49-F238E27FC236}">
                <a16:creationId xmlns:a16="http://schemas.microsoft.com/office/drawing/2014/main" id="{2A8EA23C-DD41-5532-B707-BAC3EE7E0340}"/>
              </a:ext>
            </a:extLst>
          </p:cNvPr>
          <p:cNvPicPr>
            <a:picLocks noChangeAspect="1"/>
          </p:cNvPicPr>
          <p:nvPr/>
        </p:nvPicPr>
        <p:blipFill>
          <a:blip r:embed="rId3">
            <a:alphaModFix amt="6000"/>
          </a:blip>
          <a:stretch>
            <a:fillRect/>
          </a:stretch>
        </p:blipFill>
        <p:spPr>
          <a:xfrm>
            <a:off x="8320140" y="2596099"/>
            <a:ext cx="3871861" cy="4261901"/>
          </a:xfrm>
          <a:prstGeom prst="rect">
            <a:avLst/>
          </a:prstGeom>
        </p:spPr>
      </p:pic>
      <p:pic>
        <p:nvPicPr>
          <p:cNvPr id="13" name="Picture 12" descr="A black and white pattern&#10;&#10;AI-generated content may be incorrect.">
            <a:extLst>
              <a:ext uri="{FF2B5EF4-FFF2-40B4-BE49-F238E27FC236}">
                <a16:creationId xmlns:a16="http://schemas.microsoft.com/office/drawing/2014/main" id="{1022290C-0A4B-0F50-8AB8-8ACF7ECDCA66}"/>
              </a:ext>
            </a:extLst>
          </p:cNvPr>
          <p:cNvPicPr>
            <a:picLocks noChangeAspect="1"/>
          </p:cNvPicPr>
          <p:nvPr/>
        </p:nvPicPr>
        <p:blipFill>
          <a:blip r:embed="rId4">
            <a:alphaModFix amt="39000"/>
          </a:blip>
          <a:srcRect l="7068"/>
          <a:stretch/>
        </p:blipFill>
        <p:spPr>
          <a:xfrm>
            <a:off x="-763" y="2031999"/>
            <a:ext cx="4081320" cy="4834131"/>
          </a:xfrm>
          <a:prstGeom prst="rect">
            <a:avLst/>
          </a:prstGeom>
        </p:spPr>
      </p:pic>
      <p:sp>
        <p:nvSpPr>
          <p:cNvPr id="10" name="Google Shape;109;p17">
            <a:extLst>
              <a:ext uri="{FF2B5EF4-FFF2-40B4-BE49-F238E27FC236}">
                <a16:creationId xmlns:a16="http://schemas.microsoft.com/office/drawing/2014/main" id="{328E8DD3-A6D1-3695-8C5A-C1855F06229E}"/>
              </a:ext>
            </a:extLst>
          </p:cNvPr>
          <p:cNvSpPr txBox="1"/>
          <p:nvPr/>
        </p:nvSpPr>
        <p:spPr>
          <a:xfrm>
            <a:off x="6699516" y="1"/>
            <a:ext cx="4377533" cy="2129773"/>
          </a:xfrm>
          <a:prstGeom prst="rect">
            <a:avLst/>
          </a:prstGeom>
          <a:noFill/>
          <a:ln>
            <a:noFill/>
          </a:ln>
        </p:spPr>
        <p:txBody>
          <a:bodyPr spcFirstLastPara="1" wrap="square" lIns="121900" tIns="121900" rIns="121900" bIns="121900" anchor="t" anchorCtr="0">
            <a:spAutoFit/>
          </a:bodyPr>
          <a:lstStyle/>
          <a:p>
            <a:pPr algn="ctr">
              <a:lnSpc>
                <a:spcPct val="85000"/>
              </a:lnSpc>
              <a:buSzPts val="4800"/>
            </a:pPr>
            <a:r>
              <a:rPr lang="en" sz="4800" b="1">
                <a:solidFill>
                  <a:schemeClr val="bg1"/>
                </a:solidFill>
                <a:latin typeface="Montserrat"/>
                <a:ea typeface="Montserrat"/>
                <a:cs typeface="Montserrat"/>
                <a:sym typeface="Montserrat"/>
              </a:rPr>
              <a:t>Sharing the Economic Benefits</a:t>
            </a:r>
            <a:endParaRPr lang="en" sz="4800" b="1">
              <a:solidFill>
                <a:schemeClr val="bg1"/>
              </a:solidFill>
              <a:latin typeface="Montserrat"/>
              <a:ea typeface="Montserrat"/>
              <a:cs typeface="Montserrat"/>
            </a:endParaRPr>
          </a:p>
        </p:txBody>
      </p:sp>
      <p:sp>
        <p:nvSpPr>
          <p:cNvPr id="14" name="Text Placeholder 7">
            <a:extLst>
              <a:ext uri="{FF2B5EF4-FFF2-40B4-BE49-F238E27FC236}">
                <a16:creationId xmlns:a16="http://schemas.microsoft.com/office/drawing/2014/main" id="{F83A5344-6624-0901-3B58-6AB19129C7F0}"/>
              </a:ext>
            </a:extLst>
          </p:cNvPr>
          <p:cNvSpPr>
            <a:spLocks noGrp="1"/>
          </p:cNvSpPr>
          <p:nvPr>
            <p:ph type="body" sz="quarter" idx="21"/>
          </p:nvPr>
        </p:nvSpPr>
        <p:spPr>
          <a:xfrm>
            <a:off x="4081669" y="0"/>
            <a:ext cx="4240696" cy="6860525"/>
          </a:xfrm>
        </p:spPr>
        <p:txBody>
          <a:bodyPr/>
          <a:lstStyle/>
          <a:p>
            <a:endParaRPr lang="en-US"/>
          </a:p>
          <a:p>
            <a:endParaRPr lang="en-US"/>
          </a:p>
          <a:p>
            <a:endParaRPr lang="en-US"/>
          </a:p>
          <a:p>
            <a:endParaRPr lang="en-US"/>
          </a:p>
          <a:p>
            <a:endParaRPr lang="en-US"/>
          </a:p>
          <a:p>
            <a:endParaRPr lang="en-US"/>
          </a:p>
        </p:txBody>
      </p:sp>
      <p:pic>
        <p:nvPicPr>
          <p:cNvPr id="24" name="Picture 23" descr="A black background with a black square&#10;&#10;AI-generated content may be incorrect.">
            <a:extLst>
              <a:ext uri="{FF2B5EF4-FFF2-40B4-BE49-F238E27FC236}">
                <a16:creationId xmlns:a16="http://schemas.microsoft.com/office/drawing/2014/main" id="{BCF35FB1-0881-AE9E-F94A-2A732CC47FD3}"/>
              </a:ext>
            </a:extLst>
          </p:cNvPr>
          <p:cNvPicPr>
            <a:picLocks noChangeAspect="1"/>
          </p:cNvPicPr>
          <p:nvPr/>
        </p:nvPicPr>
        <p:blipFill>
          <a:blip r:embed="rId5">
            <a:alphaModFix amt="3000"/>
          </a:blip>
          <a:stretch>
            <a:fillRect/>
          </a:stretch>
        </p:blipFill>
        <p:spPr>
          <a:xfrm>
            <a:off x="4079445" y="2190107"/>
            <a:ext cx="4240697" cy="4667892"/>
          </a:xfrm>
          <a:prstGeom prst="rect">
            <a:avLst/>
          </a:prstGeom>
        </p:spPr>
      </p:pic>
      <p:sp>
        <p:nvSpPr>
          <p:cNvPr id="15" name="Text Placeholder 6">
            <a:extLst>
              <a:ext uri="{FF2B5EF4-FFF2-40B4-BE49-F238E27FC236}">
                <a16:creationId xmlns:a16="http://schemas.microsoft.com/office/drawing/2014/main" id="{2A7258B8-7330-F909-0EFB-AA06F9C840C7}"/>
              </a:ext>
            </a:extLst>
          </p:cNvPr>
          <p:cNvSpPr>
            <a:spLocks noGrp="1"/>
          </p:cNvSpPr>
          <p:nvPr>
            <p:ph type="body" sz="quarter" idx="20"/>
          </p:nvPr>
        </p:nvSpPr>
        <p:spPr>
          <a:xfrm>
            <a:off x="0" y="1"/>
            <a:ext cx="12192000" cy="2031999"/>
          </a:xfrm>
        </p:spPr>
        <p:txBody>
          <a:bodyPr/>
          <a:lstStyle/>
          <a:p>
            <a:endParaRPr lang="en-US"/>
          </a:p>
        </p:txBody>
      </p:sp>
      <p:sp>
        <p:nvSpPr>
          <p:cNvPr id="16" name="Text Placeholder 3">
            <a:extLst>
              <a:ext uri="{FF2B5EF4-FFF2-40B4-BE49-F238E27FC236}">
                <a16:creationId xmlns:a16="http://schemas.microsoft.com/office/drawing/2014/main" id="{04F97034-65E6-E38E-8249-885BBD6830CE}"/>
              </a:ext>
            </a:extLst>
          </p:cNvPr>
          <p:cNvSpPr>
            <a:spLocks noGrp="1"/>
          </p:cNvSpPr>
          <p:nvPr>
            <p:ph type="body" sz="quarter" idx="11"/>
          </p:nvPr>
        </p:nvSpPr>
        <p:spPr>
          <a:xfrm>
            <a:off x="169335" y="526636"/>
            <a:ext cx="10767467" cy="892587"/>
          </a:xfrm>
        </p:spPr>
        <p:txBody>
          <a:bodyPr anchor="ctr">
            <a:noAutofit/>
          </a:bodyPr>
          <a:lstStyle/>
          <a:p>
            <a:r>
              <a:rPr lang="en-US" sz="4000" b="1">
                <a:latin typeface="Montserrat" pitchFamily="2" charset="77"/>
              </a:rPr>
              <a:t>Community playbooks</a:t>
            </a:r>
          </a:p>
          <a:p>
            <a:r>
              <a:rPr lang="en-US" sz="4000" b="1">
                <a:solidFill>
                  <a:srgbClr val="1EEAB6"/>
                </a:solidFill>
                <a:latin typeface="Montserrat"/>
              </a:rPr>
              <a:t>Getting WA Ready for 2026</a:t>
            </a:r>
          </a:p>
        </p:txBody>
      </p:sp>
      <p:pic>
        <p:nvPicPr>
          <p:cNvPr id="17" name="Picture 16" descr="A gold trophy with a blue background&#10;&#10;Description automatically generated">
            <a:extLst>
              <a:ext uri="{FF2B5EF4-FFF2-40B4-BE49-F238E27FC236}">
                <a16:creationId xmlns:a16="http://schemas.microsoft.com/office/drawing/2014/main" id="{708ADF5C-8A3F-740D-BE53-054AFC1A4784}"/>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936801" y="170672"/>
            <a:ext cx="993532" cy="1741904"/>
          </a:xfrm>
          <a:prstGeom prst="rect">
            <a:avLst/>
          </a:prstGeom>
        </p:spPr>
      </p:pic>
      <p:sp>
        <p:nvSpPr>
          <p:cNvPr id="18" name="Google Shape;109;p17">
            <a:extLst>
              <a:ext uri="{FF2B5EF4-FFF2-40B4-BE49-F238E27FC236}">
                <a16:creationId xmlns:a16="http://schemas.microsoft.com/office/drawing/2014/main" id="{ED8D331C-C5A3-62A6-B9B4-C994685DC580}"/>
              </a:ext>
            </a:extLst>
          </p:cNvPr>
          <p:cNvSpPr txBox="1"/>
          <p:nvPr/>
        </p:nvSpPr>
        <p:spPr>
          <a:xfrm>
            <a:off x="312357" y="3609959"/>
            <a:ext cx="3493092" cy="738816"/>
          </a:xfrm>
          <a:prstGeom prst="rect">
            <a:avLst/>
          </a:prstGeom>
          <a:noFill/>
          <a:ln>
            <a:noFill/>
          </a:ln>
        </p:spPr>
        <p:txBody>
          <a:bodyPr spcFirstLastPara="1" wrap="square" lIns="121900" tIns="121900" rIns="121900" bIns="121900" anchor="t" anchorCtr="0">
            <a:spAutoFit/>
          </a:bodyPr>
          <a:lstStyle/>
          <a:p>
            <a:pPr algn="ctr"/>
            <a:r>
              <a:rPr lang="en-US" sz="1067" b="1" dirty="0">
                <a:latin typeface="Montserrat"/>
              </a:rPr>
              <a:t>Helps community organizations navigate</a:t>
            </a:r>
          </a:p>
          <a:p>
            <a:pPr algn="ctr"/>
            <a:r>
              <a:rPr lang="en-US" sz="1067" b="1" dirty="0">
                <a:latin typeface="Montserrat"/>
              </a:rPr>
              <a:t>FIFA rules and best practices for hosting unofficial FWC26 viewing parties</a:t>
            </a:r>
            <a:endParaRPr lang="en-US" sz="1067" b="1" dirty="0">
              <a:latin typeface="FWC2026-BETA Normal Bold" pitchFamily="2" charset="0"/>
            </a:endParaRPr>
          </a:p>
        </p:txBody>
      </p:sp>
      <p:sp>
        <p:nvSpPr>
          <p:cNvPr id="19" name="Google Shape;109;p17">
            <a:extLst>
              <a:ext uri="{FF2B5EF4-FFF2-40B4-BE49-F238E27FC236}">
                <a16:creationId xmlns:a16="http://schemas.microsoft.com/office/drawing/2014/main" id="{F58A3617-8E92-901E-C864-DC39FC8649FF}"/>
              </a:ext>
            </a:extLst>
          </p:cNvPr>
          <p:cNvSpPr txBox="1"/>
          <p:nvPr/>
        </p:nvSpPr>
        <p:spPr>
          <a:xfrm>
            <a:off x="8621313" y="3588990"/>
            <a:ext cx="3309020" cy="903027"/>
          </a:xfrm>
          <a:prstGeom prst="rect">
            <a:avLst/>
          </a:prstGeom>
          <a:noFill/>
          <a:ln>
            <a:noFill/>
          </a:ln>
        </p:spPr>
        <p:txBody>
          <a:bodyPr spcFirstLastPara="1" wrap="square" lIns="121900" tIns="121900" rIns="121900" bIns="121900" anchor="t" anchorCtr="0">
            <a:spAutoFit/>
          </a:bodyPr>
          <a:lstStyle/>
          <a:p>
            <a:pPr algn="ctr"/>
            <a:r>
              <a:rPr lang="en-US" sz="1067" b="1" dirty="0">
                <a:latin typeface="Montserrat"/>
              </a:rPr>
              <a:t>Shares guidance, case studies, and strategies to help small businesses benefit from FWC26 economic dev activity and sustain operations for future mega-events</a:t>
            </a:r>
          </a:p>
        </p:txBody>
      </p:sp>
      <p:sp>
        <p:nvSpPr>
          <p:cNvPr id="20" name="Google Shape;109;p17">
            <a:extLst>
              <a:ext uri="{FF2B5EF4-FFF2-40B4-BE49-F238E27FC236}">
                <a16:creationId xmlns:a16="http://schemas.microsoft.com/office/drawing/2014/main" id="{102F6DDF-5BF3-2CA2-AFDA-E50C445BDD35}"/>
              </a:ext>
            </a:extLst>
          </p:cNvPr>
          <p:cNvSpPr txBox="1"/>
          <p:nvPr/>
        </p:nvSpPr>
        <p:spPr>
          <a:xfrm>
            <a:off x="4406195" y="3604693"/>
            <a:ext cx="3629187" cy="903027"/>
          </a:xfrm>
          <a:prstGeom prst="rect">
            <a:avLst/>
          </a:prstGeom>
          <a:noFill/>
          <a:ln>
            <a:noFill/>
          </a:ln>
        </p:spPr>
        <p:txBody>
          <a:bodyPr spcFirstLastPara="1" wrap="square" lIns="121900" tIns="121900" rIns="121900" bIns="121900" anchor="t" anchorCtr="0">
            <a:spAutoFit/>
          </a:bodyPr>
          <a:lstStyle/>
          <a:p>
            <a:pPr algn="ctr"/>
            <a:r>
              <a:rPr lang="en-US" sz="1067" b="1">
                <a:latin typeface="Montserrat"/>
              </a:rPr>
              <a:t>Provides all organizations customizable digital marketing assets and usage guidance to promote cohesive unofficial FWC26 branding across city, region and state</a:t>
            </a:r>
          </a:p>
        </p:txBody>
      </p:sp>
      <p:pic>
        <p:nvPicPr>
          <p:cNvPr id="2" name="Picture 1">
            <a:extLst>
              <a:ext uri="{FF2B5EF4-FFF2-40B4-BE49-F238E27FC236}">
                <a16:creationId xmlns:a16="http://schemas.microsoft.com/office/drawing/2014/main" id="{E7CD1D55-3A05-ED89-6B2C-32EAC638298B}"/>
              </a:ext>
            </a:extLst>
          </p:cNvPr>
          <p:cNvPicPr>
            <a:picLocks noChangeAspect="1"/>
          </p:cNvPicPr>
          <p:nvPr/>
        </p:nvPicPr>
        <p:blipFill>
          <a:blip r:embed="rId7"/>
          <a:stretch>
            <a:fillRect/>
          </a:stretch>
        </p:blipFill>
        <p:spPr>
          <a:xfrm>
            <a:off x="517410" y="2350455"/>
            <a:ext cx="980143" cy="1202019"/>
          </a:xfrm>
          <a:prstGeom prst="rect">
            <a:avLst/>
          </a:prstGeom>
        </p:spPr>
      </p:pic>
      <p:pic>
        <p:nvPicPr>
          <p:cNvPr id="3" name="Picture 2">
            <a:extLst>
              <a:ext uri="{FF2B5EF4-FFF2-40B4-BE49-F238E27FC236}">
                <a16:creationId xmlns:a16="http://schemas.microsoft.com/office/drawing/2014/main" id="{D0DF557D-F85A-DB3F-E067-17FFB7602675}"/>
              </a:ext>
            </a:extLst>
          </p:cNvPr>
          <p:cNvPicPr>
            <a:picLocks noChangeAspect="1"/>
          </p:cNvPicPr>
          <p:nvPr/>
        </p:nvPicPr>
        <p:blipFill>
          <a:blip r:embed="rId8"/>
          <a:stretch>
            <a:fillRect/>
          </a:stretch>
        </p:blipFill>
        <p:spPr>
          <a:xfrm>
            <a:off x="4827392" y="2343172"/>
            <a:ext cx="968937" cy="1196416"/>
          </a:xfrm>
          <a:prstGeom prst="rect">
            <a:avLst/>
          </a:prstGeom>
        </p:spPr>
      </p:pic>
      <p:pic>
        <p:nvPicPr>
          <p:cNvPr id="4" name="Picture 3">
            <a:extLst>
              <a:ext uri="{FF2B5EF4-FFF2-40B4-BE49-F238E27FC236}">
                <a16:creationId xmlns:a16="http://schemas.microsoft.com/office/drawing/2014/main" id="{9543DC73-BF30-0E51-A6CE-B72253B8CF12}"/>
              </a:ext>
            </a:extLst>
          </p:cNvPr>
          <p:cNvPicPr>
            <a:picLocks noChangeAspect="1"/>
          </p:cNvPicPr>
          <p:nvPr/>
        </p:nvPicPr>
        <p:blipFill>
          <a:blip r:embed="rId9"/>
          <a:stretch>
            <a:fillRect/>
          </a:stretch>
        </p:blipFill>
        <p:spPr>
          <a:xfrm>
            <a:off x="8775255" y="2348935"/>
            <a:ext cx="991348" cy="1196416"/>
          </a:xfrm>
          <a:prstGeom prst="rect">
            <a:avLst/>
          </a:prstGeom>
        </p:spPr>
      </p:pic>
      <p:sp>
        <p:nvSpPr>
          <p:cNvPr id="5" name="Google Shape;109;p17">
            <a:extLst>
              <a:ext uri="{FF2B5EF4-FFF2-40B4-BE49-F238E27FC236}">
                <a16:creationId xmlns:a16="http://schemas.microsoft.com/office/drawing/2014/main" id="{9DD690F5-2147-081E-36FC-1559A8AE540E}"/>
              </a:ext>
            </a:extLst>
          </p:cNvPr>
          <p:cNvSpPr txBox="1"/>
          <p:nvPr/>
        </p:nvSpPr>
        <p:spPr>
          <a:xfrm>
            <a:off x="1497552" y="2409893"/>
            <a:ext cx="2095795" cy="1083141"/>
          </a:xfrm>
          <a:prstGeom prst="rect">
            <a:avLst/>
          </a:prstGeom>
          <a:noFill/>
          <a:ln>
            <a:noFill/>
          </a:ln>
        </p:spPr>
        <p:txBody>
          <a:bodyPr spcFirstLastPara="1" wrap="square" lIns="121900" tIns="121900" rIns="121900" bIns="121900" anchor="ctr" anchorCtr="0">
            <a:spAutoFit/>
          </a:bodyPr>
          <a:lstStyle/>
          <a:p>
            <a:pPr>
              <a:lnSpc>
                <a:spcPct val="85000"/>
              </a:lnSpc>
              <a:buSzPct val="100000"/>
            </a:pPr>
            <a:r>
              <a:rPr lang="en" sz="2133" b="1">
                <a:solidFill>
                  <a:schemeClr val="dk1"/>
                </a:solidFill>
                <a:latin typeface="FWC2026-BETA Normal Bold" pitchFamily="2" charset="0"/>
                <a:ea typeface="Montserrat"/>
                <a:cs typeface="Montserrat"/>
                <a:sym typeface="Montserrat"/>
              </a:rPr>
              <a:t>WATCH </a:t>
            </a:r>
          </a:p>
          <a:p>
            <a:pPr>
              <a:lnSpc>
                <a:spcPct val="85000"/>
              </a:lnSpc>
              <a:buSzPct val="100000"/>
            </a:pPr>
            <a:r>
              <a:rPr lang="en" sz="2133" b="1">
                <a:solidFill>
                  <a:schemeClr val="dk1"/>
                </a:solidFill>
                <a:latin typeface="FWC2026-BETA Normal Bold" pitchFamily="2" charset="0"/>
                <a:ea typeface="Montserrat"/>
                <a:cs typeface="Montserrat"/>
                <a:sym typeface="Montserrat"/>
              </a:rPr>
              <a:t>PARTY </a:t>
            </a:r>
          </a:p>
          <a:p>
            <a:pPr>
              <a:lnSpc>
                <a:spcPct val="85000"/>
              </a:lnSpc>
              <a:buSzPct val="100000"/>
            </a:pPr>
            <a:r>
              <a:rPr lang="en" sz="2133" b="1">
                <a:solidFill>
                  <a:schemeClr val="dk1"/>
                </a:solidFill>
                <a:latin typeface="FWC2026-BETA Normal Bold" pitchFamily="2" charset="0"/>
                <a:ea typeface="Montserrat"/>
                <a:cs typeface="Montserrat"/>
                <a:sym typeface="Montserrat"/>
              </a:rPr>
              <a:t>PLAYBOOK</a:t>
            </a:r>
            <a:endParaRPr lang="en-US" sz="1333">
              <a:latin typeface="Montserrat"/>
            </a:endParaRPr>
          </a:p>
        </p:txBody>
      </p:sp>
      <p:sp>
        <p:nvSpPr>
          <p:cNvPr id="7" name="Google Shape;109;p17">
            <a:extLst>
              <a:ext uri="{FF2B5EF4-FFF2-40B4-BE49-F238E27FC236}">
                <a16:creationId xmlns:a16="http://schemas.microsoft.com/office/drawing/2014/main" id="{878CF2B2-62EB-EFDE-7589-43DB9D18E58D}"/>
              </a:ext>
            </a:extLst>
          </p:cNvPr>
          <p:cNvSpPr txBox="1"/>
          <p:nvPr/>
        </p:nvSpPr>
        <p:spPr>
          <a:xfrm>
            <a:off x="5775955" y="2395506"/>
            <a:ext cx="2333615" cy="1083141"/>
          </a:xfrm>
          <a:prstGeom prst="rect">
            <a:avLst/>
          </a:prstGeom>
          <a:noFill/>
          <a:ln>
            <a:noFill/>
          </a:ln>
        </p:spPr>
        <p:txBody>
          <a:bodyPr spcFirstLastPara="1" wrap="square" lIns="121900" tIns="121900" rIns="121900" bIns="121900" anchor="ctr" anchorCtr="0">
            <a:spAutoFit/>
          </a:bodyPr>
          <a:lstStyle/>
          <a:p>
            <a:pPr>
              <a:lnSpc>
                <a:spcPct val="85000"/>
              </a:lnSpc>
              <a:buSzPct val="100000"/>
            </a:pPr>
            <a:r>
              <a:rPr lang="en" sz="2133" b="1" dirty="0">
                <a:solidFill>
                  <a:schemeClr val="dk1"/>
                </a:solidFill>
                <a:latin typeface="FWC2026-BETA Normal Bold" pitchFamily="2" charset="0"/>
                <a:ea typeface="Montserrat"/>
                <a:cs typeface="Montserrat"/>
                <a:sym typeface="Montserrat"/>
              </a:rPr>
              <a:t>COMMUNITY BRANDING  </a:t>
            </a:r>
          </a:p>
          <a:p>
            <a:pPr>
              <a:lnSpc>
                <a:spcPct val="85000"/>
              </a:lnSpc>
              <a:buSzPct val="100000"/>
            </a:pPr>
            <a:r>
              <a:rPr lang="en" sz="2133" b="1" dirty="0">
                <a:solidFill>
                  <a:schemeClr val="dk1"/>
                </a:solidFill>
                <a:latin typeface="FWC2026-BETA Normal Bold" pitchFamily="2" charset="0"/>
                <a:ea typeface="Montserrat"/>
                <a:cs typeface="Montserrat"/>
                <a:sym typeface="Montserrat"/>
              </a:rPr>
              <a:t>PLAYBOOK</a:t>
            </a:r>
            <a:endParaRPr lang="en" sz="2133" b="1" dirty="0">
              <a:solidFill>
                <a:schemeClr val="dk1"/>
              </a:solidFill>
              <a:latin typeface="FWC2026-BETA Normal Bold" pitchFamily="2" charset="0"/>
              <a:ea typeface="Montserrat"/>
              <a:cs typeface="Montserrat"/>
            </a:endParaRPr>
          </a:p>
        </p:txBody>
      </p:sp>
      <p:sp>
        <p:nvSpPr>
          <p:cNvPr id="11" name="TextBox 10">
            <a:extLst>
              <a:ext uri="{FF2B5EF4-FFF2-40B4-BE49-F238E27FC236}">
                <a16:creationId xmlns:a16="http://schemas.microsoft.com/office/drawing/2014/main" id="{E832D550-9D55-5C65-3857-33EAD5F70D23}"/>
              </a:ext>
            </a:extLst>
          </p:cNvPr>
          <p:cNvSpPr txBox="1"/>
          <p:nvPr/>
        </p:nvSpPr>
        <p:spPr>
          <a:xfrm>
            <a:off x="9766603" y="2402818"/>
            <a:ext cx="2095676" cy="1071447"/>
          </a:xfrm>
          <a:prstGeom prst="rect">
            <a:avLst/>
          </a:prstGeom>
          <a:noFill/>
        </p:spPr>
        <p:txBody>
          <a:bodyPr wrap="square" anchor="ctr">
            <a:spAutoFit/>
          </a:bodyPr>
          <a:lstStyle/>
          <a:p>
            <a:pPr>
              <a:lnSpc>
                <a:spcPct val="85000"/>
              </a:lnSpc>
              <a:buSzPct val="100000"/>
            </a:pPr>
            <a:r>
              <a:rPr lang="en" sz="1867" b="1" dirty="0">
                <a:solidFill>
                  <a:schemeClr val="dk1"/>
                </a:solidFill>
                <a:latin typeface="FWC2026-BETA Normal Bold" pitchFamily="2" charset="0"/>
                <a:ea typeface="Montserrat"/>
                <a:cs typeface="Montserrat"/>
                <a:sym typeface="Montserrat"/>
              </a:rPr>
              <a:t>HOW EMPLOYERS CAN PREVENT HUMAN TRAFFICKING</a:t>
            </a:r>
            <a:endParaRPr lang="en" sz="1867" b="1" dirty="0">
              <a:solidFill>
                <a:schemeClr val="dk1"/>
              </a:solidFill>
              <a:latin typeface="FWC2026-BETA Normal Bold" pitchFamily="2" charset="0"/>
              <a:ea typeface="Montserrat"/>
              <a:cs typeface="Montserrat"/>
            </a:endParaRPr>
          </a:p>
        </p:txBody>
      </p:sp>
      <p:sp>
        <p:nvSpPr>
          <p:cNvPr id="9" name="Google Shape;109;p17">
            <a:extLst>
              <a:ext uri="{FF2B5EF4-FFF2-40B4-BE49-F238E27FC236}">
                <a16:creationId xmlns:a16="http://schemas.microsoft.com/office/drawing/2014/main" id="{6130346B-A652-2FC5-42BA-C38C27779562}"/>
              </a:ext>
            </a:extLst>
          </p:cNvPr>
          <p:cNvSpPr txBox="1"/>
          <p:nvPr/>
        </p:nvSpPr>
        <p:spPr>
          <a:xfrm>
            <a:off x="1" y="4413508"/>
            <a:ext cx="4081671" cy="451302"/>
          </a:xfrm>
          <a:prstGeom prst="rect">
            <a:avLst/>
          </a:prstGeom>
          <a:noFill/>
          <a:ln>
            <a:noFill/>
          </a:ln>
        </p:spPr>
        <p:txBody>
          <a:bodyPr spcFirstLastPara="1" wrap="square" lIns="121900" tIns="121900" rIns="121900" bIns="121900" anchor="t" anchorCtr="0">
            <a:spAutoFit/>
          </a:bodyPr>
          <a:lstStyle/>
          <a:p>
            <a:pPr algn="ctr">
              <a:buSzPct val="100000"/>
            </a:pPr>
            <a:r>
              <a:rPr lang="en" sz="1333" b="1">
                <a:solidFill>
                  <a:schemeClr val="dk1"/>
                </a:solidFill>
                <a:latin typeface="FWC2026-BETA Normal Bold" pitchFamily="2" charset="0"/>
                <a:ea typeface="Montserrat"/>
                <a:cs typeface="Montserrat"/>
                <a:sym typeface="Montserrat"/>
              </a:rPr>
              <a:t>PROVIDED BY</a:t>
            </a:r>
            <a:endParaRPr lang="en-US" sz="1333">
              <a:latin typeface="Montserrat" pitchFamily="2" charset="77"/>
            </a:endParaRPr>
          </a:p>
        </p:txBody>
      </p:sp>
      <p:pic>
        <p:nvPicPr>
          <p:cNvPr id="22" name="Graphic 21">
            <a:extLst>
              <a:ext uri="{FF2B5EF4-FFF2-40B4-BE49-F238E27FC236}">
                <a16:creationId xmlns:a16="http://schemas.microsoft.com/office/drawing/2014/main" id="{F912F3E4-8A8B-311A-8F0A-88A38B5F7EF3}"/>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1462362" y="4790253"/>
            <a:ext cx="1210068" cy="1212963"/>
          </a:xfrm>
          <a:prstGeom prst="rect">
            <a:avLst/>
          </a:prstGeom>
        </p:spPr>
      </p:pic>
      <p:pic>
        <p:nvPicPr>
          <p:cNvPr id="27" name="Picture 26" descr="A black and white logo&#10;&#10;AI-generated content may be incorrect.">
            <a:extLst>
              <a:ext uri="{FF2B5EF4-FFF2-40B4-BE49-F238E27FC236}">
                <a16:creationId xmlns:a16="http://schemas.microsoft.com/office/drawing/2014/main" id="{1E765ECF-DBD2-8272-927F-DBE6FF2BAD53}"/>
              </a:ext>
            </a:extLst>
          </p:cNvPr>
          <p:cNvPicPr>
            <a:picLocks noChangeAspect="1"/>
          </p:cNvPicPr>
          <p:nvPr/>
        </p:nvPicPr>
        <p:blipFill>
          <a:blip r:embed="rId12"/>
          <a:stretch>
            <a:fillRect/>
          </a:stretch>
        </p:blipFill>
        <p:spPr>
          <a:xfrm>
            <a:off x="4549201" y="4567034"/>
            <a:ext cx="3300311" cy="1650156"/>
          </a:xfrm>
          <a:prstGeom prst="rect">
            <a:avLst/>
          </a:prstGeom>
        </p:spPr>
      </p:pic>
      <p:sp>
        <p:nvSpPr>
          <p:cNvPr id="25" name="Google Shape;109;p17">
            <a:extLst>
              <a:ext uri="{FF2B5EF4-FFF2-40B4-BE49-F238E27FC236}">
                <a16:creationId xmlns:a16="http://schemas.microsoft.com/office/drawing/2014/main" id="{AC4C967B-B64D-D5FB-9D1D-AEA04B9C8D40}"/>
              </a:ext>
            </a:extLst>
          </p:cNvPr>
          <p:cNvSpPr txBox="1"/>
          <p:nvPr/>
        </p:nvSpPr>
        <p:spPr>
          <a:xfrm>
            <a:off x="4080793" y="4410495"/>
            <a:ext cx="4237123" cy="451302"/>
          </a:xfrm>
          <a:prstGeom prst="rect">
            <a:avLst/>
          </a:prstGeom>
          <a:noFill/>
          <a:ln>
            <a:noFill/>
          </a:ln>
        </p:spPr>
        <p:txBody>
          <a:bodyPr spcFirstLastPara="1" wrap="square" lIns="121900" tIns="121900" rIns="121900" bIns="121900" anchor="t" anchorCtr="0">
            <a:spAutoFit/>
          </a:bodyPr>
          <a:lstStyle/>
          <a:p>
            <a:pPr algn="ctr">
              <a:buSzPct val="100000"/>
            </a:pPr>
            <a:r>
              <a:rPr lang="en" sz="1333" b="1">
                <a:solidFill>
                  <a:schemeClr val="dk1"/>
                </a:solidFill>
                <a:latin typeface="FWC2026-BETA Normal Bold" pitchFamily="2" charset="0"/>
                <a:ea typeface="Montserrat"/>
                <a:cs typeface="Montserrat"/>
                <a:sym typeface="Montserrat"/>
              </a:rPr>
              <a:t>PROVIDED BY</a:t>
            </a:r>
            <a:endParaRPr lang="en-US" sz="1333">
              <a:latin typeface="Montserrat" pitchFamily="2" charset="77"/>
            </a:endParaRPr>
          </a:p>
        </p:txBody>
      </p:sp>
      <p:sp>
        <p:nvSpPr>
          <p:cNvPr id="34" name="Google Shape;109;p17">
            <a:extLst>
              <a:ext uri="{FF2B5EF4-FFF2-40B4-BE49-F238E27FC236}">
                <a16:creationId xmlns:a16="http://schemas.microsoft.com/office/drawing/2014/main" id="{0EC3236E-633A-130C-1979-F6420698D37E}"/>
              </a:ext>
            </a:extLst>
          </p:cNvPr>
          <p:cNvSpPr txBox="1"/>
          <p:nvPr/>
        </p:nvSpPr>
        <p:spPr>
          <a:xfrm>
            <a:off x="8332881" y="4413508"/>
            <a:ext cx="3859120" cy="451302"/>
          </a:xfrm>
          <a:prstGeom prst="rect">
            <a:avLst/>
          </a:prstGeom>
          <a:noFill/>
          <a:ln>
            <a:noFill/>
          </a:ln>
        </p:spPr>
        <p:txBody>
          <a:bodyPr spcFirstLastPara="1" wrap="square" lIns="121900" tIns="121900" rIns="121900" bIns="121900" anchor="t" anchorCtr="0">
            <a:spAutoFit/>
          </a:bodyPr>
          <a:lstStyle/>
          <a:p>
            <a:pPr algn="ctr">
              <a:buSzPct val="100000"/>
            </a:pPr>
            <a:r>
              <a:rPr lang="en" sz="1333" b="1">
                <a:solidFill>
                  <a:schemeClr val="dk1"/>
                </a:solidFill>
                <a:latin typeface="FWC2026-BETA Normal Bold" pitchFamily="2" charset="0"/>
                <a:ea typeface="Montserrat"/>
                <a:cs typeface="Montserrat"/>
                <a:sym typeface="Montserrat"/>
              </a:rPr>
              <a:t>PROVIDED BY</a:t>
            </a:r>
            <a:endParaRPr lang="en-US" sz="1333">
              <a:latin typeface="Montserrat" pitchFamily="2" charset="77"/>
            </a:endParaRPr>
          </a:p>
        </p:txBody>
      </p:sp>
      <p:sp>
        <p:nvSpPr>
          <p:cNvPr id="38" name="Rectangle 37">
            <a:extLst>
              <a:ext uri="{FF2B5EF4-FFF2-40B4-BE49-F238E27FC236}">
                <a16:creationId xmlns:a16="http://schemas.microsoft.com/office/drawing/2014/main" id="{06354552-0EDA-B567-181A-F7D37E986DF6}"/>
              </a:ext>
            </a:extLst>
          </p:cNvPr>
          <p:cNvSpPr/>
          <p:nvPr/>
        </p:nvSpPr>
        <p:spPr>
          <a:xfrm>
            <a:off x="-12689" y="6450025"/>
            <a:ext cx="12204689" cy="415009"/>
          </a:xfrm>
          <a:prstGeom prst="rect">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39" name="Google Shape;109;p17">
            <a:extLst>
              <a:ext uri="{FF2B5EF4-FFF2-40B4-BE49-F238E27FC236}">
                <a16:creationId xmlns:a16="http://schemas.microsoft.com/office/drawing/2014/main" id="{B5A510ED-7F65-268E-8305-CD08B38E7988}"/>
              </a:ext>
            </a:extLst>
          </p:cNvPr>
          <p:cNvSpPr txBox="1"/>
          <p:nvPr/>
        </p:nvSpPr>
        <p:spPr>
          <a:xfrm>
            <a:off x="0" y="6447640"/>
            <a:ext cx="12192000" cy="410393"/>
          </a:xfrm>
          <a:prstGeom prst="rect">
            <a:avLst/>
          </a:prstGeom>
          <a:noFill/>
          <a:ln>
            <a:noFill/>
          </a:ln>
        </p:spPr>
        <p:txBody>
          <a:bodyPr spcFirstLastPara="1" wrap="square" lIns="121900" tIns="121900" rIns="121900" bIns="121900" anchor="ctr" anchorCtr="0">
            <a:spAutoFit/>
          </a:bodyPr>
          <a:lstStyle/>
          <a:p>
            <a:pPr algn="ctr"/>
            <a:r>
              <a:rPr lang="en-US" sz="1067" b="1">
                <a:solidFill>
                  <a:schemeClr val="bg1"/>
                </a:solidFill>
                <a:latin typeface="FWC2026-BETA Normal Bold" pitchFamily="2" charset="0"/>
              </a:rPr>
              <a:t>FOR MORE INFO,  CONTACT  </a:t>
            </a:r>
            <a:r>
              <a:rPr lang="en-US" sz="1067" b="1">
                <a:solidFill>
                  <a:schemeClr val="bg1"/>
                </a:solidFill>
                <a:latin typeface="FWC2026-BETA Normal Bold" pitchFamily="2" charset="0"/>
                <a:hlinkClick r:id="rId13">
                  <a:extLst>
                    <a:ext uri="{A12FA001-AC4F-418D-AE19-62706E023703}">
                      <ahyp:hlinkClr xmlns:ahyp="http://schemas.microsoft.com/office/drawing/2018/hyperlinkcolor" val="tx"/>
                    </a:ext>
                  </a:extLst>
                </a:hlinkClick>
              </a:rPr>
              <a:t>INFO@SEA2026.ORG</a:t>
            </a:r>
            <a:endParaRPr lang="en-US" sz="1067">
              <a:solidFill>
                <a:schemeClr val="bg1"/>
              </a:solidFill>
              <a:latin typeface="Montserrat"/>
            </a:endParaRPr>
          </a:p>
        </p:txBody>
      </p:sp>
      <p:pic>
        <p:nvPicPr>
          <p:cNvPr id="21" name="Picture 20">
            <a:extLst>
              <a:ext uri="{FF2B5EF4-FFF2-40B4-BE49-F238E27FC236}">
                <a16:creationId xmlns:a16="http://schemas.microsoft.com/office/drawing/2014/main" id="{74562C6E-5BDB-BF1A-B66A-3E934464667A}"/>
              </a:ext>
            </a:extLst>
          </p:cNvPr>
          <p:cNvPicPr>
            <a:picLocks noChangeAspect="1"/>
          </p:cNvPicPr>
          <p:nvPr/>
        </p:nvPicPr>
        <p:blipFill>
          <a:blip r:embed="rId14"/>
          <a:stretch>
            <a:fillRect/>
          </a:stretch>
        </p:blipFill>
        <p:spPr>
          <a:xfrm>
            <a:off x="9463910" y="393717"/>
            <a:ext cx="1066800" cy="1092200"/>
          </a:xfrm>
          <a:prstGeom prst="rect">
            <a:avLst/>
          </a:prstGeom>
        </p:spPr>
      </p:pic>
      <p:pic>
        <p:nvPicPr>
          <p:cNvPr id="29" name="Graphic 28">
            <a:extLst>
              <a:ext uri="{FF2B5EF4-FFF2-40B4-BE49-F238E27FC236}">
                <a16:creationId xmlns:a16="http://schemas.microsoft.com/office/drawing/2014/main" id="{FA78F1E6-96A6-532C-CA79-31628D53E676}"/>
              </a:ext>
            </a:extLst>
          </p:cNvPr>
          <p:cNvPicPr>
            <a:picLocks noChangeAspect="1"/>
          </p:cNvPicPr>
          <p:nvPr/>
        </p:nvPicPr>
        <p:blipFill>
          <a:blip r:embed="rId15">
            <a:extLst>
              <a:ext uri="{96DAC541-7B7A-43D3-8B79-37D633B846F1}">
                <asvg:svgBlip xmlns:asvg="http://schemas.microsoft.com/office/drawing/2016/SVG/main" r:embed="rId16"/>
              </a:ext>
            </a:extLst>
          </a:blip>
          <a:stretch>
            <a:fillRect/>
          </a:stretch>
        </p:blipFill>
        <p:spPr>
          <a:xfrm>
            <a:off x="9603541" y="4722466"/>
            <a:ext cx="1923895" cy="1617625"/>
          </a:xfrm>
          <a:prstGeom prst="rect">
            <a:avLst/>
          </a:prstGeom>
        </p:spPr>
      </p:pic>
    </p:spTree>
    <p:extLst>
      <p:ext uri="{BB962C8B-B14F-4D97-AF65-F5344CB8AC3E}">
        <p14:creationId xmlns:p14="http://schemas.microsoft.com/office/powerpoint/2010/main" val="1237479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childTnLst>
                                </p:cTn>
                              </p:par>
                              <p:par>
                                <p:cTn id="8" presetID="10" presetClass="entr" presetSubtype="0" fill="hold" nodeType="withEffect">
                                  <p:stCondLst>
                                    <p:cond delay="0"/>
                                  </p:stCondLst>
                                  <p:childTnLst>
                                    <p:set>
                                      <p:cBhvr>
                                        <p:cTn id="9" dur="1" fill="hold">
                                          <p:stCondLst>
                                            <p:cond delay="0"/>
                                          </p:stCondLst>
                                        </p:cTn>
                                        <p:tgtEl>
                                          <p:spTgt spid="18"/>
                                        </p:tgtEl>
                                        <p:attrNameLst>
                                          <p:attrName>style.visibility</p:attrName>
                                        </p:attrNameLst>
                                      </p:cBhvr>
                                      <p:to>
                                        <p:strVal val="visible"/>
                                      </p:to>
                                    </p:set>
                                    <p:animEffect transition="in" filter="fade">
                                      <p:cBhvr>
                                        <p:cTn id="10" dur="1000"/>
                                        <p:tgtEl>
                                          <p:spTgt spid="18"/>
                                        </p:tgtEl>
                                      </p:cBhvr>
                                    </p:animEffect>
                                  </p:childTnLst>
                                </p:cTn>
                              </p:par>
                              <p:par>
                                <p:cTn id="11" presetID="10" presetClass="entr" presetSubtype="0" fill="hold" nodeType="withEffect">
                                  <p:stCondLst>
                                    <p:cond delay="0"/>
                                  </p:stCondLst>
                                  <p:childTnLst>
                                    <p:set>
                                      <p:cBhvr>
                                        <p:cTn id="12" dur="1" fill="hold">
                                          <p:stCondLst>
                                            <p:cond delay="0"/>
                                          </p:stCondLst>
                                        </p:cTn>
                                        <p:tgtEl>
                                          <p:spTgt spid="19"/>
                                        </p:tgtEl>
                                        <p:attrNameLst>
                                          <p:attrName>style.visibility</p:attrName>
                                        </p:attrNameLst>
                                      </p:cBhvr>
                                      <p:to>
                                        <p:strVal val="visible"/>
                                      </p:to>
                                    </p:set>
                                    <p:animEffect transition="in" filter="fade">
                                      <p:cBhvr>
                                        <p:cTn id="13" dur="1000"/>
                                        <p:tgtEl>
                                          <p:spTgt spid="19"/>
                                        </p:tgtEl>
                                      </p:cBhvr>
                                    </p:animEffect>
                                  </p:childTnLst>
                                </p:cTn>
                              </p:par>
                              <p:par>
                                <p:cTn id="14" presetID="10" presetClass="entr" presetSubtype="0" fill="hold" nodeType="withEffect">
                                  <p:stCondLst>
                                    <p:cond delay="0"/>
                                  </p:stCondLst>
                                  <p:childTnLst>
                                    <p:set>
                                      <p:cBhvr>
                                        <p:cTn id="15" dur="1" fill="hold">
                                          <p:stCondLst>
                                            <p:cond delay="0"/>
                                          </p:stCondLst>
                                        </p:cTn>
                                        <p:tgtEl>
                                          <p:spTgt spid="20"/>
                                        </p:tgtEl>
                                        <p:attrNameLst>
                                          <p:attrName>style.visibility</p:attrName>
                                        </p:attrNameLst>
                                      </p:cBhvr>
                                      <p:to>
                                        <p:strVal val="visible"/>
                                      </p:to>
                                    </p:set>
                                    <p:animEffect transition="in" filter="fade">
                                      <p:cBhvr>
                                        <p:cTn id="16" dur="1000"/>
                                        <p:tgtEl>
                                          <p:spTgt spid="20"/>
                                        </p:tgtEl>
                                      </p:cBhvr>
                                    </p:animEffect>
                                  </p:childTnLst>
                                </p:cTn>
                              </p:par>
                              <p:par>
                                <p:cTn id="17" presetID="10" presetClass="entr" presetSubtype="0"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childTnLst>
                                </p:cTn>
                              </p:par>
                              <p:par>
                                <p:cTn id="20" presetID="10" presetClass="entr" presetSubtype="0"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1000"/>
                                        <p:tgtEl>
                                          <p:spTgt spid="7"/>
                                        </p:tgtEl>
                                      </p:cBhvr>
                                    </p:animEffect>
                                  </p:childTnLst>
                                </p:cTn>
                              </p:par>
                              <p:par>
                                <p:cTn id="23" presetID="10" presetClass="entr" presetSubtype="0" fill="hold" nodeType="with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fade">
                                      <p:cBhvr>
                                        <p:cTn id="25" dur="1000"/>
                                        <p:tgtEl>
                                          <p:spTgt spid="9"/>
                                        </p:tgtEl>
                                      </p:cBhvr>
                                    </p:animEffect>
                                  </p:childTnLst>
                                </p:cTn>
                              </p:par>
                              <p:par>
                                <p:cTn id="26" presetID="10" presetClass="entr" presetSubtype="0" fill="hold" nodeType="withEffect">
                                  <p:stCondLst>
                                    <p:cond delay="0"/>
                                  </p:stCondLst>
                                  <p:childTnLst>
                                    <p:set>
                                      <p:cBhvr>
                                        <p:cTn id="27" dur="1" fill="hold">
                                          <p:stCondLst>
                                            <p:cond delay="0"/>
                                          </p:stCondLst>
                                        </p:cTn>
                                        <p:tgtEl>
                                          <p:spTgt spid="25"/>
                                        </p:tgtEl>
                                        <p:attrNameLst>
                                          <p:attrName>style.visibility</p:attrName>
                                        </p:attrNameLst>
                                      </p:cBhvr>
                                      <p:to>
                                        <p:strVal val="visible"/>
                                      </p:to>
                                    </p:set>
                                    <p:animEffect transition="in" filter="fade">
                                      <p:cBhvr>
                                        <p:cTn id="28" dur="1000"/>
                                        <p:tgtEl>
                                          <p:spTgt spid="25"/>
                                        </p:tgtEl>
                                      </p:cBhvr>
                                    </p:animEffect>
                                  </p:childTnLst>
                                </p:cTn>
                              </p:par>
                              <p:par>
                                <p:cTn id="29" presetID="10" presetClass="entr" presetSubtype="0" fill="hold" nodeType="withEffect">
                                  <p:stCondLst>
                                    <p:cond delay="0"/>
                                  </p:stCondLst>
                                  <p:childTnLst>
                                    <p:set>
                                      <p:cBhvr>
                                        <p:cTn id="30" dur="1" fill="hold">
                                          <p:stCondLst>
                                            <p:cond delay="0"/>
                                          </p:stCondLst>
                                        </p:cTn>
                                        <p:tgtEl>
                                          <p:spTgt spid="34"/>
                                        </p:tgtEl>
                                        <p:attrNameLst>
                                          <p:attrName>style.visibility</p:attrName>
                                        </p:attrNameLst>
                                      </p:cBhvr>
                                      <p:to>
                                        <p:strVal val="visible"/>
                                      </p:to>
                                    </p:set>
                                    <p:animEffect transition="in" filter="fade">
                                      <p:cBhvr>
                                        <p:cTn id="31" dur="1000"/>
                                        <p:tgtEl>
                                          <p:spTgt spid="34"/>
                                        </p:tgtEl>
                                      </p:cBhvr>
                                    </p:animEffect>
                                  </p:childTnLst>
                                </p:cTn>
                              </p:par>
                              <p:par>
                                <p:cTn id="32" presetID="10" presetClass="entr" presetSubtype="0" fill="hold" nodeType="withEffect">
                                  <p:stCondLst>
                                    <p:cond delay="0"/>
                                  </p:stCondLst>
                                  <p:childTnLst>
                                    <p:set>
                                      <p:cBhvr>
                                        <p:cTn id="33" dur="1" fill="hold">
                                          <p:stCondLst>
                                            <p:cond delay="0"/>
                                          </p:stCondLst>
                                        </p:cTn>
                                        <p:tgtEl>
                                          <p:spTgt spid="39"/>
                                        </p:tgtEl>
                                        <p:attrNameLst>
                                          <p:attrName>style.visibility</p:attrName>
                                        </p:attrNameLst>
                                      </p:cBhvr>
                                      <p:to>
                                        <p:strVal val="visible"/>
                                      </p:to>
                                    </p:set>
                                    <p:animEffect transition="in" filter="fade">
                                      <p:cBhvr>
                                        <p:cTn id="34" dur="10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 Placeholder 18">
            <a:extLst>
              <a:ext uri="{FF2B5EF4-FFF2-40B4-BE49-F238E27FC236}">
                <a16:creationId xmlns:a16="http://schemas.microsoft.com/office/drawing/2014/main" id="{31B3D650-DBB9-5DAC-0ABC-00511879BF88}"/>
              </a:ext>
            </a:extLst>
          </p:cNvPr>
          <p:cNvSpPr>
            <a:spLocks noGrp="1"/>
          </p:cNvSpPr>
          <p:nvPr>
            <p:ph type="body" sz="quarter" idx="20"/>
          </p:nvPr>
        </p:nvSpPr>
        <p:spPr/>
        <p:txBody>
          <a:bodyPr/>
          <a:lstStyle/>
          <a:p>
            <a:endParaRPr lang="en-US" dirty="0"/>
          </a:p>
        </p:txBody>
      </p:sp>
      <p:sp>
        <p:nvSpPr>
          <p:cNvPr id="20" name="Text Placeholder 19">
            <a:extLst>
              <a:ext uri="{FF2B5EF4-FFF2-40B4-BE49-F238E27FC236}">
                <a16:creationId xmlns:a16="http://schemas.microsoft.com/office/drawing/2014/main" id="{90725191-0A21-ABCE-46DC-91DDF3A5D96A}"/>
              </a:ext>
            </a:extLst>
          </p:cNvPr>
          <p:cNvSpPr>
            <a:spLocks noGrp="1"/>
          </p:cNvSpPr>
          <p:nvPr>
            <p:ph type="body" sz="quarter" idx="21"/>
          </p:nvPr>
        </p:nvSpPr>
        <p:spPr/>
        <p:txBody>
          <a:bodyPr/>
          <a:lstStyle/>
          <a:p>
            <a:endParaRPr lang="en-US"/>
          </a:p>
        </p:txBody>
      </p:sp>
      <p:sp>
        <p:nvSpPr>
          <p:cNvPr id="21" name="Text Placeholder 20">
            <a:extLst>
              <a:ext uri="{FF2B5EF4-FFF2-40B4-BE49-F238E27FC236}">
                <a16:creationId xmlns:a16="http://schemas.microsoft.com/office/drawing/2014/main" id="{FCA550A8-8694-C231-07BB-2E9CA53C2FAA}"/>
              </a:ext>
            </a:extLst>
          </p:cNvPr>
          <p:cNvSpPr>
            <a:spLocks noGrp="1"/>
          </p:cNvSpPr>
          <p:nvPr>
            <p:ph type="body" sz="quarter" idx="22"/>
          </p:nvPr>
        </p:nvSpPr>
        <p:spPr/>
        <p:txBody>
          <a:bodyPr/>
          <a:lstStyle/>
          <a:p>
            <a:endParaRPr lang="en-US"/>
          </a:p>
        </p:txBody>
      </p:sp>
      <p:sp>
        <p:nvSpPr>
          <p:cNvPr id="18" name="Text Placeholder 17">
            <a:extLst>
              <a:ext uri="{FF2B5EF4-FFF2-40B4-BE49-F238E27FC236}">
                <a16:creationId xmlns:a16="http://schemas.microsoft.com/office/drawing/2014/main" id="{AC11A058-5E21-5633-5B3A-DE12048034C9}"/>
              </a:ext>
            </a:extLst>
          </p:cNvPr>
          <p:cNvSpPr>
            <a:spLocks noGrp="1"/>
          </p:cNvSpPr>
          <p:nvPr>
            <p:ph type="body" sz="quarter" idx="11"/>
          </p:nvPr>
        </p:nvSpPr>
        <p:spPr>
          <a:xfrm>
            <a:off x="954418" y="816147"/>
            <a:ext cx="10352314" cy="5225706"/>
          </a:xfrm>
        </p:spPr>
        <p:txBody>
          <a:bodyPr/>
          <a:lstStyle/>
          <a:p>
            <a:r>
              <a:rPr lang="en-US" sz="3200" dirty="0">
                <a:latin typeface="Montserrat" pitchFamily="2" charset="77"/>
              </a:rPr>
              <a:t>If you ever suspect human trafficking:</a:t>
            </a:r>
          </a:p>
          <a:p>
            <a:r>
              <a:rPr lang="en-US" sz="3200" dirty="0">
                <a:latin typeface="Montserrat" pitchFamily="2" charset="77"/>
              </a:rPr>
              <a:t>Don’t confront the situation directly Contact local law enforcement or a trafficking hotline</a:t>
            </a:r>
          </a:p>
          <a:p>
            <a:pPr marL="228600" lvl="1" indent="0" algn="ctr">
              <a:buNone/>
            </a:pPr>
            <a:endParaRPr lang="en-US" sz="3200" dirty="0">
              <a:latin typeface="Montserrat" pitchFamily="2" charset="77"/>
            </a:endParaRPr>
          </a:p>
          <a:p>
            <a:pPr marL="228600" lvl="1" indent="0" algn="ctr">
              <a:buNone/>
            </a:pPr>
            <a:r>
              <a:rPr lang="en-US" sz="3200" b="1" dirty="0">
                <a:solidFill>
                  <a:srgbClr val="1DE9B6"/>
                </a:solidFill>
                <a:latin typeface="Montserrat" pitchFamily="2" charset="77"/>
              </a:rPr>
              <a:t>National Human Trafficking Hotline </a:t>
            </a:r>
          </a:p>
          <a:p>
            <a:pPr marL="228600" lvl="1" indent="0" algn="ctr">
              <a:buNone/>
            </a:pPr>
            <a:r>
              <a:rPr lang="en-US" sz="3200" b="1" dirty="0">
                <a:solidFill>
                  <a:srgbClr val="1DE9B6"/>
                </a:solidFill>
                <a:latin typeface="Montserrat" pitchFamily="2" charset="77"/>
              </a:rPr>
              <a:t>(1-888-373-7888 or text </a:t>
            </a:r>
            <a:r>
              <a:rPr lang="en-US" sz="3200" b="1" i="1" dirty="0">
                <a:solidFill>
                  <a:srgbClr val="1DE9B6"/>
                </a:solidFill>
                <a:latin typeface="Montserrat" pitchFamily="2" charset="77"/>
              </a:rPr>
              <a:t>233733</a:t>
            </a:r>
            <a:r>
              <a:rPr lang="en-US" sz="3200" b="1" dirty="0">
                <a:solidFill>
                  <a:srgbClr val="1DE9B6"/>
                </a:solidFill>
                <a:latin typeface="Montserrat" pitchFamily="2" charset="77"/>
              </a:rPr>
              <a:t>)</a:t>
            </a:r>
          </a:p>
          <a:p>
            <a:pPr marL="228600" lvl="1" indent="0">
              <a:buNone/>
            </a:pPr>
            <a:endParaRPr lang="en-US" sz="3200" dirty="0">
              <a:latin typeface="Montserrat" pitchFamily="2" charset="77"/>
            </a:endParaRPr>
          </a:p>
          <a:p>
            <a:r>
              <a:rPr lang="en-US" sz="3200" dirty="0">
                <a:latin typeface="Montserrat" pitchFamily="2" charset="77"/>
              </a:rPr>
              <a:t>If someone is in immediate danger, call emergency services</a:t>
            </a:r>
          </a:p>
        </p:txBody>
      </p:sp>
    </p:spTree>
    <p:extLst>
      <p:ext uri="{BB962C8B-B14F-4D97-AF65-F5344CB8AC3E}">
        <p14:creationId xmlns:p14="http://schemas.microsoft.com/office/powerpoint/2010/main" val="399781170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Shape 206"/>
        <p:cNvGrpSpPr/>
        <p:nvPr/>
      </p:nvGrpSpPr>
      <p:grpSpPr>
        <a:xfrm>
          <a:off x="0" y="0"/>
          <a:ext cx="0" cy="0"/>
          <a:chOff x="0" y="0"/>
          <a:chExt cx="0" cy="0"/>
        </a:xfrm>
      </p:grpSpPr>
      <p:sp>
        <p:nvSpPr>
          <p:cNvPr id="207" name="Google Shape;207;p33"/>
          <p:cNvSpPr txBox="1"/>
          <p:nvPr/>
        </p:nvSpPr>
        <p:spPr>
          <a:xfrm>
            <a:off x="7499104" y="1432647"/>
            <a:ext cx="4382800" cy="574540"/>
          </a:xfrm>
          <a:prstGeom prst="rect">
            <a:avLst/>
          </a:prstGeom>
          <a:noFill/>
          <a:ln>
            <a:noFill/>
          </a:ln>
        </p:spPr>
        <p:txBody>
          <a:bodyPr spcFirstLastPara="1" wrap="square" lIns="121900" tIns="121900" rIns="121900" bIns="121900" anchor="t" anchorCtr="0">
            <a:spAutoFit/>
          </a:bodyPr>
          <a:lstStyle/>
          <a:p>
            <a:pPr>
              <a:lnSpc>
                <a:spcPct val="80000"/>
              </a:lnSpc>
              <a:buClr>
                <a:srgbClr val="000000"/>
              </a:buClr>
              <a:buSzPts val="2400"/>
            </a:pPr>
            <a:r>
              <a:rPr lang="en" sz="2667" b="1" dirty="0">
                <a:solidFill>
                  <a:schemeClr val="lt1"/>
                </a:solidFill>
                <a:latin typeface="Montserrat"/>
                <a:ea typeface="Montserrat"/>
                <a:cs typeface="Montserrat"/>
                <a:sym typeface="Montserrat"/>
              </a:rPr>
              <a:t>www.seattlefwc26.org</a:t>
            </a:r>
            <a:endParaRPr sz="2667" b="1" dirty="0">
              <a:solidFill>
                <a:schemeClr val="lt1"/>
              </a:solidFill>
              <a:latin typeface="Montserrat"/>
              <a:ea typeface="Montserrat"/>
              <a:cs typeface="Montserrat"/>
              <a:sym typeface="Montserrat"/>
            </a:endParaRPr>
          </a:p>
        </p:txBody>
      </p:sp>
      <p:sp>
        <p:nvSpPr>
          <p:cNvPr id="208" name="Google Shape;208;p33"/>
          <p:cNvSpPr txBox="1"/>
          <p:nvPr/>
        </p:nvSpPr>
        <p:spPr>
          <a:xfrm>
            <a:off x="7499104" y="3879747"/>
            <a:ext cx="3975200" cy="1231259"/>
          </a:xfrm>
          <a:prstGeom prst="rect">
            <a:avLst/>
          </a:prstGeom>
          <a:noFill/>
          <a:ln>
            <a:noFill/>
          </a:ln>
        </p:spPr>
        <p:txBody>
          <a:bodyPr spcFirstLastPara="1" wrap="square" lIns="121900" tIns="121900" rIns="121900" bIns="121900" anchor="t" anchorCtr="0">
            <a:spAutoFit/>
          </a:bodyPr>
          <a:lstStyle/>
          <a:p>
            <a:pPr>
              <a:lnSpc>
                <a:spcPct val="80000"/>
              </a:lnSpc>
              <a:buClr>
                <a:srgbClr val="000000"/>
              </a:buClr>
              <a:buSzPts val="2400"/>
            </a:pPr>
            <a:r>
              <a:rPr lang="en" sz="2667" b="1">
                <a:solidFill>
                  <a:schemeClr val="lt1"/>
                </a:solidFill>
                <a:latin typeface="Montserrat"/>
                <a:ea typeface="Montserrat"/>
                <a:cs typeface="Montserrat"/>
                <a:sym typeface="Montserrat"/>
              </a:rPr>
              <a:t>@fwc26seattle</a:t>
            </a:r>
            <a:endParaRPr sz="2667" b="1">
              <a:solidFill>
                <a:schemeClr val="lt1"/>
              </a:solidFill>
              <a:latin typeface="Montserrat"/>
              <a:ea typeface="Montserrat"/>
              <a:cs typeface="Montserrat"/>
              <a:sym typeface="Montserrat"/>
            </a:endParaRPr>
          </a:p>
          <a:p>
            <a:pPr>
              <a:lnSpc>
                <a:spcPct val="80000"/>
              </a:lnSpc>
              <a:buClr>
                <a:srgbClr val="000000"/>
              </a:buClr>
              <a:buSzPts val="2400"/>
            </a:pPr>
            <a:r>
              <a:rPr lang="en" sz="2667" b="1">
                <a:solidFill>
                  <a:schemeClr val="lt1"/>
                </a:solidFill>
                <a:latin typeface="Montserrat"/>
                <a:ea typeface="Montserrat"/>
                <a:cs typeface="Montserrat"/>
                <a:sym typeface="Montserrat"/>
              </a:rPr>
              <a:t>#</a:t>
            </a:r>
            <a:r>
              <a:rPr lang="en" sz="2667" b="1" err="1">
                <a:solidFill>
                  <a:schemeClr val="lt1"/>
                </a:solidFill>
                <a:latin typeface="Montserrat"/>
                <a:ea typeface="Montserrat"/>
                <a:cs typeface="Montserrat"/>
                <a:sym typeface="Montserrat"/>
              </a:rPr>
              <a:t>WeAreSeattle</a:t>
            </a:r>
            <a:endParaRPr sz="2667" b="1">
              <a:solidFill>
                <a:schemeClr val="lt1"/>
              </a:solidFill>
              <a:latin typeface="Montserrat"/>
              <a:ea typeface="Montserrat"/>
              <a:cs typeface="Montserrat"/>
              <a:sym typeface="Montserrat"/>
            </a:endParaRPr>
          </a:p>
          <a:p>
            <a:pPr>
              <a:lnSpc>
                <a:spcPct val="80000"/>
              </a:lnSpc>
              <a:buClr>
                <a:srgbClr val="000000"/>
              </a:buClr>
              <a:buSzPts val="2400"/>
            </a:pPr>
            <a:r>
              <a:rPr lang="en" sz="2667" b="1">
                <a:solidFill>
                  <a:schemeClr val="lt1"/>
                </a:solidFill>
                <a:latin typeface="Montserrat"/>
                <a:ea typeface="Montserrat"/>
                <a:cs typeface="Montserrat"/>
                <a:sym typeface="Montserrat"/>
              </a:rPr>
              <a:t>#Seattle26</a:t>
            </a:r>
            <a:endParaRPr sz="2667" b="1">
              <a:solidFill>
                <a:schemeClr val="lt1"/>
              </a:solidFill>
              <a:latin typeface="Montserrat"/>
              <a:ea typeface="Montserrat"/>
              <a:cs typeface="Montserrat"/>
              <a:sym typeface="Montserrat"/>
            </a:endParaRPr>
          </a:p>
        </p:txBody>
      </p:sp>
      <p:sp>
        <p:nvSpPr>
          <p:cNvPr id="209" name="Google Shape;209;p33"/>
          <p:cNvSpPr txBox="1"/>
          <p:nvPr/>
        </p:nvSpPr>
        <p:spPr>
          <a:xfrm>
            <a:off x="7499104" y="2786980"/>
            <a:ext cx="4916000" cy="574540"/>
          </a:xfrm>
          <a:prstGeom prst="rect">
            <a:avLst/>
          </a:prstGeom>
          <a:noFill/>
          <a:ln>
            <a:noFill/>
          </a:ln>
        </p:spPr>
        <p:txBody>
          <a:bodyPr spcFirstLastPara="1" wrap="square" lIns="121900" tIns="121900" rIns="121900" bIns="121900" anchor="t" anchorCtr="0">
            <a:spAutoFit/>
          </a:bodyPr>
          <a:lstStyle/>
          <a:p>
            <a:pPr>
              <a:lnSpc>
                <a:spcPct val="80000"/>
              </a:lnSpc>
              <a:buClr>
                <a:srgbClr val="000000"/>
              </a:buClr>
              <a:buSzPts val="2400"/>
            </a:pPr>
            <a:r>
              <a:rPr lang="en" sz="2667" b="1" dirty="0">
                <a:solidFill>
                  <a:schemeClr val="lt1"/>
                </a:solidFill>
                <a:uFill>
                  <a:noFill/>
                </a:uFill>
                <a:latin typeface="Montserrat"/>
                <a:ea typeface="Montserrat"/>
                <a:cs typeface="Montserrat"/>
                <a:sym typeface="Montserrat"/>
                <a:hlinkClick r:id="rId3">
                  <a:extLst>
                    <a:ext uri="{A12FA001-AC4F-418D-AE19-62706E023703}">
                      <ahyp:hlinkClr xmlns:ahyp="http://schemas.microsoft.com/office/drawing/2018/hyperlinkcolor" val="tx"/>
                    </a:ext>
                  </a:extLst>
                </a:hlinkClick>
              </a:rPr>
              <a:t>info@sea2026.org</a:t>
            </a:r>
            <a:endParaRPr sz="2667" b="1" dirty="0">
              <a:solidFill>
                <a:schemeClr val="lt1"/>
              </a:solidFill>
              <a:latin typeface="Montserrat"/>
              <a:ea typeface="Montserrat"/>
              <a:cs typeface="Montserrat"/>
              <a:sym typeface="Montserrat"/>
            </a:endParaRPr>
          </a:p>
        </p:txBody>
      </p:sp>
      <p:sp>
        <p:nvSpPr>
          <p:cNvPr id="210" name="Google Shape;210;p33"/>
          <p:cNvSpPr txBox="1"/>
          <p:nvPr/>
        </p:nvSpPr>
        <p:spPr>
          <a:xfrm>
            <a:off x="6707167" y="399806"/>
            <a:ext cx="5907200" cy="771517"/>
          </a:xfrm>
          <a:prstGeom prst="rect">
            <a:avLst/>
          </a:prstGeom>
          <a:noFill/>
          <a:ln>
            <a:noFill/>
          </a:ln>
        </p:spPr>
        <p:txBody>
          <a:bodyPr spcFirstLastPara="1" wrap="square" lIns="121900" tIns="121900" rIns="121900" bIns="121900" anchor="t" anchorCtr="0">
            <a:spAutoFit/>
          </a:bodyPr>
          <a:lstStyle/>
          <a:p>
            <a:pPr>
              <a:lnSpc>
                <a:spcPct val="80000"/>
              </a:lnSpc>
              <a:buClr>
                <a:srgbClr val="000000"/>
              </a:buClr>
              <a:buSzPts val="2400"/>
            </a:pPr>
            <a:r>
              <a:rPr lang="en" sz="4267" b="1">
                <a:solidFill>
                  <a:srgbClr val="1EE9B6"/>
                </a:solidFill>
                <a:latin typeface="Montserrat"/>
                <a:ea typeface="Montserrat"/>
                <a:cs typeface="Montserrat"/>
                <a:sym typeface="Montserrat"/>
              </a:rPr>
              <a:t>Stay engaged!</a:t>
            </a:r>
            <a:endParaRPr sz="4267" b="1">
              <a:solidFill>
                <a:srgbClr val="1EE9B6"/>
              </a:solidFill>
              <a:latin typeface="Montserrat"/>
              <a:ea typeface="Montserrat"/>
              <a:cs typeface="Montserrat"/>
              <a:sym typeface="Montserrat"/>
            </a:endParaRPr>
          </a:p>
        </p:txBody>
      </p:sp>
      <p:pic>
        <p:nvPicPr>
          <p:cNvPr id="212" name="Google Shape;212;p33"/>
          <p:cNvPicPr preferRelativeResize="0"/>
          <p:nvPr/>
        </p:nvPicPr>
        <p:blipFill>
          <a:blip r:embed="rId4">
            <a:alphaModFix/>
          </a:blip>
          <a:stretch>
            <a:fillRect/>
          </a:stretch>
        </p:blipFill>
        <p:spPr>
          <a:xfrm>
            <a:off x="6279907" y="2518114"/>
            <a:ext cx="1097280" cy="1112209"/>
          </a:xfrm>
          <a:prstGeom prst="rect">
            <a:avLst/>
          </a:prstGeom>
          <a:noFill/>
          <a:ln>
            <a:noFill/>
          </a:ln>
        </p:spPr>
      </p:pic>
      <p:pic>
        <p:nvPicPr>
          <p:cNvPr id="213" name="Google Shape;213;p33"/>
          <p:cNvPicPr preferRelativeResize="0"/>
          <p:nvPr/>
        </p:nvPicPr>
        <p:blipFill>
          <a:blip r:embed="rId5">
            <a:alphaModFix/>
          </a:blip>
          <a:stretch>
            <a:fillRect/>
          </a:stretch>
        </p:blipFill>
        <p:spPr>
          <a:xfrm>
            <a:off x="6279917" y="1171405"/>
            <a:ext cx="1097280" cy="1097280"/>
          </a:xfrm>
          <a:prstGeom prst="rect">
            <a:avLst/>
          </a:prstGeom>
          <a:noFill/>
          <a:ln>
            <a:noFill/>
          </a:ln>
        </p:spPr>
      </p:pic>
      <p:pic>
        <p:nvPicPr>
          <p:cNvPr id="214" name="Google Shape;214;p33"/>
          <p:cNvPicPr preferRelativeResize="0"/>
          <p:nvPr/>
        </p:nvPicPr>
        <p:blipFill>
          <a:blip r:embed="rId6">
            <a:alphaModFix/>
          </a:blip>
          <a:stretch>
            <a:fillRect/>
          </a:stretch>
        </p:blipFill>
        <p:spPr>
          <a:xfrm>
            <a:off x="6308617" y="3879739"/>
            <a:ext cx="1097280" cy="1097280"/>
          </a:xfrm>
          <a:prstGeom prst="rect">
            <a:avLst/>
          </a:prstGeom>
          <a:noFill/>
          <a:ln>
            <a:noFill/>
          </a:ln>
        </p:spPr>
      </p:pic>
      <p:pic>
        <p:nvPicPr>
          <p:cNvPr id="216" name="Google Shape;216;p33"/>
          <p:cNvPicPr preferRelativeResize="0"/>
          <p:nvPr/>
        </p:nvPicPr>
        <p:blipFill>
          <a:blip r:embed="rId7">
            <a:alphaModFix/>
          </a:blip>
          <a:stretch>
            <a:fillRect/>
          </a:stretch>
        </p:blipFill>
        <p:spPr>
          <a:xfrm>
            <a:off x="1" y="-872291"/>
            <a:ext cx="6096001" cy="8602581"/>
          </a:xfrm>
          <a:prstGeom prst="rect">
            <a:avLst/>
          </a:prstGeom>
          <a:noFill/>
          <a:ln>
            <a:noFill/>
          </a:ln>
        </p:spPr>
      </p:pic>
      <p:pic>
        <p:nvPicPr>
          <p:cNvPr id="2" name="Google Shape;215;p33">
            <a:extLst>
              <a:ext uri="{FF2B5EF4-FFF2-40B4-BE49-F238E27FC236}">
                <a16:creationId xmlns:a16="http://schemas.microsoft.com/office/drawing/2014/main" id="{2DFD6373-D649-6A07-B337-3D790531ADAA}"/>
              </a:ext>
            </a:extLst>
          </p:cNvPr>
          <p:cNvPicPr preferRelativeResize="0"/>
          <p:nvPr/>
        </p:nvPicPr>
        <p:blipFill>
          <a:blip r:embed="rId8">
            <a:alphaModFix/>
          </a:blip>
          <a:stretch>
            <a:fillRect/>
          </a:stretch>
        </p:blipFill>
        <p:spPr>
          <a:xfrm>
            <a:off x="6401824" y="5137998"/>
            <a:ext cx="1097280" cy="1611053"/>
          </a:xfrm>
          <a:prstGeom prst="rect">
            <a:avLst/>
          </a:prstGeom>
          <a:noFill/>
          <a:ln>
            <a:noFill/>
          </a:ln>
        </p:spPr>
      </p:pic>
      <p:sp>
        <p:nvSpPr>
          <p:cNvPr id="4" name="TextBox 3">
            <a:extLst>
              <a:ext uri="{FF2B5EF4-FFF2-40B4-BE49-F238E27FC236}">
                <a16:creationId xmlns:a16="http://schemas.microsoft.com/office/drawing/2014/main" id="{739986F4-9568-63B7-26A5-7AA25DDB0ED9}"/>
              </a:ext>
            </a:extLst>
          </p:cNvPr>
          <p:cNvSpPr txBox="1"/>
          <p:nvPr/>
        </p:nvSpPr>
        <p:spPr>
          <a:xfrm>
            <a:off x="7499104" y="5676784"/>
            <a:ext cx="6311589" cy="502766"/>
          </a:xfrm>
          <a:prstGeom prst="rect">
            <a:avLst/>
          </a:prstGeom>
          <a:noFill/>
        </p:spPr>
        <p:txBody>
          <a:bodyPr wrap="square">
            <a:spAutoFit/>
          </a:bodyPr>
          <a:lstStyle/>
          <a:p>
            <a:pPr>
              <a:buClr>
                <a:schemeClr val="dk1"/>
              </a:buClr>
              <a:buSzPts val="1100"/>
            </a:pPr>
            <a:r>
              <a:rPr lang="en-US" sz="2667" b="1" err="1">
                <a:solidFill>
                  <a:schemeClr val="lt1"/>
                </a:solidFill>
                <a:latin typeface="Montserrat"/>
                <a:ea typeface="Montserrat"/>
                <a:cs typeface="Montserrat"/>
                <a:sym typeface="Montserrat"/>
              </a:rPr>
              <a:t>www.fifa.com</a:t>
            </a:r>
            <a:r>
              <a:rPr lang="en-US" sz="2667" b="1">
                <a:solidFill>
                  <a:schemeClr val="lt1"/>
                </a:solidFill>
                <a:latin typeface="Montserrat"/>
                <a:ea typeface="Montserrat"/>
                <a:cs typeface="Montserrat"/>
                <a:sym typeface="Montserrat"/>
              </a:rPr>
              <a:t>/tickets</a:t>
            </a:r>
          </a:p>
        </p:txBody>
      </p:sp>
    </p:spTree>
    <p:extLst>
      <p:ext uri="{BB962C8B-B14F-4D97-AF65-F5344CB8AC3E}">
        <p14:creationId xmlns:p14="http://schemas.microsoft.com/office/powerpoint/2010/main" val="3658708480"/>
      </p:ext>
    </p:extLst>
  </p:cSld>
  <p:clrMapOvr>
    <a:masterClrMapping/>
  </p:clrMapOvr>
</p:sld>
</file>

<file path=ppt/theme/theme1.xml><?xml version="1.0" encoding="utf-8"?>
<a:theme xmlns:a="http://schemas.openxmlformats.org/drawingml/2006/main" name="1_FWC26 template">
  <a:themeElements>
    <a:clrScheme name="FWC26">
      <a:dk1>
        <a:srgbClr val="000000"/>
      </a:dk1>
      <a:lt1>
        <a:srgbClr val="FFFFFF"/>
      </a:lt1>
      <a:dk2>
        <a:srgbClr val="01362C"/>
      </a:dk2>
      <a:lt2>
        <a:srgbClr val="B6FCF2"/>
      </a:lt2>
      <a:accent1>
        <a:srgbClr val="4A148C"/>
      </a:accent1>
      <a:accent2>
        <a:srgbClr val="82B1FF"/>
      </a:accent2>
      <a:accent3>
        <a:srgbClr val="C1E621"/>
      </a:accent3>
      <a:accent4>
        <a:srgbClr val="304FFE"/>
      </a:accent4>
      <a:accent5>
        <a:srgbClr val="007976"/>
      </a:accent5>
      <a:accent6>
        <a:srgbClr val="64FFDA"/>
      </a:accent6>
      <a:hlink>
        <a:srgbClr val="0098FF"/>
      </a:hlink>
      <a:folHlink>
        <a:srgbClr val="95881E"/>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tx1"/>
        </a:solidFill>
        <a:ln>
          <a:noFill/>
        </a:ln>
      </a:spPr>
      <a:bodyPr rtlCol="0" anchor="ctr"/>
      <a:lstStyle>
        <a:defPPr algn="ctr">
          <a:defRPr/>
        </a:defPPr>
      </a:lstStyle>
      <a:style>
        <a:lnRef idx="2">
          <a:schemeClr val="accent1">
            <a:shade val="15000"/>
          </a:schemeClr>
        </a:lnRef>
        <a:fillRef idx="1">
          <a:schemeClr val="accent1"/>
        </a:fillRef>
        <a:effectRef idx="0">
          <a:schemeClr val="accent1"/>
        </a:effectRef>
        <a:fontRef idx="minor">
          <a:schemeClr val="lt1"/>
        </a:fontRef>
      </a:style>
    </a:spDef>
    <a:lnDef>
      <a:spPr>
        <a:ln>
          <a:solidFill>
            <a:schemeClr val="tx1"/>
          </a:solidFill>
        </a:ln>
      </a:spPr>
      <a:bodyPr/>
      <a:lstStyle/>
      <a:style>
        <a:lnRef idx="1">
          <a:schemeClr val="accent1"/>
        </a:lnRef>
        <a:fillRef idx="0">
          <a:schemeClr val="accent1"/>
        </a:fillRef>
        <a:effectRef idx="0">
          <a:schemeClr val="accent1"/>
        </a:effectRef>
        <a:fontRef idx="minor">
          <a:schemeClr val="tx1"/>
        </a:fontRef>
      </a:style>
    </a:lnDef>
  </a:objectDefaults>
  <a:extraClrSchemeLst/>
  <a:extLst>
    <a:ext uri="{05A4C25C-085E-4340-85A3-A5531E510DB2}">
      <thm15:themeFamily xmlns:thm15="http://schemas.microsoft.com/office/thememl/2012/main" name="fwc2026_ppt_fifa_16x9" id="{729EEA6A-97DB-444E-AE59-37397C225953}" vid="{04F3DB21-E9C2-4F4E-9700-C80ECA848D4D}"/>
    </a:ext>
  </a:extLst>
</a:theme>
</file>

<file path=ppt/theme/theme2.xml><?xml version="1.0" encoding="utf-8"?>
<a:theme xmlns:a="http://schemas.openxmlformats.org/drawingml/2006/main" name="WSDOT CONTENT SLIDE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tion2" id="{D1444726-07B7-AF4F-AFC8-6805F2C3449C}" vid="{DFD40105-0929-FF44-9E57-62363F0998AD}"/>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BC8B575BA6E02F47B546A2C980A87DA0" ma:contentTypeVersion="15" ma:contentTypeDescription="Create a new document." ma:contentTypeScope="" ma:versionID="960230c1490942a3a2e0bb49d31e07d3">
  <xsd:schema xmlns:xsd="http://www.w3.org/2001/XMLSchema" xmlns:xs="http://www.w3.org/2001/XMLSchema" xmlns:p="http://schemas.microsoft.com/office/2006/metadata/properties" xmlns:ns2="dcb363c5-e93b-42e9-8166-bdab6072c7de" xmlns:ns3="660a6f18-3bf8-44f3-99dc-6904f538be13" targetNamespace="http://schemas.microsoft.com/office/2006/metadata/properties" ma:root="true" ma:fieldsID="2ff5a9d504c2ff18c990a8c2e30ab9e2" ns2:_="" ns3:_="">
    <xsd:import namespace="dcb363c5-e93b-42e9-8166-bdab6072c7de"/>
    <xsd:import namespace="660a6f18-3bf8-44f3-99dc-6904f538be13"/>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DateTaken" minOccurs="0"/>
                <xsd:element ref="ns2:MediaServiceGenerationTime" minOccurs="0"/>
                <xsd:element ref="ns2:MediaServiceEventHashCode" minOccurs="0"/>
                <xsd:element ref="ns2:MediaServiceOCR" minOccurs="0"/>
                <xsd:element ref="ns3:SharedWithUsers" minOccurs="0"/>
                <xsd:element ref="ns3:SharedWithDetails" minOccurs="0"/>
                <xsd:element ref="ns2:DateandTime"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cb363c5-e93b-42e9-8166-bdab6072c7d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a97e39d5-50cf-4064-8e18-24b87bb1edfa" ma:termSetId="09814cd3-568e-fe90-9814-8d621ff8fb84" ma:anchorId="fba54fb3-c3e1-fe81-a776-ca4b69148c4d" ma:open="true" ma:isKeyword="false">
      <xsd:complexType>
        <xsd:sequence>
          <xsd:element ref="pc:Terms" minOccurs="0" maxOccurs="1"/>
        </xsd:sequence>
      </xsd:complex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element name="DateandTime" ma:index="21" nillable="true" ma:displayName="Date and Time" ma:format="DateOnly" ma:internalName="DateandTime">
      <xsd:simpleType>
        <xsd:restriction base="dms:DateTime"/>
      </xsd:simpleType>
    </xsd:element>
    <xsd:element name="MediaServiceLocation" ma:index="22"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60a6f18-3bf8-44f3-99dc-6904f538be13"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04df11d3-1603-4cef-90ed-4d2ec6fb6ab4}" ma:internalName="TaxCatchAll" ma:showField="CatchAllData" ma:web="660a6f18-3bf8-44f3-99dc-6904f538be13">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660a6f18-3bf8-44f3-99dc-6904f538be13" xsi:nil="true"/>
    <lcf76f155ced4ddcb4097134ff3c332f xmlns="dcb363c5-e93b-42e9-8166-bdab6072c7de">
      <Terms xmlns="http://schemas.microsoft.com/office/infopath/2007/PartnerControls"/>
    </lcf76f155ced4ddcb4097134ff3c332f>
    <SharedWithUsers xmlns="660a6f18-3bf8-44f3-99dc-6904f538be13">
      <UserInfo>
        <DisplayName>Stifanos, Heather</DisplayName>
        <AccountId>17</AccountId>
        <AccountType/>
      </UserInfo>
      <UserInfo>
        <DisplayName>Brey, Hailey</DisplayName>
        <AccountId>9</AccountId>
        <AccountType/>
      </UserInfo>
      <UserInfo>
        <DisplayName>Novak, Lily (Heiting)</DisplayName>
        <AccountId>30</AccountId>
        <AccountType/>
      </UserInfo>
    </SharedWithUsers>
    <DateandTime xmlns="dcb363c5-e93b-42e9-8166-bdab6072c7de" xsi:nil="true"/>
  </documentManagement>
</p:properties>
</file>

<file path=customXml/itemProps1.xml><?xml version="1.0" encoding="utf-8"?>
<ds:datastoreItem xmlns:ds="http://schemas.openxmlformats.org/officeDocument/2006/customXml" ds:itemID="{6EEFFAA7-7DCA-4C3F-B9CE-AADB40B54498}">
  <ds:schemaRefs>
    <ds:schemaRef ds:uri="660a6f18-3bf8-44f3-99dc-6904f538be13"/>
    <ds:schemaRef ds:uri="dcb363c5-e93b-42e9-8166-bdab6072c7d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19DEEB84-776D-4BAD-B68B-27B5F89C92BB}">
  <ds:schemaRefs>
    <ds:schemaRef ds:uri="http://schemas.microsoft.com/sharepoint/v3/contenttype/forms"/>
  </ds:schemaRefs>
</ds:datastoreItem>
</file>

<file path=customXml/itemProps3.xml><?xml version="1.0" encoding="utf-8"?>
<ds:datastoreItem xmlns:ds="http://schemas.openxmlformats.org/officeDocument/2006/customXml" ds:itemID="{4DD5AC69-EB1D-459C-B54D-32632D4D97F4}">
  <ds:schemaRefs>
    <ds:schemaRef ds:uri="http://www.w3.org/XML/1998/namespace"/>
    <ds:schemaRef ds:uri="http://schemas.microsoft.com/office/2006/documentManagement/types"/>
    <ds:schemaRef ds:uri="http://schemas.microsoft.com/office/infopath/2007/PartnerControls"/>
    <ds:schemaRef ds:uri="dcb363c5-e93b-42e9-8166-bdab6072c7de"/>
    <ds:schemaRef ds:uri="660a6f18-3bf8-44f3-99dc-6904f538be13"/>
    <ds:schemaRef ds:uri="http://purl.org/dc/terms/"/>
    <ds:schemaRef ds:uri="http://purl.org/dc/elements/1.1/"/>
    <ds:schemaRef ds:uri="http://schemas.microsoft.com/office/2006/metadata/properties"/>
    <ds:schemaRef ds:uri="http://schemas.openxmlformats.org/package/2006/metadata/core-properties"/>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
  <TotalTime>1723</TotalTime>
  <Words>1354</Words>
  <Application>Microsoft Macintosh PowerPoint</Application>
  <PresentationFormat>Widescreen</PresentationFormat>
  <Paragraphs>186</Paragraphs>
  <Slides>14</Slides>
  <Notes>14</Notes>
  <HiddenSlides>0</HiddenSlides>
  <MMClips>0</MMClips>
  <ScaleCrop>false</ScaleCrop>
  <HeadingPairs>
    <vt:vector size="6" baseType="variant">
      <vt:variant>
        <vt:lpstr>Fonts Used</vt:lpstr>
      </vt:variant>
      <vt:variant>
        <vt:i4>13</vt:i4>
      </vt:variant>
      <vt:variant>
        <vt:lpstr>Theme</vt:lpstr>
      </vt:variant>
      <vt:variant>
        <vt:i4>2</vt:i4>
      </vt:variant>
      <vt:variant>
        <vt:lpstr>Slide Titles</vt:lpstr>
      </vt:variant>
      <vt:variant>
        <vt:i4>14</vt:i4>
      </vt:variant>
    </vt:vector>
  </HeadingPairs>
  <TitlesOfParts>
    <vt:vector size="29" baseType="lpstr">
      <vt:lpstr>Aptos</vt:lpstr>
      <vt:lpstr>Arial</vt:lpstr>
      <vt:lpstr>Arial Black</vt:lpstr>
      <vt:lpstr>Arial Narrow</vt:lpstr>
      <vt:lpstr>Calibri</vt:lpstr>
      <vt:lpstr>FWC2026-BETA Normal Bold</vt:lpstr>
      <vt:lpstr>FWC2026-BETA Normal Thin</vt:lpstr>
      <vt:lpstr>FWC26 Normal Black</vt:lpstr>
      <vt:lpstr>FWC26 Normal Light</vt:lpstr>
      <vt:lpstr>FWC26 Normal Thin</vt:lpstr>
      <vt:lpstr>FWC26 SemiExpanded Bold</vt:lpstr>
      <vt:lpstr>Google Sans</vt:lpstr>
      <vt:lpstr>Montserrat</vt:lpstr>
      <vt:lpstr>1_FWC26 template</vt:lpstr>
      <vt:lpstr>WSDOT CONTENT SLIDES</vt:lpstr>
      <vt:lpstr>PowerPoint Presentation</vt:lpstr>
      <vt:lpstr>PowerPoint Presentation</vt:lpstr>
      <vt:lpstr>Why It Matters </vt:lpstr>
      <vt:lpstr>Human Trafficking  Prevention vs Mitigation</vt:lpstr>
      <vt:lpstr>Human Trafficking Prevention Strategy</vt:lpstr>
      <vt:lpstr>Support Survivor Advisor Pilot </vt:lpstr>
      <vt:lpstr>Amplify MMIW Awareness    </vt:lpstr>
      <vt:lpstr>Train Businesses</vt:lpstr>
      <vt:lpstr>Train Workers </vt:lpstr>
      <vt:lpstr>PowerPoint Presentation</vt:lpstr>
      <vt:lpstr>Outcomes &amp; Benefits on Benefits </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Transportation Working Group</dc:title>
  <dc:creator>Bandy, Mark</dc:creator>
  <cp:lastModifiedBy>Hedda McLendon</cp:lastModifiedBy>
  <cp:revision>9</cp:revision>
  <cp:lastPrinted>2025-09-11T05:27:06Z</cp:lastPrinted>
  <dcterms:created xsi:type="dcterms:W3CDTF">2024-01-15T16:29:41Z</dcterms:created>
  <dcterms:modified xsi:type="dcterms:W3CDTF">2026-04-01T16:42:28Z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0x010100BC8B575BA6E02F47B546A2C980A87DA0</vt:lpwstr>
  </property>
  <property fmtid="{D5CDD505-2E9C-101B-9397-08002B2CF9AE}" pid="3" name="MediaServiceImageTags">
    <vt:lpwstr/>
  </property>
</Properties>
</file>