
<file path=[Content_Types].xml><?xml version="1.0" encoding="utf-8"?>
<Types xmlns="http://schemas.openxmlformats.org/package/2006/content-types">
  <Default Extension="emf" ContentType="image/x-emf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4"/>
    <p:sldMasterId id="2147483679" r:id="rId5"/>
    <p:sldMasterId id="2147483697" r:id="rId6"/>
  </p:sldMasterIdLst>
  <p:notesMasterIdLst>
    <p:notesMasterId r:id="rId13"/>
  </p:notesMasterIdLst>
  <p:sldIdLst>
    <p:sldId id="4241" r:id="rId7"/>
    <p:sldId id="257" r:id="rId8"/>
    <p:sldId id="258" r:id="rId9"/>
    <p:sldId id="260" r:id="rId10"/>
    <p:sldId id="259" r:id="rId11"/>
    <p:sldId id="4758" r:id="rId12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9F3D51D8-C66C-4958-8595-E4707ECB49F0}">
          <p14:sldIdLst>
            <p14:sldId id="4241"/>
            <p14:sldId id="257"/>
            <p14:sldId id="258"/>
            <p14:sldId id="260"/>
            <p14:sldId id="259"/>
            <p14:sldId id="4758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3568">
          <p15:clr>
            <a:srgbClr val="A4A3A4"/>
          </p15:clr>
        </p15:guide>
        <p15:guide id="2" pos="180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D4ECFF90-C4F9-CE83-5BA2-6F1132518AA4}" name="Brad Finnegan" initials="BF" userId="3ef0618fcb95328f" providerId="Windows Live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3223D"/>
    <a:srgbClr val="617C36"/>
    <a:srgbClr val="EDAA2D"/>
    <a:srgbClr val="4AAFB4"/>
    <a:srgbClr val="C04F27"/>
    <a:srgbClr val="D9B3FF"/>
    <a:srgbClr val="F5F3FB"/>
    <a:srgbClr val="C6BDE9"/>
    <a:srgbClr val="660066"/>
    <a:srgbClr val="66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340" autoAdjust="0"/>
    <p:restoredTop sz="88060" autoAdjust="0"/>
  </p:normalViewPr>
  <p:slideViewPr>
    <p:cSldViewPr snapToGrid="0">
      <p:cViewPr varScale="1">
        <p:scale>
          <a:sx n="97" d="100"/>
          <a:sy n="97" d="100"/>
        </p:scale>
        <p:origin x="1832" y="192"/>
      </p:cViewPr>
      <p:guideLst>
        <p:guide orient="horz" pos="3568"/>
        <p:guide pos="1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notesMaster" Target="notesMasters/notesMaster1.xml"/><Relationship Id="rId18" Type="http://schemas.microsoft.com/office/2018/10/relationships/authors" Target="authors.xml"/><Relationship Id="rId3" Type="http://schemas.openxmlformats.org/officeDocument/2006/relationships/customXml" Target="../customXml/item3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5" Type="http://schemas.openxmlformats.org/officeDocument/2006/relationships/slideMaster" Target="slideMasters/slideMaster2.xml"/><Relationship Id="rId15" Type="http://schemas.openxmlformats.org/officeDocument/2006/relationships/viewProps" Target="viewProps.xml"/><Relationship Id="rId10" Type="http://schemas.openxmlformats.org/officeDocument/2006/relationships/slide" Target="slides/slide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50" tIns="46575" rIns="93150" bIns="46575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50" tIns="46575" rIns="93150" bIns="46575" rtlCol="0"/>
          <a:lstStyle>
            <a:lvl1pPr algn="r">
              <a:defRPr sz="1200"/>
            </a:lvl1pPr>
          </a:lstStyle>
          <a:p>
            <a:fld id="{B80933B4-1113-DE46-BE1E-AB37F36AE7FD}" type="datetimeFigureOut">
              <a:rPr lang="en-US" smtClean="0"/>
              <a:t>3/20/26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416050" y="1162050"/>
            <a:ext cx="4178300" cy="31353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50" tIns="46575" rIns="93150" bIns="46575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73894"/>
            <a:ext cx="5608320" cy="3660458"/>
          </a:xfrm>
          <a:prstGeom prst="rect">
            <a:avLst/>
          </a:prstGeom>
        </p:spPr>
        <p:txBody>
          <a:bodyPr vert="horz" lIns="93150" tIns="46575" rIns="93150" bIns="46575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8"/>
            <a:ext cx="3037840" cy="466433"/>
          </a:xfrm>
          <a:prstGeom prst="rect">
            <a:avLst/>
          </a:prstGeom>
        </p:spPr>
        <p:txBody>
          <a:bodyPr vert="horz" lIns="93150" tIns="46575" rIns="93150" bIns="46575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8"/>
            <a:ext cx="3037840" cy="466433"/>
          </a:xfrm>
          <a:prstGeom prst="rect">
            <a:avLst/>
          </a:prstGeom>
        </p:spPr>
        <p:txBody>
          <a:bodyPr vert="horz" lIns="93150" tIns="46575" rIns="93150" bIns="46575" rtlCol="0" anchor="b"/>
          <a:lstStyle>
            <a:lvl1pPr algn="r">
              <a:defRPr sz="1200"/>
            </a:lvl1pPr>
          </a:lstStyle>
          <a:p>
            <a:fld id="{2A73634D-3E5D-EC49-B258-74CBD3DF802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40349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/>
              <a:t>Opening:</a:t>
            </a:r>
          </a:p>
          <a:p>
            <a:r>
              <a:rPr lang="en-US" dirty="0"/>
              <a:t>1. Greeting</a:t>
            </a:r>
          </a:p>
          <a:p>
            <a:endParaRPr lang="en-US" dirty="0"/>
          </a:p>
          <a:p>
            <a:r>
              <a:rPr lang="en-US" dirty="0"/>
              <a:t>2. Importance of philanthropic support for Harborview: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The Board recognizes that philanthropy is not optional—it directly supports Harborview’s ability to serve the region’s most vulnerable residents.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Harborview is the region’s </a:t>
            </a:r>
            <a:r>
              <a:rPr lang="en-US" b="0" dirty="0"/>
              <a:t>only Level I trauma center and safety-net hospital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Provides care regardless of ability to pay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Philanthropy fills critical gaps not covered by public funding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US" dirty="0"/>
              <a:t>3. In 2025, Harborview BOT contracted with CCS to determine the best path for achieving Harborview’s philanthropic potential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dirty="0"/>
              <a:t>This included: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dirty="0"/>
              <a:t>An evaluation of fundraising infrastructure,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dirty="0"/>
              <a:t>Interviewed stakeholders,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dirty="0"/>
              <a:t>Compared with benchmark institutions, and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dirty="0"/>
              <a:t>Performed data-driven analysis.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04E3AA3-BDFE-A740-80EB-020C03C41152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48171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CCS found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Harborview is outperforming peers, but with fewer resources (raises $21M annually above peer average ($16M) operates with significantly lower fundraising investment and represents only 6% of total UW Medicine fundraising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Top 1% of donors generate 79% of revenue and 50% of top donors lapse within 6 years, leaving substantial opportunity among existing donor base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Harborview has more than 80,000 ER visits annually, these could yield 1,600-2,400 new major donor prospects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Seattle region has more than 50,000 millionaires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And tap into the substantial foundation support in Washington State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04E3AA3-BDFE-A740-80EB-020C03C41152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03831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CCS believes that Harborview could achieve nearly $30M annually in philanthropic support within 5 years</a:t>
            </a:r>
          </a:p>
          <a:p>
            <a:r>
              <a:rPr lang="en-US" dirty="0"/>
              <a:t>By better donor retention, expanded grateful patient program, targeted major donor strategy, and increase foundation support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04E3AA3-BDFE-A740-80EB-020C03C41152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39202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Next Steps:</a:t>
            </a:r>
          </a:p>
          <a:p>
            <a:r>
              <a:rPr lang="en-US" dirty="0"/>
              <a:t>CCS Fundraising recommended and the Board is committed to continuing to work with UW Medicine Advancement to continue to support Harborview’s fundraising goals</a:t>
            </a:r>
          </a:p>
          <a:p>
            <a:r>
              <a:rPr lang="en-US" dirty="0"/>
              <a:t>Philanthropic support is critical in expanding services without increasing taxpayer burden and can improve the long-term financial sustainability of the Hospital</a:t>
            </a:r>
          </a:p>
          <a:p>
            <a:r>
              <a:rPr lang="en-US" dirty="0"/>
              <a:t>With the coming Medicaid eligibility and payment changes, enhancing this support is critically important</a:t>
            </a:r>
          </a:p>
          <a:p>
            <a:r>
              <a:rPr lang="en-US" dirty="0"/>
              <a:t>Improving philanthropic support is a priority for the Board of Trustees, which has created a sub committee to take tactical next steps with UW Medicine Advancement to enhance this critical funding stream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04E3AA3-BDFE-A740-80EB-020C03C41152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17639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81839383-F057-3048-AD91-C3B2D0E98308}"/>
              </a:ext>
            </a:extLst>
          </p:cNvPr>
          <p:cNvSpPr/>
          <p:nvPr userDrawn="1"/>
        </p:nvSpPr>
        <p:spPr>
          <a:xfrm rot="10800000">
            <a:off x="1885" y="0"/>
            <a:ext cx="9167450" cy="6933460"/>
          </a:xfrm>
          <a:prstGeom prst="rect">
            <a:avLst/>
          </a:prstGeom>
          <a:gradFill>
            <a:gsLst>
              <a:gs pos="33000">
                <a:srgbClr val="35246C">
                  <a:alpha val="75000"/>
                </a:srgbClr>
              </a:gs>
              <a:gs pos="100000">
                <a:srgbClr val="77236C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Rectangle 19">
            <a:extLst>
              <a:ext uri="{FF2B5EF4-FFF2-40B4-BE49-F238E27FC236}">
                <a16:creationId xmlns:a16="http://schemas.microsoft.com/office/drawing/2014/main" id="{1D57C588-67DA-944C-9093-5A6A4326EF68}"/>
              </a:ext>
            </a:extLst>
          </p:cNvPr>
          <p:cNvSpPr/>
          <p:nvPr/>
        </p:nvSpPr>
        <p:spPr>
          <a:xfrm rot="10800000">
            <a:off x="4412372" y="5870682"/>
            <a:ext cx="4763687" cy="1077418"/>
          </a:xfrm>
          <a:custGeom>
            <a:avLst/>
            <a:gdLst>
              <a:gd name="connsiteX0" fmla="*/ 0 w 12202510"/>
              <a:gd name="connsiteY0" fmla="*/ 0 h 620726"/>
              <a:gd name="connsiteX1" fmla="*/ 12202510 w 12202510"/>
              <a:gd name="connsiteY1" fmla="*/ 0 h 620726"/>
              <a:gd name="connsiteX2" fmla="*/ 12202510 w 12202510"/>
              <a:gd name="connsiteY2" fmla="*/ 620726 h 620726"/>
              <a:gd name="connsiteX3" fmla="*/ 0 w 12202510"/>
              <a:gd name="connsiteY3" fmla="*/ 620726 h 620726"/>
              <a:gd name="connsiteX4" fmla="*/ 0 w 12202510"/>
              <a:gd name="connsiteY4" fmla="*/ 0 h 620726"/>
              <a:gd name="connsiteX0" fmla="*/ 12700 w 12215210"/>
              <a:gd name="connsiteY0" fmla="*/ 0 h 1243026"/>
              <a:gd name="connsiteX1" fmla="*/ 12215210 w 12215210"/>
              <a:gd name="connsiteY1" fmla="*/ 0 h 1243026"/>
              <a:gd name="connsiteX2" fmla="*/ 12215210 w 12215210"/>
              <a:gd name="connsiteY2" fmla="*/ 620726 h 1243026"/>
              <a:gd name="connsiteX3" fmla="*/ 0 w 12215210"/>
              <a:gd name="connsiteY3" fmla="*/ 1243026 h 1243026"/>
              <a:gd name="connsiteX4" fmla="*/ 12700 w 12215210"/>
              <a:gd name="connsiteY4" fmla="*/ 0 h 1243026"/>
              <a:gd name="connsiteX0" fmla="*/ 12700 w 12227910"/>
              <a:gd name="connsiteY0" fmla="*/ 0 h 1243026"/>
              <a:gd name="connsiteX1" fmla="*/ 12215210 w 12227910"/>
              <a:gd name="connsiteY1" fmla="*/ 0 h 1243026"/>
              <a:gd name="connsiteX2" fmla="*/ 12227910 w 12227910"/>
              <a:gd name="connsiteY2" fmla="*/ 468326 h 1243026"/>
              <a:gd name="connsiteX3" fmla="*/ 0 w 12227910"/>
              <a:gd name="connsiteY3" fmla="*/ 1243026 h 1243026"/>
              <a:gd name="connsiteX4" fmla="*/ 12700 w 12227910"/>
              <a:gd name="connsiteY4" fmla="*/ 0 h 1243026"/>
              <a:gd name="connsiteX0" fmla="*/ 12700 w 12227910"/>
              <a:gd name="connsiteY0" fmla="*/ 0 h 1090626"/>
              <a:gd name="connsiteX1" fmla="*/ 12215210 w 12227910"/>
              <a:gd name="connsiteY1" fmla="*/ 0 h 1090626"/>
              <a:gd name="connsiteX2" fmla="*/ 12227910 w 12227910"/>
              <a:gd name="connsiteY2" fmla="*/ 468326 h 1090626"/>
              <a:gd name="connsiteX3" fmla="*/ 0 w 12227910"/>
              <a:gd name="connsiteY3" fmla="*/ 1090626 h 1090626"/>
              <a:gd name="connsiteX4" fmla="*/ 12700 w 12227910"/>
              <a:gd name="connsiteY4" fmla="*/ 0 h 1090626"/>
              <a:gd name="connsiteX0" fmla="*/ 0 w 12215210"/>
              <a:gd name="connsiteY0" fmla="*/ 0 h 963626"/>
              <a:gd name="connsiteX1" fmla="*/ 12202510 w 12215210"/>
              <a:gd name="connsiteY1" fmla="*/ 0 h 963626"/>
              <a:gd name="connsiteX2" fmla="*/ 12215210 w 12215210"/>
              <a:gd name="connsiteY2" fmla="*/ 468326 h 963626"/>
              <a:gd name="connsiteX3" fmla="*/ 0 w 12215210"/>
              <a:gd name="connsiteY3" fmla="*/ 963626 h 963626"/>
              <a:gd name="connsiteX4" fmla="*/ 0 w 12215210"/>
              <a:gd name="connsiteY4" fmla="*/ 0 h 963626"/>
              <a:gd name="connsiteX0" fmla="*/ 0 w 12215210"/>
              <a:gd name="connsiteY0" fmla="*/ 0 h 963626"/>
              <a:gd name="connsiteX1" fmla="*/ 12202510 w 12215210"/>
              <a:gd name="connsiteY1" fmla="*/ 0 h 963626"/>
              <a:gd name="connsiteX2" fmla="*/ 12215210 w 12215210"/>
              <a:gd name="connsiteY2" fmla="*/ 430226 h 963626"/>
              <a:gd name="connsiteX3" fmla="*/ 0 w 12215210"/>
              <a:gd name="connsiteY3" fmla="*/ 963626 h 963626"/>
              <a:gd name="connsiteX4" fmla="*/ 0 w 12215210"/>
              <a:gd name="connsiteY4" fmla="*/ 0 h 963626"/>
              <a:gd name="connsiteX0" fmla="*/ 0 w 12215210"/>
              <a:gd name="connsiteY0" fmla="*/ 304800 h 1268426"/>
              <a:gd name="connsiteX1" fmla="*/ 7186010 w 12215210"/>
              <a:gd name="connsiteY1" fmla="*/ 0 h 1268426"/>
              <a:gd name="connsiteX2" fmla="*/ 12215210 w 12215210"/>
              <a:gd name="connsiteY2" fmla="*/ 735026 h 1268426"/>
              <a:gd name="connsiteX3" fmla="*/ 0 w 12215210"/>
              <a:gd name="connsiteY3" fmla="*/ 1268426 h 1268426"/>
              <a:gd name="connsiteX4" fmla="*/ 0 w 12215210"/>
              <a:gd name="connsiteY4" fmla="*/ 304800 h 1268426"/>
              <a:gd name="connsiteX0" fmla="*/ 0 w 7186010"/>
              <a:gd name="connsiteY0" fmla="*/ 304800 h 1268426"/>
              <a:gd name="connsiteX1" fmla="*/ 7186010 w 7186010"/>
              <a:gd name="connsiteY1" fmla="*/ 0 h 1268426"/>
              <a:gd name="connsiteX2" fmla="*/ 6576410 w 7186010"/>
              <a:gd name="connsiteY2" fmla="*/ 138126 h 1268426"/>
              <a:gd name="connsiteX3" fmla="*/ 0 w 7186010"/>
              <a:gd name="connsiteY3" fmla="*/ 1268426 h 1268426"/>
              <a:gd name="connsiteX4" fmla="*/ 0 w 7186010"/>
              <a:gd name="connsiteY4" fmla="*/ 304800 h 1268426"/>
              <a:gd name="connsiteX0" fmla="*/ 0 w 7186010"/>
              <a:gd name="connsiteY0" fmla="*/ 304800 h 1458926"/>
              <a:gd name="connsiteX1" fmla="*/ 7186010 w 7186010"/>
              <a:gd name="connsiteY1" fmla="*/ 0 h 1458926"/>
              <a:gd name="connsiteX2" fmla="*/ 6576410 w 7186010"/>
              <a:gd name="connsiteY2" fmla="*/ 138126 h 1458926"/>
              <a:gd name="connsiteX3" fmla="*/ 0 w 7186010"/>
              <a:gd name="connsiteY3" fmla="*/ 1458926 h 1458926"/>
              <a:gd name="connsiteX4" fmla="*/ 0 w 7186010"/>
              <a:gd name="connsiteY4" fmla="*/ 304800 h 1458926"/>
              <a:gd name="connsiteX0" fmla="*/ 0 w 7186010"/>
              <a:gd name="connsiteY0" fmla="*/ 304800 h 1458926"/>
              <a:gd name="connsiteX1" fmla="*/ 7186010 w 7186010"/>
              <a:gd name="connsiteY1" fmla="*/ 0 h 1458926"/>
              <a:gd name="connsiteX2" fmla="*/ 5966810 w 7186010"/>
              <a:gd name="connsiteY2" fmla="*/ 315926 h 1458926"/>
              <a:gd name="connsiteX3" fmla="*/ 0 w 7186010"/>
              <a:gd name="connsiteY3" fmla="*/ 1458926 h 1458926"/>
              <a:gd name="connsiteX4" fmla="*/ 0 w 7186010"/>
              <a:gd name="connsiteY4" fmla="*/ 304800 h 1458926"/>
              <a:gd name="connsiteX0" fmla="*/ 0 w 5966810"/>
              <a:gd name="connsiteY0" fmla="*/ 0 h 1154126"/>
              <a:gd name="connsiteX1" fmla="*/ 4823810 w 5966810"/>
              <a:gd name="connsiteY1" fmla="*/ 12700 h 1154126"/>
              <a:gd name="connsiteX2" fmla="*/ 5966810 w 5966810"/>
              <a:gd name="connsiteY2" fmla="*/ 11126 h 1154126"/>
              <a:gd name="connsiteX3" fmla="*/ 0 w 5966810"/>
              <a:gd name="connsiteY3" fmla="*/ 1154126 h 1154126"/>
              <a:gd name="connsiteX4" fmla="*/ 0 w 5966810"/>
              <a:gd name="connsiteY4" fmla="*/ 0 h 11541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66810" h="1154126">
                <a:moveTo>
                  <a:pt x="0" y="0"/>
                </a:moveTo>
                <a:lnTo>
                  <a:pt x="4823810" y="12700"/>
                </a:lnTo>
                <a:lnTo>
                  <a:pt x="5966810" y="11126"/>
                </a:lnTo>
                <a:lnTo>
                  <a:pt x="0" y="1154126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Rectangle 19">
            <a:extLst>
              <a:ext uri="{FF2B5EF4-FFF2-40B4-BE49-F238E27FC236}">
                <a16:creationId xmlns:a16="http://schemas.microsoft.com/office/drawing/2014/main" id="{D75B2378-E6C7-E04A-B0F6-CC1B779EC5B1}"/>
              </a:ext>
            </a:extLst>
          </p:cNvPr>
          <p:cNvSpPr/>
          <p:nvPr/>
        </p:nvSpPr>
        <p:spPr>
          <a:xfrm rot="10800000">
            <a:off x="4858559" y="5957743"/>
            <a:ext cx="4291526" cy="970628"/>
          </a:xfrm>
          <a:custGeom>
            <a:avLst/>
            <a:gdLst>
              <a:gd name="connsiteX0" fmla="*/ 0 w 12202510"/>
              <a:gd name="connsiteY0" fmla="*/ 0 h 620726"/>
              <a:gd name="connsiteX1" fmla="*/ 12202510 w 12202510"/>
              <a:gd name="connsiteY1" fmla="*/ 0 h 620726"/>
              <a:gd name="connsiteX2" fmla="*/ 12202510 w 12202510"/>
              <a:gd name="connsiteY2" fmla="*/ 620726 h 620726"/>
              <a:gd name="connsiteX3" fmla="*/ 0 w 12202510"/>
              <a:gd name="connsiteY3" fmla="*/ 620726 h 620726"/>
              <a:gd name="connsiteX4" fmla="*/ 0 w 12202510"/>
              <a:gd name="connsiteY4" fmla="*/ 0 h 620726"/>
              <a:gd name="connsiteX0" fmla="*/ 12700 w 12215210"/>
              <a:gd name="connsiteY0" fmla="*/ 0 h 1243026"/>
              <a:gd name="connsiteX1" fmla="*/ 12215210 w 12215210"/>
              <a:gd name="connsiteY1" fmla="*/ 0 h 1243026"/>
              <a:gd name="connsiteX2" fmla="*/ 12215210 w 12215210"/>
              <a:gd name="connsiteY2" fmla="*/ 620726 h 1243026"/>
              <a:gd name="connsiteX3" fmla="*/ 0 w 12215210"/>
              <a:gd name="connsiteY3" fmla="*/ 1243026 h 1243026"/>
              <a:gd name="connsiteX4" fmla="*/ 12700 w 12215210"/>
              <a:gd name="connsiteY4" fmla="*/ 0 h 1243026"/>
              <a:gd name="connsiteX0" fmla="*/ 12700 w 12227910"/>
              <a:gd name="connsiteY0" fmla="*/ 0 h 1243026"/>
              <a:gd name="connsiteX1" fmla="*/ 12215210 w 12227910"/>
              <a:gd name="connsiteY1" fmla="*/ 0 h 1243026"/>
              <a:gd name="connsiteX2" fmla="*/ 12227910 w 12227910"/>
              <a:gd name="connsiteY2" fmla="*/ 468326 h 1243026"/>
              <a:gd name="connsiteX3" fmla="*/ 0 w 12227910"/>
              <a:gd name="connsiteY3" fmla="*/ 1243026 h 1243026"/>
              <a:gd name="connsiteX4" fmla="*/ 12700 w 12227910"/>
              <a:gd name="connsiteY4" fmla="*/ 0 h 1243026"/>
              <a:gd name="connsiteX0" fmla="*/ 12700 w 12227910"/>
              <a:gd name="connsiteY0" fmla="*/ 0 h 1090626"/>
              <a:gd name="connsiteX1" fmla="*/ 12215210 w 12227910"/>
              <a:gd name="connsiteY1" fmla="*/ 0 h 1090626"/>
              <a:gd name="connsiteX2" fmla="*/ 12227910 w 12227910"/>
              <a:gd name="connsiteY2" fmla="*/ 468326 h 1090626"/>
              <a:gd name="connsiteX3" fmla="*/ 0 w 12227910"/>
              <a:gd name="connsiteY3" fmla="*/ 1090626 h 1090626"/>
              <a:gd name="connsiteX4" fmla="*/ 12700 w 12227910"/>
              <a:gd name="connsiteY4" fmla="*/ 0 h 1090626"/>
              <a:gd name="connsiteX0" fmla="*/ 0 w 12215210"/>
              <a:gd name="connsiteY0" fmla="*/ 0 h 963626"/>
              <a:gd name="connsiteX1" fmla="*/ 12202510 w 12215210"/>
              <a:gd name="connsiteY1" fmla="*/ 0 h 963626"/>
              <a:gd name="connsiteX2" fmla="*/ 12215210 w 12215210"/>
              <a:gd name="connsiteY2" fmla="*/ 468326 h 963626"/>
              <a:gd name="connsiteX3" fmla="*/ 0 w 12215210"/>
              <a:gd name="connsiteY3" fmla="*/ 963626 h 963626"/>
              <a:gd name="connsiteX4" fmla="*/ 0 w 12215210"/>
              <a:gd name="connsiteY4" fmla="*/ 0 h 963626"/>
              <a:gd name="connsiteX0" fmla="*/ 0 w 12215210"/>
              <a:gd name="connsiteY0" fmla="*/ 0 h 963626"/>
              <a:gd name="connsiteX1" fmla="*/ 12202510 w 12215210"/>
              <a:gd name="connsiteY1" fmla="*/ 0 h 963626"/>
              <a:gd name="connsiteX2" fmla="*/ 12215210 w 12215210"/>
              <a:gd name="connsiteY2" fmla="*/ 430226 h 963626"/>
              <a:gd name="connsiteX3" fmla="*/ 0 w 12215210"/>
              <a:gd name="connsiteY3" fmla="*/ 963626 h 963626"/>
              <a:gd name="connsiteX4" fmla="*/ 0 w 12215210"/>
              <a:gd name="connsiteY4" fmla="*/ 0 h 963626"/>
              <a:gd name="connsiteX0" fmla="*/ 0 w 12215210"/>
              <a:gd name="connsiteY0" fmla="*/ 304800 h 1268426"/>
              <a:gd name="connsiteX1" fmla="*/ 7186010 w 12215210"/>
              <a:gd name="connsiteY1" fmla="*/ 0 h 1268426"/>
              <a:gd name="connsiteX2" fmla="*/ 12215210 w 12215210"/>
              <a:gd name="connsiteY2" fmla="*/ 735026 h 1268426"/>
              <a:gd name="connsiteX3" fmla="*/ 0 w 12215210"/>
              <a:gd name="connsiteY3" fmla="*/ 1268426 h 1268426"/>
              <a:gd name="connsiteX4" fmla="*/ 0 w 12215210"/>
              <a:gd name="connsiteY4" fmla="*/ 304800 h 1268426"/>
              <a:gd name="connsiteX0" fmla="*/ 0 w 7186010"/>
              <a:gd name="connsiteY0" fmla="*/ 304800 h 1268426"/>
              <a:gd name="connsiteX1" fmla="*/ 7186010 w 7186010"/>
              <a:gd name="connsiteY1" fmla="*/ 0 h 1268426"/>
              <a:gd name="connsiteX2" fmla="*/ 6576410 w 7186010"/>
              <a:gd name="connsiteY2" fmla="*/ 138126 h 1268426"/>
              <a:gd name="connsiteX3" fmla="*/ 0 w 7186010"/>
              <a:gd name="connsiteY3" fmla="*/ 1268426 h 1268426"/>
              <a:gd name="connsiteX4" fmla="*/ 0 w 7186010"/>
              <a:gd name="connsiteY4" fmla="*/ 304800 h 1268426"/>
              <a:gd name="connsiteX0" fmla="*/ 0 w 7186010"/>
              <a:gd name="connsiteY0" fmla="*/ 304800 h 1458926"/>
              <a:gd name="connsiteX1" fmla="*/ 7186010 w 7186010"/>
              <a:gd name="connsiteY1" fmla="*/ 0 h 1458926"/>
              <a:gd name="connsiteX2" fmla="*/ 6576410 w 7186010"/>
              <a:gd name="connsiteY2" fmla="*/ 138126 h 1458926"/>
              <a:gd name="connsiteX3" fmla="*/ 0 w 7186010"/>
              <a:gd name="connsiteY3" fmla="*/ 1458926 h 1458926"/>
              <a:gd name="connsiteX4" fmla="*/ 0 w 7186010"/>
              <a:gd name="connsiteY4" fmla="*/ 304800 h 1458926"/>
              <a:gd name="connsiteX0" fmla="*/ 0 w 7186010"/>
              <a:gd name="connsiteY0" fmla="*/ 304800 h 1458926"/>
              <a:gd name="connsiteX1" fmla="*/ 7186010 w 7186010"/>
              <a:gd name="connsiteY1" fmla="*/ 0 h 1458926"/>
              <a:gd name="connsiteX2" fmla="*/ 5966810 w 7186010"/>
              <a:gd name="connsiteY2" fmla="*/ 315926 h 1458926"/>
              <a:gd name="connsiteX3" fmla="*/ 0 w 7186010"/>
              <a:gd name="connsiteY3" fmla="*/ 1458926 h 1458926"/>
              <a:gd name="connsiteX4" fmla="*/ 0 w 7186010"/>
              <a:gd name="connsiteY4" fmla="*/ 304800 h 1458926"/>
              <a:gd name="connsiteX0" fmla="*/ 0 w 5966810"/>
              <a:gd name="connsiteY0" fmla="*/ 0 h 1154126"/>
              <a:gd name="connsiteX1" fmla="*/ 4823810 w 5966810"/>
              <a:gd name="connsiteY1" fmla="*/ 12700 h 1154126"/>
              <a:gd name="connsiteX2" fmla="*/ 5966810 w 5966810"/>
              <a:gd name="connsiteY2" fmla="*/ 11126 h 1154126"/>
              <a:gd name="connsiteX3" fmla="*/ 0 w 5966810"/>
              <a:gd name="connsiteY3" fmla="*/ 1154126 h 1154126"/>
              <a:gd name="connsiteX4" fmla="*/ 0 w 5966810"/>
              <a:gd name="connsiteY4" fmla="*/ 0 h 11541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66810" h="1154126">
                <a:moveTo>
                  <a:pt x="0" y="0"/>
                </a:moveTo>
                <a:lnTo>
                  <a:pt x="4823810" y="12700"/>
                </a:lnTo>
                <a:lnTo>
                  <a:pt x="5966810" y="11126"/>
                </a:lnTo>
                <a:lnTo>
                  <a:pt x="0" y="1154126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623819A9-C37F-B54D-AA89-A1941DEE8E61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69000"/>
          </a:blip>
          <a:stretch>
            <a:fillRect/>
          </a:stretch>
        </p:blipFill>
        <p:spPr>
          <a:xfrm>
            <a:off x="7239880" y="6524396"/>
            <a:ext cx="1760000" cy="233143"/>
          </a:xfrm>
          <a:prstGeom prst="rect">
            <a:avLst/>
          </a:prstGeom>
        </p:spPr>
      </p:pic>
      <p:sp>
        <p:nvSpPr>
          <p:cNvPr id="20" name="Rectangle 2">
            <a:extLst>
              <a:ext uri="{FF2B5EF4-FFF2-40B4-BE49-F238E27FC236}">
                <a16:creationId xmlns:a16="http://schemas.microsoft.com/office/drawing/2014/main" id="{9FCF5C50-BE6E-184D-9EA9-1DE1F51EC7D7}"/>
              </a:ext>
            </a:extLst>
          </p:cNvPr>
          <p:cNvSpPr/>
          <p:nvPr userDrawn="1"/>
        </p:nvSpPr>
        <p:spPr>
          <a:xfrm>
            <a:off x="342900" y="3661683"/>
            <a:ext cx="379981" cy="62223"/>
          </a:xfrm>
          <a:custGeom>
            <a:avLst/>
            <a:gdLst>
              <a:gd name="connsiteX0" fmla="*/ 0 w 522486"/>
              <a:gd name="connsiteY0" fmla="*/ 0 h 77345"/>
              <a:gd name="connsiteX1" fmla="*/ 522486 w 522486"/>
              <a:gd name="connsiteY1" fmla="*/ 0 h 77345"/>
              <a:gd name="connsiteX2" fmla="*/ 522486 w 522486"/>
              <a:gd name="connsiteY2" fmla="*/ 77345 h 77345"/>
              <a:gd name="connsiteX3" fmla="*/ 0 w 522486"/>
              <a:gd name="connsiteY3" fmla="*/ 77345 h 77345"/>
              <a:gd name="connsiteX4" fmla="*/ 0 w 522486"/>
              <a:gd name="connsiteY4" fmla="*/ 0 h 77345"/>
              <a:gd name="connsiteX0" fmla="*/ 0 w 522486"/>
              <a:gd name="connsiteY0" fmla="*/ 0 h 77345"/>
              <a:gd name="connsiteX1" fmla="*/ 522486 w 522486"/>
              <a:gd name="connsiteY1" fmla="*/ 0 h 77345"/>
              <a:gd name="connsiteX2" fmla="*/ 462161 w 522486"/>
              <a:gd name="connsiteY2" fmla="*/ 77345 h 77345"/>
              <a:gd name="connsiteX3" fmla="*/ 0 w 522486"/>
              <a:gd name="connsiteY3" fmla="*/ 77345 h 77345"/>
              <a:gd name="connsiteX4" fmla="*/ 0 w 522486"/>
              <a:gd name="connsiteY4" fmla="*/ 0 h 77345"/>
              <a:gd name="connsiteX0" fmla="*/ 0 w 522486"/>
              <a:gd name="connsiteY0" fmla="*/ 0 h 77345"/>
              <a:gd name="connsiteX1" fmla="*/ 522486 w 522486"/>
              <a:gd name="connsiteY1" fmla="*/ 0 h 77345"/>
              <a:gd name="connsiteX2" fmla="*/ 481211 w 522486"/>
              <a:gd name="connsiteY2" fmla="*/ 77345 h 77345"/>
              <a:gd name="connsiteX3" fmla="*/ 0 w 522486"/>
              <a:gd name="connsiteY3" fmla="*/ 77345 h 77345"/>
              <a:gd name="connsiteX4" fmla="*/ 0 w 522486"/>
              <a:gd name="connsiteY4" fmla="*/ 0 h 77345"/>
              <a:gd name="connsiteX0" fmla="*/ 0 w 522486"/>
              <a:gd name="connsiteY0" fmla="*/ 0 h 77345"/>
              <a:gd name="connsiteX1" fmla="*/ 522486 w 522486"/>
              <a:gd name="connsiteY1" fmla="*/ 0 h 77345"/>
              <a:gd name="connsiteX2" fmla="*/ 487561 w 522486"/>
              <a:gd name="connsiteY2" fmla="*/ 77345 h 77345"/>
              <a:gd name="connsiteX3" fmla="*/ 0 w 522486"/>
              <a:gd name="connsiteY3" fmla="*/ 77345 h 77345"/>
              <a:gd name="connsiteX4" fmla="*/ 0 w 522486"/>
              <a:gd name="connsiteY4" fmla="*/ 0 h 77345"/>
              <a:gd name="connsiteX0" fmla="*/ 0 w 522486"/>
              <a:gd name="connsiteY0" fmla="*/ 0 h 77345"/>
              <a:gd name="connsiteX1" fmla="*/ 522486 w 522486"/>
              <a:gd name="connsiteY1" fmla="*/ 0 h 77345"/>
              <a:gd name="connsiteX2" fmla="*/ 506611 w 522486"/>
              <a:gd name="connsiteY2" fmla="*/ 77345 h 77345"/>
              <a:gd name="connsiteX3" fmla="*/ 0 w 522486"/>
              <a:gd name="connsiteY3" fmla="*/ 77345 h 77345"/>
              <a:gd name="connsiteX4" fmla="*/ 0 w 522486"/>
              <a:gd name="connsiteY4" fmla="*/ 0 h 77345"/>
              <a:gd name="connsiteX0" fmla="*/ 0 w 528836"/>
              <a:gd name="connsiteY0" fmla="*/ 0 h 77345"/>
              <a:gd name="connsiteX1" fmla="*/ 528836 w 528836"/>
              <a:gd name="connsiteY1" fmla="*/ 0 h 77345"/>
              <a:gd name="connsiteX2" fmla="*/ 506611 w 528836"/>
              <a:gd name="connsiteY2" fmla="*/ 77345 h 77345"/>
              <a:gd name="connsiteX3" fmla="*/ 0 w 528836"/>
              <a:gd name="connsiteY3" fmla="*/ 77345 h 77345"/>
              <a:gd name="connsiteX4" fmla="*/ 0 w 528836"/>
              <a:gd name="connsiteY4" fmla="*/ 0 h 77345"/>
              <a:gd name="connsiteX0" fmla="*/ 0 w 538361"/>
              <a:gd name="connsiteY0" fmla="*/ 0 h 77345"/>
              <a:gd name="connsiteX1" fmla="*/ 538361 w 538361"/>
              <a:gd name="connsiteY1" fmla="*/ 0 h 77345"/>
              <a:gd name="connsiteX2" fmla="*/ 506611 w 538361"/>
              <a:gd name="connsiteY2" fmla="*/ 77345 h 77345"/>
              <a:gd name="connsiteX3" fmla="*/ 0 w 538361"/>
              <a:gd name="connsiteY3" fmla="*/ 77345 h 77345"/>
              <a:gd name="connsiteX4" fmla="*/ 0 w 538361"/>
              <a:gd name="connsiteY4" fmla="*/ 0 h 77345"/>
              <a:gd name="connsiteX0" fmla="*/ 0 w 538361"/>
              <a:gd name="connsiteY0" fmla="*/ 0 h 77345"/>
              <a:gd name="connsiteX1" fmla="*/ 538361 w 538361"/>
              <a:gd name="connsiteY1" fmla="*/ 0 h 77345"/>
              <a:gd name="connsiteX2" fmla="*/ 522486 w 538361"/>
              <a:gd name="connsiteY2" fmla="*/ 77345 h 77345"/>
              <a:gd name="connsiteX3" fmla="*/ 0 w 538361"/>
              <a:gd name="connsiteY3" fmla="*/ 77345 h 77345"/>
              <a:gd name="connsiteX4" fmla="*/ 0 w 538361"/>
              <a:gd name="connsiteY4" fmla="*/ 0 h 77345"/>
              <a:gd name="connsiteX0" fmla="*/ 0 w 538361"/>
              <a:gd name="connsiteY0" fmla="*/ 0 h 77345"/>
              <a:gd name="connsiteX1" fmla="*/ 538361 w 538361"/>
              <a:gd name="connsiteY1" fmla="*/ 0 h 77345"/>
              <a:gd name="connsiteX2" fmla="*/ 519311 w 538361"/>
              <a:gd name="connsiteY2" fmla="*/ 77345 h 77345"/>
              <a:gd name="connsiteX3" fmla="*/ 0 w 538361"/>
              <a:gd name="connsiteY3" fmla="*/ 77345 h 77345"/>
              <a:gd name="connsiteX4" fmla="*/ 0 w 538361"/>
              <a:gd name="connsiteY4" fmla="*/ 0 h 77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8361" h="77345">
                <a:moveTo>
                  <a:pt x="0" y="0"/>
                </a:moveTo>
                <a:lnTo>
                  <a:pt x="538361" y="0"/>
                </a:lnTo>
                <a:lnTo>
                  <a:pt x="519311" y="77345"/>
                </a:lnTo>
                <a:lnTo>
                  <a:pt x="0" y="77345"/>
                </a:lnTo>
                <a:lnTo>
                  <a:pt x="0" y="0"/>
                </a:lnTo>
                <a:close/>
              </a:path>
            </a:pathLst>
          </a:custGeom>
          <a:solidFill>
            <a:srgbClr val="F5C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itle 2"/>
          <p:cNvSpPr>
            <a:spLocks noGrp="1"/>
          </p:cNvSpPr>
          <p:nvPr userDrawn="1">
            <p:ph type="title" hasCustomPrompt="1"/>
          </p:nvPr>
        </p:nvSpPr>
        <p:spPr>
          <a:xfrm>
            <a:off x="288962" y="2249714"/>
            <a:ext cx="8607734" cy="1122115"/>
          </a:xfrm>
        </p:spPr>
        <p:txBody>
          <a:bodyPr anchor="b" anchorCtr="0">
            <a:normAutofit/>
          </a:bodyPr>
          <a:lstStyle>
            <a:lvl1pPr>
              <a:defRPr sz="5400" b="0" i="0" cap="none" baseline="0">
                <a:solidFill>
                  <a:schemeClr val="bg1"/>
                </a:solidFill>
                <a:effectLst/>
                <a:latin typeface="Calibri Light" charset="0"/>
                <a:ea typeface="Calibri Light" charset="0"/>
                <a:cs typeface="Calibri Light" charset="0"/>
              </a:defRPr>
            </a:lvl1pPr>
          </a:lstStyle>
          <a:p>
            <a:r>
              <a:rPr lang="en-US"/>
              <a:t>PRESENTATION TITLE SLIDE</a:t>
            </a:r>
          </a:p>
        </p:txBody>
      </p:sp>
      <p:sp>
        <p:nvSpPr>
          <p:cNvPr id="7" name="Text Placeholder 6"/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275646" y="4185354"/>
            <a:ext cx="6632162" cy="330279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800" b="0" i="0" cap="all" baseline="0">
                <a:solidFill>
                  <a:schemeClr val="bg1"/>
                </a:solidFill>
                <a:latin typeface="Calibri Light" charset="0"/>
                <a:ea typeface="Calibri Light" charset="0"/>
                <a:cs typeface="Calibri Light" charset="0"/>
              </a:defRPr>
            </a:lvl1pPr>
          </a:lstStyle>
          <a:p>
            <a:pPr lvl="0"/>
            <a:r>
              <a:rPr lang="en-US"/>
              <a:t>Content owner/department</a:t>
            </a:r>
          </a:p>
        </p:txBody>
      </p:sp>
      <p:sp>
        <p:nvSpPr>
          <p:cNvPr id="9" name="Text Placeholder 8"/>
          <p:cNvSpPr>
            <a:spLocks noGrp="1"/>
          </p:cNvSpPr>
          <p:nvPr userDrawn="1">
            <p:ph type="body" sz="quarter" idx="12" hasCustomPrompt="1"/>
          </p:nvPr>
        </p:nvSpPr>
        <p:spPr>
          <a:xfrm>
            <a:off x="275646" y="4544787"/>
            <a:ext cx="6632162" cy="332014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600" b="0" i="0">
                <a:solidFill>
                  <a:schemeClr val="bg1"/>
                </a:solidFill>
                <a:latin typeface="Calibri Light" charset="0"/>
                <a:ea typeface="Calibri Light" charset="0"/>
                <a:cs typeface="Calibri Light" charset="0"/>
              </a:defRPr>
            </a:lvl1pPr>
            <a:lvl2pPr marL="457200" indent="0">
              <a:buFontTx/>
              <a:buNone/>
              <a:defRPr sz="1600" b="0" i="0">
                <a:latin typeface="Encode Sans Normal Medium" charset="0"/>
                <a:ea typeface="Encode Sans Normal Medium" charset="0"/>
                <a:cs typeface="Encode Sans Normal Medium" charset="0"/>
              </a:defRPr>
            </a:lvl2pPr>
            <a:lvl3pPr marL="914400" indent="0">
              <a:buFontTx/>
              <a:buNone/>
              <a:defRPr sz="1600" b="0" i="0">
                <a:latin typeface="Encode Sans Normal Medium" charset="0"/>
                <a:ea typeface="Encode Sans Normal Medium" charset="0"/>
                <a:cs typeface="Encode Sans Normal Medium" charset="0"/>
              </a:defRPr>
            </a:lvl3pPr>
            <a:lvl4pPr marL="1371600" indent="0">
              <a:buFontTx/>
              <a:buNone/>
              <a:defRPr sz="1600" b="0" i="0">
                <a:latin typeface="Encode Sans Normal Medium" charset="0"/>
                <a:ea typeface="Encode Sans Normal Medium" charset="0"/>
                <a:cs typeface="Encode Sans Normal Medium" charset="0"/>
              </a:defRPr>
            </a:lvl4pPr>
            <a:lvl5pPr marL="1828800" indent="0">
              <a:buFontTx/>
              <a:buNone/>
              <a:defRPr sz="1600" b="0" i="0">
                <a:latin typeface="Encode Sans Normal Medium" charset="0"/>
                <a:ea typeface="Encode Sans Normal Medium" charset="0"/>
                <a:cs typeface="Encode Sans Normal Medium" charset="0"/>
              </a:defRPr>
            </a:lvl5pPr>
          </a:lstStyle>
          <a:p>
            <a:pPr lvl="0"/>
            <a:r>
              <a:rPr lang="en-US"/>
              <a:t>Month 0000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493EC522-04BE-1E46-9613-14F16F5A4B1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81522" y="6452244"/>
            <a:ext cx="2410752" cy="2730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l">
              <a:defRPr sz="900" b="0" i="0">
                <a:solidFill>
                  <a:schemeClr val="tx1">
                    <a:tint val="75000"/>
                  </a:schemeClr>
                </a:solidFill>
                <a:latin typeface="Calibri Light" charset="0"/>
                <a:ea typeface="Calibri Light" charset="0"/>
                <a:cs typeface="Calibri Light" charset="0"/>
              </a:defRPr>
            </a:lvl1pPr>
          </a:lstStyle>
          <a:p>
            <a:r>
              <a:rPr lang="en-US" dirty="0">
                <a:solidFill>
                  <a:srgbClr val="B5B4B4"/>
                </a:solidFill>
              </a:rPr>
              <a:t>GO TO INSERT &gt; HEADER &amp; FOOTER</a:t>
            </a:r>
          </a:p>
        </p:txBody>
      </p:sp>
      <p:sp>
        <p:nvSpPr>
          <p:cNvPr id="12" name="Slide Number Placeholder 2"/>
          <p:cNvSpPr>
            <a:spLocks noGrp="1"/>
          </p:cNvSpPr>
          <p:nvPr>
            <p:ph type="sldNum" sz="quarter" idx="4"/>
          </p:nvPr>
        </p:nvSpPr>
        <p:spPr>
          <a:xfrm>
            <a:off x="380571" y="6379500"/>
            <a:ext cx="41808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fld id="{C2DBD0CA-D6A9-49B5-8B34-3196A618157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992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urple Banner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8">
            <a:extLst>
              <a:ext uri="{FF2B5EF4-FFF2-40B4-BE49-F238E27FC236}">
                <a16:creationId xmlns:a16="http://schemas.microsoft.com/office/drawing/2014/main" id="{951F9105-65D5-B04B-AF20-5B62CFABED3E}"/>
              </a:ext>
            </a:extLst>
          </p:cNvPr>
          <p:cNvSpPr/>
          <p:nvPr userDrawn="1"/>
        </p:nvSpPr>
        <p:spPr>
          <a:xfrm rot="10800000">
            <a:off x="277428" y="-1"/>
            <a:ext cx="3902704" cy="5881564"/>
          </a:xfrm>
          <a:custGeom>
            <a:avLst/>
            <a:gdLst>
              <a:gd name="connsiteX0" fmla="*/ 5203605 w 5203605"/>
              <a:gd name="connsiteY0" fmla="*/ 5881564 h 5881564"/>
              <a:gd name="connsiteX1" fmla="*/ 0 w 5203605"/>
              <a:gd name="connsiteY1" fmla="*/ 5881564 h 5881564"/>
              <a:gd name="connsiteX2" fmla="*/ 0 w 5203605"/>
              <a:gd name="connsiteY2" fmla="*/ 996800 h 5881564"/>
              <a:gd name="connsiteX3" fmla="*/ 5203605 w 5203605"/>
              <a:gd name="connsiteY3" fmla="*/ 0 h 58815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203605" h="5881564">
                <a:moveTo>
                  <a:pt x="5203605" y="5881564"/>
                </a:moveTo>
                <a:lnTo>
                  <a:pt x="0" y="5881564"/>
                </a:lnTo>
                <a:lnTo>
                  <a:pt x="0" y="996800"/>
                </a:lnTo>
                <a:lnTo>
                  <a:pt x="5203605" y="0"/>
                </a:lnTo>
                <a:close/>
              </a:path>
            </a:pathLst>
          </a:custGeom>
          <a:gradFill>
            <a:gsLst>
              <a:gs pos="33000">
                <a:srgbClr val="35246C">
                  <a:alpha val="82000"/>
                </a:srgbClr>
              </a:gs>
              <a:gs pos="100000">
                <a:srgbClr val="77236C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14" hasCustomPrompt="1"/>
          </p:nvPr>
        </p:nvSpPr>
        <p:spPr>
          <a:xfrm>
            <a:off x="582546" y="1902266"/>
            <a:ext cx="3271286" cy="3237905"/>
          </a:xfrm>
          <a:prstGeom prst="rect">
            <a:avLst/>
          </a:prstGeom>
        </p:spPr>
        <p:txBody>
          <a:bodyPr>
            <a:noAutofit/>
          </a:bodyPr>
          <a:lstStyle>
            <a:lvl1pPr marL="228600" marR="0" indent="-228600" algn="l" defTabSz="914400" rtl="0" eaLnBrk="1" fontAlgn="auto" latinLnBrk="0" hangingPunct="1">
              <a:lnSpc>
                <a:spcPts val="308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 typeface="Arial" charset="0"/>
              <a:buChar char="•"/>
              <a:tabLst>
                <a:tab pos="1247775" algn="l"/>
              </a:tabLst>
              <a:defRPr sz="2400" b="0" i="0">
                <a:solidFill>
                  <a:schemeClr val="bg1"/>
                </a:solidFill>
                <a:latin typeface="Calibri Light" charset="0"/>
                <a:ea typeface="Calibri Light" charset="0"/>
                <a:cs typeface="Calibri Light" charset="0"/>
              </a:defRPr>
            </a:lvl1pPr>
            <a:lvl2pPr marL="692150" indent="-234950">
              <a:spcBef>
                <a:spcPts val="300"/>
              </a:spcBef>
              <a:spcAft>
                <a:spcPts val="300"/>
              </a:spcAft>
              <a:buFont typeface="Arial" charset="0"/>
              <a:buChar char="•"/>
              <a:tabLst/>
              <a:defRPr sz="2100" b="0" i="0">
                <a:solidFill>
                  <a:schemeClr val="bg1"/>
                </a:solidFill>
                <a:latin typeface="Calibri Light" charset="0"/>
                <a:ea typeface="Calibri Light" charset="0"/>
                <a:cs typeface="Calibri Light" charset="0"/>
              </a:defRPr>
            </a:lvl2pPr>
            <a:lvl3pPr marL="1092200" indent="-177800">
              <a:spcBef>
                <a:spcPts val="300"/>
              </a:spcBef>
              <a:spcAft>
                <a:spcPts val="300"/>
              </a:spcAft>
              <a:buFont typeface="Arial" charset="0"/>
              <a:buChar char="•"/>
              <a:tabLst/>
              <a:defRPr sz="1800" b="0" i="0">
                <a:solidFill>
                  <a:schemeClr val="bg1"/>
                </a:solidFill>
                <a:latin typeface="Calibri Light" charset="0"/>
                <a:ea typeface="Calibri Light" charset="0"/>
                <a:cs typeface="Calibri Light" charset="0"/>
              </a:defRPr>
            </a:lvl3pPr>
            <a:lvl4pPr>
              <a:defRPr sz="2400" b="0" i="0">
                <a:latin typeface="Open Sans" charset="0"/>
                <a:ea typeface="Open Sans" charset="0"/>
                <a:cs typeface="Open Sans" charset="0"/>
              </a:defRPr>
            </a:lvl4pPr>
            <a:lvl5pPr>
              <a:defRPr sz="2400" b="0" i="0">
                <a:latin typeface="Open Sans" charset="0"/>
                <a:ea typeface="Open Sans" charset="0"/>
                <a:cs typeface="Open Sans" charset="0"/>
              </a:defRPr>
            </a:lvl5pPr>
          </a:lstStyle>
          <a:p>
            <a:pPr lvl="0"/>
            <a:r>
              <a:rPr lang="en-US"/>
              <a:t>Bulleted text</a:t>
            </a:r>
          </a:p>
          <a:p>
            <a:pPr lvl="1"/>
            <a:r>
              <a:rPr lang="en-US"/>
              <a:t>Sub-bulleted text</a:t>
            </a:r>
          </a:p>
          <a:p>
            <a:pPr lvl="2"/>
            <a:r>
              <a:rPr lang="en-US"/>
              <a:t>Sub-sub-bulleted text</a:t>
            </a:r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9FCF5C50-BE6E-184D-9EA9-1DE1F51EC7D7}"/>
              </a:ext>
            </a:extLst>
          </p:cNvPr>
          <p:cNvSpPr/>
          <p:nvPr userDrawn="1"/>
        </p:nvSpPr>
        <p:spPr>
          <a:xfrm>
            <a:off x="628650" y="1532078"/>
            <a:ext cx="379981" cy="62223"/>
          </a:xfrm>
          <a:custGeom>
            <a:avLst/>
            <a:gdLst>
              <a:gd name="connsiteX0" fmla="*/ 0 w 522486"/>
              <a:gd name="connsiteY0" fmla="*/ 0 h 77345"/>
              <a:gd name="connsiteX1" fmla="*/ 522486 w 522486"/>
              <a:gd name="connsiteY1" fmla="*/ 0 h 77345"/>
              <a:gd name="connsiteX2" fmla="*/ 522486 w 522486"/>
              <a:gd name="connsiteY2" fmla="*/ 77345 h 77345"/>
              <a:gd name="connsiteX3" fmla="*/ 0 w 522486"/>
              <a:gd name="connsiteY3" fmla="*/ 77345 h 77345"/>
              <a:gd name="connsiteX4" fmla="*/ 0 w 522486"/>
              <a:gd name="connsiteY4" fmla="*/ 0 h 77345"/>
              <a:gd name="connsiteX0" fmla="*/ 0 w 522486"/>
              <a:gd name="connsiteY0" fmla="*/ 0 h 77345"/>
              <a:gd name="connsiteX1" fmla="*/ 522486 w 522486"/>
              <a:gd name="connsiteY1" fmla="*/ 0 h 77345"/>
              <a:gd name="connsiteX2" fmla="*/ 462161 w 522486"/>
              <a:gd name="connsiteY2" fmla="*/ 77345 h 77345"/>
              <a:gd name="connsiteX3" fmla="*/ 0 w 522486"/>
              <a:gd name="connsiteY3" fmla="*/ 77345 h 77345"/>
              <a:gd name="connsiteX4" fmla="*/ 0 w 522486"/>
              <a:gd name="connsiteY4" fmla="*/ 0 h 77345"/>
              <a:gd name="connsiteX0" fmla="*/ 0 w 522486"/>
              <a:gd name="connsiteY0" fmla="*/ 0 h 77345"/>
              <a:gd name="connsiteX1" fmla="*/ 522486 w 522486"/>
              <a:gd name="connsiteY1" fmla="*/ 0 h 77345"/>
              <a:gd name="connsiteX2" fmla="*/ 481211 w 522486"/>
              <a:gd name="connsiteY2" fmla="*/ 77345 h 77345"/>
              <a:gd name="connsiteX3" fmla="*/ 0 w 522486"/>
              <a:gd name="connsiteY3" fmla="*/ 77345 h 77345"/>
              <a:gd name="connsiteX4" fmla="*/ 0 w 522486"/>
              <a:gd name="connsiteY4" fmla="*/ 0 h 77345"/>
              <a:gd name="connsiteX0" fmla="*/ 0 w 522486"/>
              <a:gd name="connsiteY0" fmla="*/ 0 h 77345"/>
              <a:gd name="connsiteX1" fmla="*/ 522486 w 522486"/>
              <a:gd name="connsiteY1" fmla="*/ 0 h 77345"/>
              <a:gd name="connsiteX2" fmla="*/ 487561 w 522486"/>
              <a:gd name="connsiteY2" fmla="*/ 77345 h 77345"/>
              <a:gd name="connsiteX3" fmla="*/ 0 w 522486"/>
              <a:gd name="connsiteY3" fmla="*/ 77345 h 77345"/>
              <a:gd name="connsiteX4" fmla="*/ 0 w 522486"/>
              <a:gd name="connsiteY4" fmla="*/ 0 h 77345"/>
              <a:gd name="connsiteX0" fmla="*/ 0 w 522486"/>
              <a:gd name="connsiteY0" fmla="*/ 0 h 77345"/>
              <a:gd name="connsiteX1" fmla="*/ 522486 w 522486"/>
              <a:gd name="connsiteY1" fmla="*/ 0 h 77345"/>
              <a:gd name="connsiteX2" fmla="*/ 506611 w 522486"/>
              <a:gd name="connsiteY2" fmla="*/ 77345 h 77345"/>
              <a:gd name="connsiteX3" fmla="*/ 0 w 522486"/>
              <a:gd name="connsiteY3" fmla="*/ 77345 h 77345"/>
              <a:gd name="connsiteX4" fmla="*/ 0 w 522486"/>
              <a:gd name="connsiteY4" fmla="*/ 0 h 77345"/>
              <a:gd name="connsiteX0" fmla="*/ 0 w 528836"/>
              <a:gd name="connsiteY0" fmla="*/ 0 h 77345"/>
              <a:gd name="connsiteX1" fmla="*/ 528836 w 528836"/>
              <a:gd name="connsiteY1" fmla="*/ 0 h 77345"/>
              <a:gd name="connsiteX2" fmla="*/ 506611 w 528836"/>
              <a:gd name="connsiteY2" fmla="*/ 77345 h 77345"/>
              <a:gd name="connsiteX3" fmla="*/ 0 w 528836"/>
              <a:gd name="connsiteY3" fmla="*/ 77345 h 77345"/>
              <a:gd name="connsiteX4" fmla="*/ 0 w 528836"/>
              <a:gd name="connsiteY4" fmla="*/ 0 h 77345"/>
              <a:gd name="connsiteX0" fmla="*/ 0 w 538361"/>
              <a:gd name="connsiteY0" fmla="*/ 0 h 77345"/>
              <a:gd name="connsiteX1" fmla="*/ 538361 w 538361"/>
              <a:gd name="connsiteY1" fmla="*/ 0 h 77345"/>
              <a:gd name="connsiteX2" fmla="*/ 506611 w 538361"/>
              <a:gd name="connsiteY2" fmla="*/ 77345 h 77345"/>
              <a:gd name="connsiteX3" fmla="*/ 0 w 538361"/>
              <a:gd name="connsiteY3" fmla="*/ 77345 h 77345"/>
              <a:gd name="connsiteX4" fmla="*/ 0 w 538361"/>
              <a:gd name="connsiteY4" fmla="*/ 0 h 77345"/>
              <a:gd name="connsiteX0" fmla="*/ 0 w 538361"/>
              <a:gd name="connsiteY0" fmla="*/ 0 h 77345"/>
              <a:gd name="connsiteX1" fmla="*/ 538361 w 538361"/>
              <a:gd name="connsiteY1" fmla="*/ 0 h 77345"/>
              <a:gd name="connsiteX2" fmla="*/ 522486 w 538361"/>
              <a:gd name="connsiteY2" fmla="*/ 77345 h 77345"/>
              <a:gd name="connsiteX3" fmla="*/ 0 w 538361"/>
              <a:gd name="connsiteY3" fmla="*/ 77345 h 77345"/>
              <a:gd name="connsiteX4" fmla="*/ 0 w 538361"/>
              <a:gd name="connsiteY4" fmla="*/ 0 h 77345"/>
              <a:gd name="connsiteX0" fmla="*/ 0 w 538361"/>
              <a:gd name="connsiteY0" fmla="*/ 0 h 77345"/>
              <a:gd name="connsiteX1" fmla="*/ 538361 w 538361"/>
              <a:gd name="connsiteY1" fmla="*/ 0 h 77345"/>
              <a:gd name="connsiteX2" fmla="*/ 519311 w 538361"/>
              <a:gd name="connsiteY2" fmla="*/ 77345 h 77345"/>
              <a:gd name="connsiteX3" fmla="*/ 0 w 538361"/>
              <a:gd name="connsiteY3" fmla="*/ 77345 h 77345"/>
              <a:gd name="connsiteX4" fmla="*/ 0 w 538361"/>
              <a:gd name="connsiteY4" fmla="*/ 0 h 77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8361" h="77345">
                <a:moveTo>
                  <a:pt x="0" y="0"/>
                </a:moveTo>
                <a:lnTo>
                  <a:pt x="538361" y="0"/>
                </a:lnTo>
                <a:lnTo>
                  <a:pt x="519311" y="77345"/>
                </a:lnTo>
                <a:lnTo>
                  <a:pt x="0" y="77345"/>
                </a:lnTo>
                <a:lnTo>
                  <a:pt x="0" y="0"/>
                </a:lnTo>
                <a:close/>
              </a:path>
            </a:pathLst>
          </a:custGeom>
          <a:solidFill>
            <a:srgbClr val="F5C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Text Placeholder 13"/>
          <p:cNvSpPr>
            <a:spLocks noGrp="1"/>
          </p:cNvSpPr>
          <p:nvPr>
            <p:ph type="body" sz="quarter" idx="13" hasCustomPrompt="1"/>
          </p:nvPr>
        </p:nvSpPr>
        <p:spPr>
          <a:xfrm>
            <a:off x="487680" y="765667"/>
            <a:ext cx="3451522" cy="557106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3600" b="0" i="0" cap="all" baseline="0">
                <a:solidFill>
                  <a:schemeClr val="bg1"/>
                </a:solidFill>
                <a:latin typeface="Calibri Light" charset="0"/>
                <a:ea typeface="Calibri Light" charset="0"/>
                <a:cs typeface="Calibri Light" charset="0"/>
              </a:defRPr>
            </a:lvl1pPr>
          </a:lstStyle>
          <a:p>
            <a:pPr lvl="0"/>
            <a:r>
              <a:rPr lang="en-US"/>
              <a:t>Banner Slide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493EC522-04BE-1E46-9613-14F16F5A4B1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81522" y="6452244"/>
            <a:ext cx="2410752" cy="2730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l">
              <a:defRPr sz="900" b="0" i="0">
                <a:solidFill>
                  <a:schemeClr val="tx1">
                    <a:tint val="75000"/>
                  </a:schemeClr>
                </a:solidFill>
                <a:latin typeface="Calibri Light" charset="0"/>
                <a:ea typeface="Calibri Light" charset="0"/>
                <a:cs typeface="Calibri Light" charset="0"/>
              </a:defRPr>
            </a:lvl1pPr>
          </a:lstStyle>
          <a:p>
            <a:r>
              <a:rPr lang="en-US" dirty="0">
                <a:solidFill>
                  <a:srgbClr val="B5B4B4"/>
                </a:solidFill>
              </a:rPr>
              <a:t>GO TO INSERT &gt; HEADER &amp; FOOTER</a:t>
            </a:r>
          </a:p>
        </p:txBody>
      </p:sp>
      <p:sp>
        <p:nvSpPr>
          <p:cNvPr id="12" name="Slide Number Placeholder 2"/>
          <p:cNvSpPr>
            <a:spLocks noGrp="1"/>
          </p:cNvSpPr>
          <p:nvPr>
            <p:ph type="sldNum" sz="quarter" idx="4"/>
          </p:nvPr>
        </p:nvSpPr>
        <p:spPr>
          <a:xfrm>
            <a:off x="380571" y="6379500"/>
            <a:ext cx="41808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fld id="{C2DBD0CA-D6A9-49B5-8B34-3196A618157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pos="528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y Banner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>
            <a:extLst>
              <a:ext uri="{FF2B5EF4-FFF2-40B4-BE49-F238E27FC236}">
                <a16:creationId xmlns:a16="http://schemas.microsoft.com/office/drawing/2014/main" id="{951F9105-65D5-B04B-AF20-5B62CFABED3E}"/>
              </a:ext>
            </a:extLst>
          </p:cNvPr>
          <p:cNvSpPr/>
          <p:nvPr userDrawn="1"/>
        </p:nvSpPr>
        <p:spPr>
          <a:xfrm rot="10800000">
            <a:off x="288858" y="-2"/>
            <a:ext cx="3902704" cy="5881564"/>
          </a:xfrm>
          <a:custGeom>
            <a:avLst/>
            <a:gdLst>
              <a:gd name="connsiteX0" fmla="*/ 5203605 w 5203605"/>
              <a:gd name="connsiteY0" fmla="*/ 5881564 h 5881564"/>
              <a:gd name="connsiteX1" fmla="*/ 0 w 5203605"/>
              <a:gd name="connsiteY1" fmla="*/ 5881564 h 5881564"/>
              <a:gd name="connsiteX2" fmla="*/ 0 w 5203605"/>
              <a:gd name="connsiteY2" fmla="*/ 996800 h 5881564"/>
              <a:gd name="connsiteX3" fmla="*/ 5203605 w 5203605"/>
              <a:gd name="connsiteY3" fmla="*/ 0 h 58815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203605" h="5881564">
                <a:moveTo>
                  <a:pt x="5203605" y="5881564"/>
                </a:moveTo>
                <a:lnTo>
                  <a:pt x="0" y="5881564"/>
                </a:lnTo>
                <a:lnTo>
                  <a:pt x="0" y="996800"/>
                </a:lnTo>
                <a:lnTo>
                  <a:pt x="5203605" y="0"/>
                </a:lnTo>
                <a:close/>
              </a:path>
            </a:pathLst>
          </a:custGeom>
          <a:solidFill>
            <a:schemeClr val="tx2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14" hasCustomPrompt="1"/>
          </p:nvPr>
        </p:nvSpPr>
        <p:spPr>
          <a:xfrm>
            <a:off x="582546" y="1902266"/>
            <a:ext cx="3271286" cy="3237905"/>
          </a:xfrm>
          <a:prstGeom prst="rect">
            <a:avLst/>
          </a:prstGeom>
        </p:spPr>
        <p:txBody>
          <a:bodyPr>
            <a:noAutofit/>
          </a:bodyPr>
          <a:lstStyle>
            <a:lvl1pPr marL="228600" marR="0" indent="-228600" algn="l" defTabSz="914400" rtl="0" eaLnBrk="1" fontAlgn="auto" latinLnBrk="0" hangingPunct="1">
              <a:lnSpc>
                <a:spcPts val="308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 typeface="Arial" charset="0"/>
              <a:buChar char="•"/>
              <a:tabLst>
                <a:tab pos="1247775" algn="l"/>
              </a:tabLst>
              <a:defRPr sz="2400" b="0" i="0">
                <a:solidFill>
                  <a:schemeClr val="bg1"/>
                </a:solidFill>
                <a:latin typeface="Calibri Light" charset="0"/>
                <a:ea typeface="Calibri Light" charset="0"/>
                <a:cs typeface="Calibri Light" charset="0"/>
              </a:defRPr>
            </a:lvl1pPr>
            <a:lvl2pPr marL="692150" indent="-234950">
              <a:spcBef>
                <a:spcPts val="300"/>
              </a:spcBef>
              <a:spcAft>
                <a:spcPts val="300"/>
              </a:spcAft>
              <a:buFont typeface="Arial" charset="0"/>
              <a:buChar char="•"/>
              <a:tabLst/>
              <a:defRPr sz="2100" b="0" i="0">
                <a:solidFill>
                  <a:schemeClr val="bg1"/>
                </a:solidFill>
                <a:latin typeface="Calibri Light" charset="0"/>
                <a:ea typeface="Calibri Light" charset="0"/>
                <a:cs typeface="Calibri Light" charset="0"/>
              </a:defRPr>
            </a:lvl2pPr>
            <a:lvl3pPr marL="1092200" indent="-177800">
              <a:spcBef>
                <a:spcPts val="300"/>
              </a:spcBef>
              <a:spcAft>
                <a:spcPts val="300"/>
              </a:spcAft>
              <a:buFont typeface="Arial" charset="0"/>
              <a:buChar char="•"/>
              <a:tabLst/>
              <a:defRPr sz="1800" b="0" i="0">
                <a:solidFill>
                  <a:schemeClr val="bg1"/>
                </a:solidFill>
                <a:latin typeface="Calibri Light" charset="0"/>
                <a:ea typeface="Calibri Light" charset="0"/>
                <a:cs typeface="Calibri Light" charset="0"/>
              </a:defRPr>
            </a:lvl3pPr>
            <a:lvl4pPr>
              <a:defRPr sz="2400" b="0" i="0">
                <a:latin typeface="Open Sans" charset="0"/>
                <a:ea typeface="Open Sans" charset="0"/>
                <a:cs typeface="Open Sans" charset="0"/>
              </a:defRPr>
            </a:lvl4pPr>
            <a:lvl5pPr>
              <a:defRPr sz="2400" b="0" i="0">
                <a:latin typeface="Open Sans" charset="0"/>
                <a:ea typeface="Open Sans" charset="0"/>
                <a:cs typeface="Open Sans" charset="0"/>
              </a:defRPr>
            </a:lvl5pPr>
          </a:lstStyle>
          <a:p>
            <a:pPr lvl="0"/>
            <a:r>
              <a:rPr lang="en-US"/>
              <a:t>Bulleted text</a:t>
            </a:r>
          </a:p>
          <a:p>
            <a:pPr lvl="1"/>
            <a:r>
              <a:rPr lang="en-US"/>
              <a:t>Sub-bulleted text</a:t>
            </a:r>
          </a:p>
          <a:p>
            <a:pPr lvl="2"/>
            <a:r>
              <a:rPr lang="en-US"/>
              <a:t>Sub-sub-bulleted text</a:t>
            </a:r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9FCF5C50-BE6E-184D-9EA9-1DE1F51EC7D7}"/>
              </a:ext>
            </a:extLst>
          </p:cNvPr>
          <p:cNvSpPr/>
          <p:nvPr userDrawn="1"/>
        </p:nvSpPr>
        <p:spPr>
          <a:xfrm>
            <a:off x="628650" y="1532078"/>
            <a:ext cx="379981" cy="62223"/>
          </a:xfrm>
          <a:custGeom>
            <a:avLst/>
            <a:gdLst>
              <a:gd name="connsiteX0" fmla="*/ 0 w 522486"/>
              <a:gd name="connsiteY0" fmla="*/ 0 h 77345"/>
              <a:gd name="connsiteX1" fmla="*/ 522486 w 522486"/>
              <a:gd name="connsiteY1" fmla="*/ 0 h 77345"/>
              <a:gd name="connsiteX2" fmla="*/ 522486 w 522486"/>
              <a:gd name="connsiteY2" fmla="*/ 77345 h 77345"/>
              <a:gd name="connsiteX3" fmla="*/ 0 w 522486"/>
              <a:gd name="connsiteY3" fmla="*/ 77345 h 77345"/>
              <a:gd name="connsiteX4" fmla="*/ 0 w 522486"/>
              <a:gd name="connsiteY4" fmla="*/ 0 h 77345"/>
              <a:gd name="connsiteX0" fmla="*/ 0 w 522486"/>
              <a:gd name="connsiteY0" fmla="*/ 0 h 77345"/>
              <a:gd name="connsiteX1" fmla="*/ 522486 w 522486"/>
              <a:gd name="connsiteY1" fmla="*/ 0 h 77345"/>
              <a:gd name="connsiteX2" fmla="*/ 462161 w 522486"/>
              <a:gd name="connsiteY2" fmla="*/ 77345 h 77345"/>
              <a:gd name="connsiteX3" fmla="*/ 0 w 522486"/>
              <a:gd name="connsiteY3" fmla="*/ 77345 h 77345"/>
              <a:gd name="connsiteX4" fmla="*/ 0 w 522486"/>
              <a:gd name="connsiteY4" fmla="*/ 0 h 77345"/>
              <a:gd name="connsiteX0" fmla="*/ 0 w 522486"/>
              <a:gd name="connsiteY0" fmla="*/ 0 h 77345"/>
              <a:gd name="connsiteX1" fmla="*/ 522486 w 522486"/>
              <a:gd name="connsiteY1" fmla="*/ 0 h 77345"/>
              <a:gd name="connsiteX2" fmla="*/ 481211 w 522486"/>
              <a:gd name="connsiteY2" fmla="*/ 77345 h 77345"/>
              <a:gd name="connsiteX3" fmla="*/ 0 w 522486"/>
              <a:gd name="connsiteY3" fmla="*/ 77345 h 77345"/>
              <a:gd name="connsiteX4" fmla="*/ 0 w 522486"/>
              <a:gd name="connsiteY4" fmla="*/ 0 h 77345"/>
              <a:gd name="connsiteX0" fmla="*/ 0 w 522486"/>
              <a:gd name="connsiteY0" fmla="*/ 0 h 77345"/>
              <a:gd name="connsiteX1" fmla="*/ 522486 w 522486"/>
              <a:gd name="connsiteY1" fmla="*/ 0 h 77345"/>
              <a:gd name="connsiteX2" fmla="*/ 487561 w 522486"/>
              <a:gd name="connsiteY2" fmla="*/ 77345 h 77345"/>
              <a:gd name="connsiteX3" fmla="*/ 0 w 522486"/>
              <a:gd name="connsiteY3" fmla="*/ 77345 h 77345"/>
              <a:gd name="connsiteX4" fmla="*/ 0 w 522486"/>
              <a:gd name="connsiteY4" fmla="*/ 0 h 77345"/>
              <a:gd name="connsiteX0" fmla="*/ 0 w 522486"/>
              <a:gd name="connsiteY0" fmla="*/ 0 h 77345"/>
              <a:gd name="connsiteX1" fmla="*/ 522486 w 522486"/>
              <a:gd name="connsiteY1" fmla="*/ 0 h 77345"/>
              <a:gd name="connsiteX2" fmla="*/ 506611 w 522486"/>
              <a:gd name="connsiteY2" fmla="*/ 77345 h 77345"/>
              <a:gd name="connsiteX3" fmla="*/ 0 w 522486"/>
              <a:gd name="connsiteY3" fmla="*/ 77345 h 77345"/>
              <a:gd name="connsiteX4" fmla="*/ 0 w 522486"/>
              <a:gd name="connsiteY4" fmla="*/ 0 h 77345"/>
              <a:gd name="connsiteX0" fmla="*/ 0 w 528836"/>
              <a:gd name="connsiteY0" fmla="*/ 0 h 77345"/>
              <a:gd name="connsiteX1" fmla="*/ 528836 w 528836"/>
              <a:gd name="connsiteY1" fmla="*/ 0 h 77345"/>
              <a:gd name="connsiteX2" fmla="*/ 506611 w 528836"/>
              <a:gd name="connsiteY2" fmla="*/ 77345 h 77345"/>
              <a:gd name="connsiteX3" fmla="*/ 0 w 528836"/>
              <a:gd name="connsiteY3" fmla="*/ 77345 h 77345"/>
              <a:gd name="connsiteX4" fmla="*/ 0 w 528836"/>
              <a:gd name="connsiteY4" fmla="*/ 0 h 77345"/>
              <a:gd name="connsiteX0" fmla="*/ 0 w 538361"/>
              <a:gd name="connsiteY0" fmla="*/ 0 h 77345"/>
              <a:gd name="connsiteX1" fmla="*/ 538361 w 538361"/>
              <a:gd name="connsiteY1" fmla="*/ 0 h 77345"/>
              <a:gd name="connsiteX2" fmla="*/ 506611 w 538361"/>
              <a:gd name="connsiteY2" fmla="*/ 77345 h 77345"/>
              <a:gd name="connsiteX3" fmla="*/ 0 w 538361"/>
              <a:gd name="connsiteY3" fmla="*/ 77345 h 77345"/>
              <a:gd name="connsiteX4" fmla="*/ 0 w 538361"/>
              <a:gd name="connsiteY4" fmla="*/ 0 h 77345"/>
              <a:gd name="connsiteX0" fmla="*/ 0 w 538361"/>
              <a:gd name="connsiteY0" fmla="*/ 0 h 77345"/>
              <a:gd name="connsiteX1" fmla="*/ 538361 w 538361"/>
              <a:gd name="connsiteY1" fmla="*/ 0 h 77345"/>
              <a:gd name="connsiteX2" fmla="*/ 522486 w 538361"/>
              <a:gd name="connsiteY2" fmla="*/ 77345 h 77345"/>
              <a:gd name="connsiteX3" fmla="*/ 0 w 538361"/>
              <a:gd name="connsiteY3" fmla="*/ 77345 h 77345"/>
              <a:gd name="connsiteX4" fmla="*/ 0 w 538361"/>
              <a:gd name="connsiteY4" fmla="*/ 0 h 77345"/>
              <a:gd name="connsiteX0" fmla="*/ 0 w 538361"/>
              <a:gd name="connsiteY0" fmla="*/ 0 h 77345"/>
              <a:gd name="connsiteX1" fmla="*/ 538361 w 538361"/>
              <a:gd name="connsiteY1" fmla="*/ 0 h 77345"/>
              <a:gd name="connsiteX2" fmla="*/ 519311 w 538361"/>
              <a:gd name="connsiteY2" fmla="*/ 77345 h 77345"/>
              <a:gd name="connsiteX3" fmla="*/ 0 w 538361"/>
              <a:gd name="connsiteY3" fmla="*/ 77345 h 77345"/>
              <a:gd name="connsiteX4" fmla="*/ 0 w 538361"/>
              <a:gd name="connsiteY4" fmla="*/ 0 h 77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8361" h="77345">
                <a:moveTo>
                  <a:pt x="0" y="0"/>
                </a:moveTo>
                <a:lnTo>
                  <a:pt x="538361" y="0"/>
                </a:lnTo>
                <a:lnTo>
                  <a:pt x="519311" y="77345"/>
                </a:lnTo>
                <a:lnTo>
                  <a:pt x="0" y="77345"/>
                </a:lnTo>
                <a:lnTo>
                  <a:pt x="0" y="0"/>
                </a:lnTo>
                <a:close/>
              </a:path>
            </a:pathLst>
          </a:custGeom>
          <a:solidFill>
            <a:srgbClr val="F5C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Text Placeholder 13"/>
          <p:cNvSpPr>
            <a:spLocks noGrp="1"/>
          </p:cNvSpPr>
          <p:nvPr>
            <p:ph type="body" sz="quarter" idx="13" hasCustomPrompt="1"/>
          </p:nvPr>
        </p:nvSpPr>
        <p:spPr>
          <a:xfrm>
            <a:off x="487680" y="765667"/>
            <a:ext cx="3451522" cy="557106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3600" b="0" i="0" cap="all" baseline="0">
                <a:solidFill>
                  <a:schemeClr val="bg1"/>
                </a:solidFill>
                <a:latin typeface="Calibri Light" charset="0"/>
                <a:ea typeface="Calibri Light" charset="0"/>
                <a:cs typeface="Calibri Light" charset="0"/>
              </a:defRPr>
            </a:lvl1pPr>
          </a:lstStyle>
          <a:p>
            <a:pPr lvl="0"/>
            <a:r>
              <a:rPr lang="en-US"/>
              <a:t>Banner Slide</a:t>
            </a:r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493EC522-04BE-1E46-9613-14F16F5A4B1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81522" y="6452244"/>
            <a:ext cx="2410752" cy="2730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l">
              <a:defRPr sz="900" b="0" i="0">
                <a:solidFill>
                  <a:schemeClr val="tx1">
                    <a:tint val="75000"/>
                  </a:schemeClr>
                </a:solidFill>
                <a:latin typeface="Calibri Light" charset="0"/>
                <a:ea typeface="Calibri Light" charset="0"/>
                <a:cs typeface="Calibri Light" charset="0"/>
              </a:defRPr>
            </a:lvl1pPr>
          </a:lstStyle>
          <a:p>
            <a:r>
              <a:rPr lang="en-US" dirty="0">
                <a:solidFill>
                  <a:srgbClr val="B5B4B4"/>
                </a:solidFill>
              </a:rPr>
              <a:t>GO TO INSERT &gt; HEADER &amp; FOOTER</a:t>
            </a:r>
          </a:p>
        </p:txBody>
      </p:sp>
      <p:sp>
        <p:nvSpPr>
          <p:cNvPr id="11" name="Slide Number Placeholder 2"/>
          <p:cNvSpPr>
            <a:spLocks noGrp="1"/>
          </p:cNvSpPr>
          <p:nvPr>
            <p:ph type="sldNum" sz="quarter" idx="4"/>
          </p:nvPr>
        </p:nvSpPr>
        <p:spPr>
          <a:xfrm>
            <a:off x="380571" y="6379500"/>
            <a:ext cx="41808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fld id="{C2DBD0CA-D6A9-49B5-8B34-3196A618157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pos="528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 Banner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>
            <a:extLst>
              <a:ext uri="{FF2B5EF4-FFF2-40B4-BE49-F238E27FC236}">
                <a16:creationId xmlns:a16="http://schemas.microsoft.com/office/drawing/2014/main" id="{AFD25944-D44D-0841-9090-26E86A981E35}"/>
              </a:ext>
            </a:extLst>
          </p:cNvPr>
          <p:cNvSpPr/>
          <p:nvPr userDrawn="1"/>
        </p:nvSpPr>
        <p:spPr>
          <a:xfrm rot="10800000">
            <a:off x="288858" y="-2"/>
            <a:ext cx="3902704" cy="5881564"/>
          </a:xfrm>
          <a:custGeom>
            <a:avLst/>
            <a:gdLst>
              <a:gd name="connsiteX0" fmla="*/ 5203605 w 5203605"/>
              <a:gd name="connsiteY0" fmla="*/ 5881564 h 5881564"/>
              <a:gd name="connsiteX1" fmla="*/ 0 w 5203605"/>
              <a:gd name="connsiteY1" fmla="*/ 5881564 h 5881564"/>
              <a:gd name="connsiteX2" fmla="*/ 0 w 5203605"/>
              <a:gd name="connsiteY2" fmla="*/ 996800 h 5881564"/>
              <a:gd name="connsiteX3" fmla="*/ 5203605 w 5203605"/>
              <a:gd name="connsiteY3" fmla="*/ 0 h 58815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203605" h="5881564">
                <a:moveTo>
                  <a:pt x="5203605" y="5881564"/>
                </a:moveTo>
                <a:lnTo>
                  <a:pt x="0" y="5881564"/>
                </a:lnTo>
                <a:lnTo>
                  <a:pt x="0" y="996800"/>
                </a:lnTo>
                <a:lnTo>
                  <a:pt x="5203605" y="0"/>
                </a:lnTo>
                <a:close/>
              </a:path>
            </a:pathLst>
          </a:cu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3" hasCustomPrompt="1"/>
          </p:nvPr>
        </p:nvSpPr>
        <p:spPr>
          <a:xfrm>
            <a:off x="487680" y="765667"/>
            <a:ext cx="3451522" cy="557106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3600" b="0" i="0" cap="all" baseline="0">
                <a:solidFill>
                  <a:srgbClr val="2E2161"/>
                </a:solidFill>
                <a:latin typeface="Calibri Light" charset="0"/>
                <a:ea typeface="Calibri Light" charset="0"/>
                <a:cs typeface="Calibri Light" charset="0"/>
              </a:defRPr>
            </a:lvl1pPr>
          </a:lstStyle>
          <a:p>
            <a:pPr lvl="0"/>
            <a:r>
              <a:rPr lang="en-US"/>
              <a:t>Banner Slide</a:t>
            </a:r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14" hasCustomPrompt="1"/>
          </p:nvPr>
        </p:nvSpPr>
        <p:spPr>
          <a:xfrm>
            <a:off x="582546" y="1902266"/>
            <a:ext cx="3265217" cy="3237905"/>
          </a:xfrm>
          <a:prstGeom prst="rect">
            <a:avLst/>
          </a:prstGeom>
        </p:spPr>
        <p:txBody>
          <a:bodyPr>
            <a:noAutofit/>
          </a:bodyPr>
          <a:lstStyle>
            <a:lvl1pPr marL="173038" marR="0" indent="-173038" algn="l" defTabSz="914400" rtl="0" eaLnBrk="1" fontAlgn="auto" latinLnBrk="0" hangingPunct="1">
              <a:lnSpc>
                <a:spcPts val="308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 typeface="Arial" charset="0"/>
              <a:buChar char="•"/>
              <a:tabLst>
                <a:tab pos="1247775" algn="l"/>
              </a:tabLst>
              <a:defRPr sz="2400" b="0" i="0">
                <a:solidFill>
                  <a:srgbClr val="333D47"/>
                </a:solidFill>
                <a:latin typeface="Calibri Light" charset="0"/>
                <a:ea typeface="Calibri Light" charset="0"/>
                <a:cs typeface="Calibri Light" charset="0"/>
              </a:defRPr>
            </a:lvl1pPr>
            <a:lvl2pPr marL="631825" indent="-174625">
              <a:spcBef>
                <a:spcPts val="300"/>
              </a:spcBef>
              <a:spcAft>
                <a:spcPts val="300"/>
              </a:spcAft>
              <a:buFont typeface="Arial" charset="0"/>
              <a:buChar char="•"/>
              <a:tabLst/>
              <a:defRPr sz="2100" b="0" i="0" baseline="0">
                <a:latin typeface="Calibri Light" charset="0"/>
                <a:ea typeface="Calibri Light" charset="0"/>
                <a:cs typeface="Calibri Light" charset="0"/>
              </a:defRPr>
            </a:lvl2pPr>
            <a:lvl3pPr marL="1089025" indent="-174625">
              <a:spcBef>
                <a:spcPts val="300"/>
              </a:spcBef>
              <a:spcAft>
                <a:spcPts val="300"/>
              </a:spcAft>
              <a:buFont typeface="Arial" charset="0"/>
              <a:buChar char="•"/>
              <a:tabLst/>
              <a:defRPr sz="1800" b="0" i="0">
                <a:latin typeface="Calibri Light" charset="0"/>
                <a:ea typeface="Calibri Light" charset="0"/>
                <a:cs typeface="Calibri Light" charset="0"/>
              </a:defRPr>
            </a:lvl3pPr>
            <a:lvl4pPr>
              <a:defRPr sz="2400" b="0" i="0">
                <a:latin typeface="Open Sans" charset="0"/>
                <a:ea typeface="Open Sans" charset="0"/>
                <a:cs typeface="Open Sans" charset="0"/>
              </a:defRPr>
            </a:lvl4pPr>
            <a:lvl5pPr>
              <a:defRPr sz="2400" b="0" i="0">
                <a:latin typeface="Open Sans" charset="0"/>
                <a:ea typeface="Open Sans" charset="0"/>
                <a:cs typeface="Open Sans" charset="0"/>
              </a:defRPr>
            </a:lvl5pPr>
          </a:lstStyle>
          <a:p>
            <a:pPr lvl="0"/>
            <a:r>
              <a:rPr lang="en-US"/>
              <a:t>Bulleted text</a:t>
            </a:r>
          </a:p>
          <a:p>
            <a:pPr lvl="1"/>
            <a:r>
              <a:rPr lang="en-US"/>
              <a:t>Sub-bulleted text</a:t>
            </a:r>
          </a:p>
          <a:p>
            <a:pPr lvl="2"/>
            <a:r>
              <a:rPr lang="en-US"/>
              <a:t>Sub-sub-bulleted text</a:t>
            </a:r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9FCF5C50-BE6E-184D-9EA9-1DE1F51EC7D7}"/>
              </a:ext>
            </a:extLst>
          </p:cNvPr>
          <p:cNvSpPr/>
          <p:nvPr userDrawn="1"/>
        </p:nvSpPr>
        <p:spPr>
          <a:xfrm>
            <a:off x="628650" y="1532078"/>
            <a:ext cx="379981" cy="62223"/>
          </a:xfrm>
          <a:custGeom>
            <a:avLst/>
            <a:gdLst>
              <a:gd name="connsiteX0" fmla="*/ 0 w 522486"/>
              <a:gd name="connsiteY0" fmla="*/ 0 h 77345"/>
              <a:gd name="connsiteX1" fmla="*/ 522486 w 522486"/>
              <a:gd name="connsiteY1" fmla="*/ 0 h 77345"/>
              <a:gd name="connsiteX2" fmla="*/ 522486 w 522486"/>
              <a:gd name="connsiteY2" fmla="*/ 77345 h 77345"/>
              <a:gd name="connsiteX3" fmla="*/ 0 w 522486"/>
              <a:gd name="connsiteY3" fmla="*/ 77345 h 77345"/>
              <a:gd name="connsiteX4" fmla="*/ 0 w 522486"/>
              <a:gd name="connsiteY4" fmla="*/ 0 h 77345"/>
              <a:gd name="connsiteX0" fmla="*/ 0 w 522486"/>
              <a:gd name="connsiteY0" fmla="*/ 0 h 77345"/>
              <a:gd name="connsiteX1" fmla="*/ 522486 w 522486"/>
              <a:gd name="connsiteY1" fmla="*/ 0 h 77345"/>
              <a:gd name="connsiteX2" fmla="*/ 462161 w 522486"/>
              <a:gd name="connsiteY2" fmla="*/ 77345 h 77345"/>
              <a:gd name="connsiteX3" fmla="*/ 0 w 522486"/>
              <a:gd name="connsiteY3" fmla="*/ 77345 h 77345"/>
              <a:gd name="connsiteX4" fmla="*/ 0 w 522486"/>
              <a:gd name="connsiteY4" fmla="*/ 0 h 77345"/>
              <a:gd name="connsiteX0" fmla="*/ 0 w 522486"/>
              <a:gd name="connsiteY0" fmla="*/ 0 h 77345"/>
              <a:gd name="connsiteX1" fmla="*/ 522486 w 522486"/>
              <a:gd name="connsiteY1" fmla="*/ 0 h 77345"/>
              <a:gd name="connsiteX2" fmla="*/ 481211 w 522486"/>
              <a:gd name="connsiteY2" fmla="*/ 77345 h 77345"/>
              <a:gd name="connsiteX3" fmla="*/ 0 w 522486"/>
              <a:gd name="connsiteY3" fmla="*/ 77345 h 77345"/>
              <a:gd name="connsiteX4" fmla="*/ 0 w 522486"/>
              <a:gd name="connsiteY4" fmla="*/ 0 h 77345"/>
              <a:gd name="connsiteX0" fmla="*/ 0 w 522486"/>
              <a:gd name="connsiteY0" fmla="*/ 0 h 77345"/>
              <a:gd name="connsiteX1" fmla="*/ 522486 w 522486"/>
              <a:gd name="connsiteY1" fmla="*/ 0 h 77345"/>
              <a:gd name="connsiteX2" fmla="*/ 487561 w 522486"/>
              <a:gd name="connsiteY2" fmla="*/ 77345 h 77345"/>
              <a:gd name="connsiteX3" fmla="*/ 0 w 522486"/>
              <a:gd name="connsiteY3" fmla="*/ 77345 h 77345"/>
              <a:gd name="connsiteX4" fmla="*/ 0 w 522486"/>
              <a:gd name="connsiteY4" fmla="*/ 0 h 77345"/>
              <a:gd name="connsiteX0" fmla="*/ 0 w 522486"/>
              <a:gd name="connsiteY0" fmla="*/ 0 h 77345"/>
              <a:gd name="connsiteX1" fmla="*/ 522486 w 522486"/>
              <a:gd name="connsiteY1" fmla="*/ 0 h 77345"/>
              <a:gd name="connsiteX2" fmla="*/ 506611 w 522486"/>
              <a:gd name="connsiteY2" fmla="*/ 77345 h 77345"/>
              <a:gd name="connsiteX3" fmla="*/ 0 w 522486"/>
              <a:gd name="connsiteY3" fmla="*/ 77345 h 77345"/>
              <a:gd name="connsiteX4" fmla="*/ 0 w 522486"/>
              <a:gd name="connsiteY4" fmla="*/ 0 h 77345"/>
              <a:gd name="connsiteX0" fmla="*/ 0 w 528836"/>
              <a:gd name="connsiteY0" fmla="*/ 0 h 77345"/>
              <a:gd name="connsiteX1" fmla="*/ 528836 w 528836"/>
              <a:gd name="connsiteY1" fmla="*/ 0 h 77345"/>
              <a:gd name="connsiteX2" fmla="*/ 506611 w 528836"/>
              <a:gd name="connsiteY2" fmla="*/ 77345 h 77345"/>
              <a:gd name="connsiteX3" fmla="*/ 0 w 528836"/>
              <a:gd name="connsiteY3" fmla="*/ 77345 h 77345"/>
              <a:gd name="connsiteX4" fmla="*/ 0 w 528836"/>
              <a:gd name="connsiteY4" fmla="*/ 0 h 77345"/>
              <a:gd name="connsiteX0" fmla="*/ 0 w 538361"/>
              <a:gd name="connsiteY0" fmla="*/ 0 h 77345"/>
              <a:gd name="connsiteX1" fmla="*/ 538361 w 538361"/>
              <a:gd name="connsiteY1" fmla="*/ 0 h 77345"/>
              <a:gd name="connsiteX2" fmla="*/ 506611 w 538361"/>
              <a:gd name="connsiteY2" fmla="*/ 77345 h 77345"/>
              <a:gd name="connsiteX3" fmla="*/ 0 w 538361"/>
              <a:gd name="connsiteY3" fmla="*/ 77345 h 77345"/>
              <a:gd name="connsiteX4" fmla="*/ 0 w 538361"/>
              <a:gd name="connsiteY4" fmla="*/ 0 h 77345"/>
              <a:gd name="connsiteX0" fmla="*/ 0 w 538361"/>
              <a:gd name="connsiteY0" fmla="*/ 0 h 77345"/>
              <a:gd name="connsiteX1" fmla="*/ 538361 w 538361"/>
              <a:gd name="connsiteY1" fmla="*/ 0 h 77345"/>
              <a:gd name="connsiteX2" fmla="*/ 522486 w 538361"/>
              <a:gd name="connsiteY2" fmla="*/ 77345 h 77345"/>
              <a:gd name="connsiteX3" fmla="*/ 0 w 538361"/>
              <a:gd name="connsiteY3" fmla="*/ 77345 h 77345"/>
              <a:gd name="connsiteX4" fmla="*/ 0 w 538361"/>
              <a:gd name="connsiteY4" fmla="*/ 0 h 77345"/>
              <a:gd name="connsiteX0" fmla="*/ 0 w 538361"/>
              <a:gd name="connsiteY0" fmla="*/ 0 h 77345"/>
              <a:gd name="connsiteX1" fmla="*/ 538361 w 538361"/>
              <a:gd name="connsiteY1" fmla="*/ 0 h 77345"/>
              <a:gd name="connsiteX2" fmla="*/ 519311 w 538361"/>
              <a:gd name="connsiteY2" fmla="*/ 77345 h 77345"/>
              <a:gd name="connsiteX3" fmla="*/ 0 w 538361"/>
              <a:gd name="connsiteY3" fmla="*/ 77345 h 77345"/>
              <a:gd name="connsiteX4" fmla="*/ 0 w 538361"/>
              <a:gd name="connsiteY4" fmla="*/ 0 h 77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8361" h="77345">
                <a:moveTo>
                  <a:pt x="0" y="0"/>
                </a:moveTo>
                <a:lnTo>
                  <a:pt x="538361" y="0"/>
                </a:lnTo>
                <a:lnTo>
                  <a:pt x="519311" y="77345"/>
                </a:lnTo>
                <a:lnTo>
                  <a:pt x="0" y="77345"/>
                </a:lnTo>
                <a:lnTo>
                  <a:pt x="0" y="0"/>
                </a:lnTo>
                <a:close/>
              </a:path>
            </a:pathLst>
          </a:custGeom>
          <a:solidFill>
            <a:srgbClr val="F5C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493EC522-04BE-1E46-9613-14F16F5A4B1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81522" y="6452244"/>
            <a:ext cx="2410752" cy="2730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l">
              <a:defRPr sz="900" b="0" i="0">
                <a:solidFill>
                  <a:schemeClr val="tx1">
                    <a:tint val="75000"/>
                  </a:schemeClr>
                </a:solidFill>
                <a:latin typeface="Calibri Light" charset="0"/>
                <a:ea typeface="Calibri Light" charset="0"/>
                <a:cs typeface="Calibri Light" charset="0"/>
              </a:defRPr>
            </a:lvl1pPr>
          </a:lstStyle>
          <a:p>
            <a:r>
              <a:rPr lang="en-US" dirty="0">
                <a:solidFill>
                  <a:srgbClr val="B5B4B4"/>
                </a:solidFill>
              </a:rPr>
              <a:t>GO TO INSERT &gt; HEADER &amp; FOOTER</a:t>
            </a:r>
          </a:p>
        </p:txBody>
      </p:sp>
      <p:sp>
        <p:nvSpPr>
          <p:cNvPr id="10" name="Slide Number Placeholder 2"/>
          <p:cNvSpPr>
            <a:spLocks noGrp="1"/>
          </p:cNvSpPr>
          <p:nvPr>
            <p:ph type="sldNum" sz="quarter" idx="4"/>
          </p:nvPr>
        </p:nvSpPr>
        <p:spPr>
          <a:xfrm>
            <a:off x="380571" y="6379500"/>
            <a:ext cx="41808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fld id="{C2DBD0CA-D6A9-49B5-8B34-3196A618157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098C4377-3F3A-AA45-8985-7AA39054DF2F}"/>
              </a:ext>
            </a:extLst>
          </p:cNvPr>
          <p:cNvSpPr/>
          <p:nvPr userDrawn="1"/>
        </p:nvSpPr>
        <p:spPr>
          <a:xfrm rot="10800000">
            <a:off x="-22860" y="0"/>
            <a:ext cx="9189720" cy="91440"/>
          </a:xfrm>
          <a:prstGeom prst="rect">
            <a:avLst/>
          </a:prstGeom>
          <a:gradFill>
            <a:gsLst>
              <a:gs pos="33000">
                <a:srgbClr val="35246C"/>
              </a:gs>
              <a:gs pos="100000">
                <a:srgbClr val="77236C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284410E3-9057-234E-AA12-BD0FC19BCBE0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273292" y="1296864"/>
            <a:ext cx="8562208" cy="790575"/>
          </a:xfrm>
        </p:spPr>
        <p:txBody>
          <a:bodyPr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>
                <a:tab pos="1247775" algn="l"/>
              </a:tabLst>
              <a:defRPr sz="2400" b="0" i="0">
                <a:latin typeface="Calibri Light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>
                <a:tab pos="1247775" algn="l"/>
              </a:tabLst>
              <a:defRPr/>
            </a:pPr>
            <a:r>
              <a:rPr lang="en-US"/>
              <a:t>This is a longer sub header for the slide. If it does not run into two lines, please adjust the body text below. </a:t>
            </a:r>
          </a:p>
          <a:p>
            <a:pPr lvl="0"/>
            <a:endParaRPr lang="en-US"/>
          </a:p>
        </p:txBody>
      </p:sp>
      <p:sp>
        <p:nvSpPr>
          <p:cNvPr id="9" name="Slide Number Placeholder 2"/>
          <p:cNvSpPr>
            <a:spLocks noGrp="1"/>
          </p:cNvSpPr>
          <p:nvPr>
            <p:ph type="sldNum" sz="quarter" idx="4"/>
          </p:nvPr>
        </p:nvSpPr>
        <p:spPr>
          <a:xfrm>
            <a:off x="380571" y="6379500"/>
            <a:ext cx="41808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fld id="{C2DBD0CA-D6A9-49B5-8B34-3196A618157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5" name="Title Placeholder 1">
            <a:extLst>
              <a:ext uri="{FF2B5EF4-FFF2-40B4-BE49-F238E27FC236}">
                <a16:creationId xmlns:a16="http://schemas.microsoft.com/office/drawing/2014/main" id="{6FA665B8-7690-0340-BB77-7C070FBA242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73291" y="315059"/>
            <a:ext cx="8562209" cy="69312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/>
            </a:lvl1pPr>
          </a:lstStyle>
          <a:p>
            <a:r>
              <a:rPr lang="en-US"/>
              <a:t>Text Slide</a:t>
            </a:r>
          </a:p>
        </p:txBody>
      </p:sp>
      <p:sp>
        <p:nvSpPr>
          <p:cNvPr id="16" name="Rectangle 2">
            <a:extLst>
              <a:ext uri="{FF2B5EF4-FFF2-40B4-BE49-F238E27FC236}">
                <a16:creationId xmlns:a16="http://schemas.microsoft.com/office/drawing/2014/main" id="{9FCF5C50-BE6E-184D-9EA9-1DE1F51EC7D7}"/>
              </a:ext>
            </a:extLst>
          </p:cNvPr>
          <p:cNvSpPr/>
          <p:nvPr userDrawn="1"/>
        </p:nvSpPr>
        <p:spPr>
          <a:xfrm>
            <a:off x="401515" y="974647"/>
            <a:ext cx="379981" cy="62223"/>
          </a:xfrm>
          <a:custGeom>
            <a:avLst/>
            <a:gdLst>
              <a:gd name="connsiteX0" fmla="*/ 0 w 522486"/>
              <a:gd name="connsiteY0" fmla="*/ 0 h 77345"/>
              <a:gd name="connsiteX1" fmla="*/ 522486 w 522486"/>
              <a:gd name="connsiteY1" fmla="*/ 0 h 77345"/>
              <a:gd name="connsiteX2" fmla="*/ 522486 w 522486"/>
              <a:gd name="connsiteY2" fmla="*/ 77345 h 77345"/>
              <a:gd name="connsiteX3" fmla="*/ 0 w 522486"/>
              <a:gd name="connsiteY3" fmla="*/ 77345 h 77345"/>
              <a:gd name="connsiteX4" fmla="*/ 0 w 522486"/>
              <a:gd name="connsiteY4" fmla="*/ 0 h 77345"/>
              <a:gd name="connsiteX0" fmla="*/ 0 w 522486"/>
              <a:gd name="connsiteY0" fmla="*/ 0 h 77345"/>
              <a:gd name="connsiteX1" fmla="*/ 522486 w 522486"/>
              <a:gd name="connsiteY1" fmla="*/ 0 h 77345"/>
              <a:gd name="connsiteX2" fmla="*/ 462161 w 522486"/>
              <a:gd name="connsiteY2" fmla="*/ 77345 h 77345"/>
              <a:gd name="connsiteX3" fmla="*/ 0 w 522486"/>
              <a:gd name="connsiteY3" fmla="*/ 77345 h 77345"/>
              <a:gd name="connsiteX4" fmla="*/ 0 w 522486"/>
              <a:gd name="connsiteY4" fmla="*/ 0 h 77345"/>
              <a:gd name="connsiteX0" fmla="*/ 0 w 522486"/>
              <a:gd name="connsiteY0" fmla="*/ 0 h 77345"/>
              <a:gd name="connsiteX1" fmla="*/ 522486 w 522486"/>
              <a:gd name="connsiteY1" fmla="*/ 0 h 77345"/>
              <a:gd name="connsiteX2" fmla="*/ 481211 w 522486"/>
              <a:gd name="connsiteY2" fmla="*/ 77345 h 77345"/>
              <a:gd name="connsiteX3" fmla="*/ 0 w 522486"/>
              <a:gd name="connsiteY3" fmla="*/ 77345 h 77345"/>
              <a:gd name="connsiteX4" fmla="*/ 0 w 522486"/>
              <a:gd name="connsiteY4" fmla="*/ 0 h 77345"/>
              <a:gd name="connsiteX0" fmla="*/ 0 w 522486"/>
              <a:gd name="connsiteY0" fmla="*/ 0 h 77345"/>
              <a:gd name="connsiteX1" fmla="*/ 522486 w 522486"/>
              <a:gd name="connsiteY1" fmla="*/ 0 h 77345"/>
              <a:gd name="connsiteX2" fmla="*/ 487561 w 522486"/>
              <a:gd name="connsiteY2" fmla="*/ 77345 h 77345"/>
              <a:gd name="connsiteX3" fmla="*/ 0 w 522486"/>
              <a:gd name="connsiteY3" fmla="*/ 77345 h 77345"/>
              <a:gd name="connsiteX4" fmla="*/ 0 w 522486"/>
              <a:gd name="connsiteY4" fmla="*/ 0 h 77345"/>
              <a:gd name="connsiteX0" fmla="*/ 0 w 522486"/>
              <a:gd name="connsiteY0" fmla="*/ 0 h 77345"/>
              <a:gd name="connsiteX1" fmla="*/ 522486 w 522486"/>
              <a:gd name="connsiteY1" fmla="*/ 0 h 77345"/>
              <a:gd name="connsiteX2" fmla="*/ 506611 w 522486"/>
              <a:gd name="connsiteY2" fmla="*/ 77345 h 77345"/>
              <a:gd name="connsiteX3" fmla="*/ 0 w 522486"/>
              <a:gd name="connsiteY3" fmla="*/ 77345 h 77345"/>
              <a:gd name="connsiteX4" fmla="*/ 0 w 522486"/>
              <a:gd name="connsiteY4" fmla="*/ 0 h 77345"/>
              <a:gd name="connsiteX0" fmla="*/ 0 w 528836"/>
              <a:gd name="connsiteY0" fmla="*/ 0 h 77345"/>
              <a:gd name="connsiteX1" fmla="*/ 528836 w 528836"/>
              <a:gd name="connsiteY1" fmla="*/ 0 h 77345"/>
              <a:gd name="connsiteX2" fmla="*/ 506611 w 528836"/>
              <a:gd name="connsiteY2" fmla="*/ 77345 h 77345"/>
              <a:gd name="connsiteX3" fmla="*/ 0 w 528836"/>
              <a:gd name="connsiteY3" fmla="*/ 77345 h 77345"/>
              <a:gd name="connsiteX4" fmla="*/ 0 w 528836"/>
              <a:gd name="connsiteY4" fmla="*/ 0 h 77345"/>
              <a:gd name="connsiteX0" fmla="*/ 0 w 538361"/>
              <a:gd name="connsiteY0" fmla="*/ 0 h 77345"/>
              <a:gd name="connsiteX1" fmla="*/ 538361 w 538361"/>
              <a:gd name="connsiteY1" fmla="*/ 0 h 77345"/>
              <a:gd name="connsiteX2" fmla="*/ 506611 w 538361"/>
              <a:gd name="connsiteY2" fmla="*/ 77345 h 77345"/>
              <a:gd name="connsiteX3" fmla="*/ 0 w 538361"/>
              <a:gd name="connsiteY3" fmla="*/ 77345 h 77345"/>
              <a:gd name="connsiteX4" fmla="*/ 0 w 538361"/>
              <a:gd name="connsiteY4" fmla="*/ 0 h 77345"/>
              <a:gd name="connsiteX0" fmla="*/ 0 w 538361"/>
              <a:gd name="connsiteY0" fmla="*/ 0 h 77345"/>
              <a:gd name="connsiteX1" fmla="*/ 538361 w 538361"/>
              <a:gd name="connsiteY1" fmla="*/ 0 h 77345"/>
              <a:gd name="connsiteX2" fmla="*/ 522486 w 538361"/>
              <a:gd name="connsiteY2" fmla="*/ 77345 h 77345"/>
              <a:gd name="connsiteX3" fmla="*/ 0 w 538361"/>
              <a:gd name="connsiteY3" fmla="*/ 77345 h 77345"/>
              <a:gd name="connsiteX4" fmla="*/ 0 w 538361"/>
              <a:gd name="connsiteY4" fmla="*/ 0 h 77345"/>
              <a:gd name="connsiteX0" fmla="*/ 0 w 538361"/>
              <a:gd name="connsiteY0" fmla="*/ 0 h 77345"/>
              <a:gd name="connsiteX1" fmla="*/ 538361 w 538361"/>
              <a:gd name="connsiteY1" fmla="*/ 0 h 77345"/>
              <a:gd name="connsiteX2" fmla="*/ 519311 w 538361"/>
              <a:gd name="connsiteY2" fmla="*/ 77345 h 77345"/>
              <a:gd name="connsiteX3" fmla="*/ 0 w 538361"/>
              <a:gd name="connsiteY3" fmla="*/ 77345 h 77345"/>
              <a:gd name="connsiteX4" fmla="*/ 0 w 538361"/>
              <a:gd name="connsiteY4" fmla="*/ 0 h 77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8361" h="77345">
                <a:moveTo>
                  <a:pt x="0" y="0"/>
                </a:moveTo>
                <a:lnTo>
                  <a:pt x="538361" y="0"/>
                </a:lnTo>
                <a:lnTo>
                  <a:pt x="519311" y="77345"/>
                </a:lnTo>
                <a:lnTo>
                  <a:pt x="0" y="77345"/>
                </a:lnTo>
                <a:lnTo>
                  <a:pt x="0" y="0"/>
                </a:lnTo>
                <a:close/>
              </a:path>
            </a:pathLst>
          </a:custGeom>
          <a:solidFill>
            <a:srgbClr val="F5C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" name="Text Placeholder 10"/>
          <p:cNvSpPr>
            <a:spLocks noGrp="1"/>
          </p:cNvSpPr>
          <p:nvPr>
            <p:ph type="body" sz="quarter" idx="13" hasCustomPrompt="1"/>
          </p:nvPr>
        </p:nvSpPr>
        <p:spPr>
          <a:xfrm>
            <a:off x="273291" y="2313830"/>
            <a:ext cx="8562209" cy="3909417"/>
          </a:xfrm>
          <a:prstGeom prst="rect">
            <a:avLst/>
          </a:prstGeom>
          <a:solidFill>
            <a:schemeClr val="bg1"/>
          </a:solidFill>
        </p:spPr>
        <p:txBody>
          <a:bodyPr>
            <a:noAutofit/>
          </a:bodyPr>
          <a:lstStyle>
            <a:lvl1pPr marL="395288" indent="-342900">
              <a:defRPr sz="2400" b="0" i="0">
                <a:solidFill>
                  <a:srgbClr val="333D47"/>
                </a:solidFill>
                <a:effectLst/>
                <a:latin typeface="Calibri Light" charset="0"/>
                <a:ea typeface="Calibri Light" charset="0"/>
                <a:cs typeface="Calibri Light" charset="0"/>
              </a:defRPr>
            </a:lvl1pPr>
            <a:lvl2pPr>
              <a:defRPr sz="2400" b="0" i="0">
                <a:latin typeface="Open Sans" charset="0"/>
                <a:ea typeface="Open Sans" charset="0"/>
                <a:cs typeface="Open Sans" charset="0"/>
              </a:defRPr>
            </a:lvl2pPr>
            <a:lvl3pPr>
              <a:defRPr sz="2400" b="0" i="0">
                <a:latin typeface="Open Sans" charset="0"/>
                <a:ea typeface="Open Sans" charset="0"/>
                <a:cs typeface="Open Sans" charset="0"/>
              </a:defRPr>
            </a:lvl3pPr>
            <a:lvl4pPr>
              <a:defRPr sz="2400" b="0" i="0">
                <a:latin typeface="Open Sans" charset="0"/>
                <a:ea typeface="Open Sans" charset="0"/>
                <a:cs typeface="Open Sans" charset="0"/>
              </a:defRPr>
            </a:lvl4pPr>
            <a:lvl5pPr>
              <a:defRPr sz="2400" b="0" i="0">
                <a:latin typeface="Open Sans" charset="0"/>
                <a:ea typeface="Open Sans" charset="0"/>
                <a:cs typeface="Open Sans" charset="0"/>
              </a:defRPr>
            </a:lvl5pPr>
          </a:lstStyle>
          <a:p>
            <a:pPr lvl="0"/>
            <a:r>
              <a:rPr lang="en-US"/>
              <a:t>Body text goes here</a:t>
            </a:r>
          </a:p>
        </p:txBody>
      </p:sp>
    </p:spTree>
    <p:extLst>
      <p:ext uri="{BB962C8B-B14F-4D97-AF65-F5344CB8AC3E}">
        <p14:creationId xmlns:p14="http://schemas.microsoft.com/office/powerpoint/2010/main" val="25049099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>
            <a:extLst>
              <a:ext uri="{FF2B5EF4-FFF2-40B4-BE49-F238E27FC236}">
                <a16:creationId xmlns:a16="http://schemas.microsoft.com/office/drawing/2014/main" id="{098C4377-3F3A-AA45-8985-7AA39054DF2F}"/>
              </a:ext>
            </a:extLst>
          </p:cNvPr>
          <p:cNvSpPr/>
          <p:nvPr userDrawn="1"/>
        </p:nvSpPr>
        <p:spPr>
          <a:xfrm rot="10800000">
            <a:off x="-22860" y="0"/>
            <a:ext cx="9189720" cy="91440"/>
          </a:xfrm>
          <a:prstGeom prst="rect">
            <a:avLst/>
          </a:prstGeom>
          <a:gradFill>
            <a:gsLst>
              <a:gs pos="33000">
                <a:srgbClr val="35246C"/>
              </a:gs>
              <a:gs pos="100000">
                <a:srgbClr val="77236C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98C4377-3F3A-AA45-8985-7AA39054DF2F}"/>
              </a:ext>
            </a:extLst>
          </p:cNvPr>
          <p:cNvSpPr/>
          <p:nvPr userDrawn="1"/>
        </p:nvSpPr>
        <p:spPr>
          <a:xfrm rot="10800000">
            <a:off x="-22860" y="0"/>
            <a:ext cx="9189720" cy="91440"/>
          </a:xfrm>
          <a:prstGeom prst="rect">
            <a:avLst/>
          </a:prstGeom>
          <a:gradFill>
            <a:gsLst>
              <a:gs pos="33000">
                <a:srgbClr val="35246C"/>
              </a:gs>
              <a:gs pos="100000">
                <a:srgbClr val="77236C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493EC522-04BE-1E46-9613-14F16F5A4B1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81522" y="6452244"/>
            <a:ext cx="2410752" cy="2730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l">
              <a:defRPr sz="900" b="0" i="0">
                <a:solidFill>
                  <a:schemeClr val="tx1">
                    <a:tint val="75000"/>
                  </a:schemeClr>
                </a:solidFill>
                <a:latin typeface="Calibri Light" charset="0"/>
                <a:ea typeface="Calibri Light" charset="0"/>
                <a:cs typeface="Calibri Light" charset="0"/>
              </a:defRPr>
            </a:lvl1pPr>
          </a:lstStyle>
          <a:p>
            <a:r>
              <a:rPr lang="en-US" dirty="0">
                <a:solidFill>
                  <a:srgbClr val="B5B4B4"/>
                </a:solidFill>
              </a:rPr>
              <a:t>GO TO INSERT &gt; HEADER &amp; FOOTER</a:t>
            </a:r>
          </a:p>
        </p:txBody>
      </p:sp>
      <p:sp>
        <p:nvSpPr>
          <p:cNvPr id="8" name="Slide Number Placeholder 2"/>
          <p:cNvSpPr>
            <a:spLocks noGrp="1"/>
          </p:cNvSpPr>
          <p:nvPr>
            <p:ph type="sldNum" sz="quarter" idx="4"/>
          </p:nvPr>
        </p:nvSpPr>
        <p:spPr>
          <a:xfrm>
            <a:off x="380571" y="6379500"/>
            <a:ext cx="41808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fld id="{C2DBD0CA-D6A9-49B5-8B34-3196A618157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id="{9FCF5C50-BE6E-184D-9EA9-1DE1F51EC7D7}"/>
              </a:ext>
            </a:extLst>
          </p:cNvPr>
          <p:cNvSpPr/>
          <p:nvPr userDrawn="1"/>
        </p:nvSpPr>
        <p:spPr>
          <a:xfrm>
            <a:off x="401515" y="1107267"/>
            <a:ext cx="379981" cy="62223"/>
          </a:xfrm>
          <a:custGeom>
            <a:avLst/>
            <a:gdLst>
              <a:gd name="connsiteX0" fmla="*/ 0 w 522486"/>
              <a:gd name="connsiteY0" fmla="*/ 0 h 77345"/>
              <a:gd name="connsiteX1" fmla="*/ 522486 w 522486"/>
              <a:gd name="connsiteY1" fmla="*/ 0 h 77345"/>
              <a:gd name="connsiteX2" fmla="*/ 522486 w 522486"/>
              <a:gd name="connsiteY2" fmla="*/ 77345 h 77345"/>
              <a:gd name="connsiteX3" fmla="*/ 0 w 522486"/>
              <a:gd name="connsiteY3" fmla="*/ 77345 h 77345"/>
              <a:gd name="connsiteX4" fmla="*/ 0 w 522486"/>
              <a:gd name="connsiteY4" fmla="*/ 0 h 77345"/>
              <a:gd name="connsiteX0" fmla="*/ 0 w 522486"/>
              <a:gd name="connsiteY0" fmla="*/ 0 h 77345"/>
              <a:gd name="connsiteX1" fmla="*/ 522486 w 522486"/>
              <a:gd name="connsiteY1" fmla="*/ 0 h 77345"/>
              <a:gd name="connsiteX2" fmla="*/ 462161 w 522486"/>
              <a:gd name="connsiteY2" fmla="*/ 77345 h 77345"/>
              <a:gd name="connsiteX3" fmla="*/ 0 w 522486"/>
              <a:gd name="connsiteY3" fmla="*/ 77345 h 77345"/>
              <a:gd name="connsiteX4" fmla="*/ 0 w 522486"/>
              <a:gd name="connsiteY4" fmla="*/ 0 h 77345"/>
              <a:gd name="connsiteX0" fmla="*/ 0 w 522486"/>
              <a:gd name="connsiteY0" fmla="*/ 0 h 77345"/>
              <a:gd name="connsiteX1" fmla="*/ 522486 w 522486"/>
              <a:gd name="connsiteY1" fmla="*/ 0 h 77345"/>
              <a:gd name="connsiteX2" fmla="*/ 481211 w 522486"/>
              <a:gd name="connsiteY2" fmla="*/ 77345 h 77345"/>
              <a:gd name="connsiteX3" fmla="*/ 0 w 522486"/>
              <a:gd name="connsiteY3" fmla="*/ 77345 h 77345"/>
              <a:gd name="connsiteX4" fmla="*/ 0 w 522486"/>
              <a:gd name="connsiteY4" fmla="*/ 0 h 77345"/>
              <a:gd name="connsiteX0" fmla="*/ 0 w 522486"/>
              <a:gd name="connsiteY0" fmla="*/ 0 h 77345"/>
              <a:gd name="connsiteX1" fmla="*/ 522486 w 522486"/>
              <a:gd name="connsiteY1" fmla="*/ 0 h 77345"/>
              <a:gd name="connsiteX2" fmla="*/ 487561 w 522486"/>
              <a:gd name="connsiteY2" fmla="*/ 77345 h 77345"/>
              <a:gd name="connsiteX3" fmla="*/ 0 w 522486"/>
              <a:gd name="connsiteY3" fmla="*/ 77345 h 77345"/>
              <a:gd name="connsiteX4" fmla="*/ 0 w 522486"/>
              <a:gd name="connsiteY4" fmla="*/ 0 h 77345"/>
              <a:gd name="connsiteX0" fmla="*/ 0 w 522486"/>
              <a:gd name="connsiteY0" fmla="*/ 0 h 77345"/>
              <a:gd name="connsiteX1" fmla="*/ 522486 w 522486"/>
              <a:gd name="connsiteY1" fmla="*/ 0 h 77345"/>
              <a:gd name="connsiteX2" fmla="*/ 506611 w 522486"/>
              <a:gd name="connsiteY2" fmla="*/ 77345 h 77345"/>
              <a:gd name="connsiteX3" fmla="*/ 0 w 522486"/>
              <a:gd name="connsiteY3" fmla="*/ 77345 h 77345"/>
              <a:gd name="connsiteX4" fmla="*/ 0 w 522486"/>
              <a:gd name="connsiteY4" fmla="*/ 0 h 77345"/>
              <a:gd name="connsiteX0" fmla="*/ 0 w 528836"/>
              <a:gd name="connsiteY0" fmla="*/ 0 h 77345"/>
              <a:gd name="connsiteX1" fmla="*/ 528836 w 528836"/>
              <a:gd name="connsiteY1" fmla="*/ 0 h 77345"/>
              <a:gd name="connsiteX2" fmla="*/ 506611 w 528836"/>
              <a:gd name="connsiteY2" fmla="*/ 77345 h 77345"/>
              <a:gd name="connsiteX3" fmla="*/ 0 w 528836"/>
              <a:gd name="connsiteY3" fmla="*/ 77345 h 77345"/>
              <a:gd name="connsiteX4" fmla="*/ 0 w 528836"/>
              <a:gd name="connsiteY4" fmla="*/ 0 h 77345"/>
              <a:gd name="connsiteX0" fmla="*/ 0 w 538361"/>
              <a:gd name="connsiteY0" fmla="*/ 0 h 77345"/>
              <a:gd name="connsiteX1" fmla="*/ 538361 w 538361"/>
              <a:gd name="connsiteY1" fmla="*/ 0 h 77345"/>
              <a:gd name="connsiteX2" fmla="*/ 506611 w 538361"/>
              <a:gd name="connsiteY2" fmla="*/ 77345 h 77345"/>
              <a:gd name="connsiteX3" fmla="*/ 0 w 538361"/>
              <a:gd name="connsiteY3" fmla="*/ 77345 h 77345"/>
              <a:gd name="connsiteX4" fmla="*/ 0 w 538361"/>
              <a:gd name="connsiteY4" fmla="*/ 0 h 77345"/>
              <a:gd name="connsiteX0" fmla="*/ 0 w 538361"/>
              <a:gd name="connsiteY0" fmla="*/ 0 h 77345"/>
              <a:gd name="connsiteX1" fmla="*/ 538361 w 538361"/>
              <a:gd name="connsiteY1" fmla="*/ 0 h 77345"/>
              <a:gd name="connsiteX2" fmla="*/ 522486 w 538361"/>
              <a:gd name="connsiteY2" fmla="*/ 77345 h 77345"/>
              <a:gd name="connsiteX3" fmla="*/ 0 w 538361"/>
              <a:gd name="connsiteY3" fmla="*/ 77345 h 77345"/>
              <a:gd name="connsiteX4" fmla="*/ 0 w 538361"/>
              <a:gd name="connsiteY4" fmla="*/ 0 h 77345"/>
              <a:gd name="connsiteX0" fmla="*/ 0 w 538361"/>
              <a:gd name="connsiteY0" fmla="*/ 0 h 77345"/>
              <a:gd name="connsiteX1" fmla="*/ 538361 w 538361"/>
              <a:gd name="connsiteY1" fmla="*/ 0 h 77345"/>
              <a:gd name="connsiteX2" fmla="*/ 519311 w 538361"/>
              <a:gd name="connsiteY2" fmla="*/ 77345 h 77345"/>
              <a:gd name="connsiteX3" fmla="*/ 0 w 538361"/>
              <a:gd name="connsiteY3" fmla="*/ 77345 h 77345"/>
              <a:gd name="connsiteX4" fmla="*/ 0 w 538361"/>
              <a:gd name="connsiteY4" fmla="*/ 0 h 77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8361" h="77345">
                <a:moveTo>
                  <a:pt x="0" y="0"/>
                </a:moveTo>
                <a:lnTo>
                  <a:pt x="538361" y="0"/>
                </a:lnTo>
                <a:lnTo>
                  <a:pt x="519311" y="77345"/>
                </a:lnTo>
                <a:lnTo>
                  <a:pt x="0" y="77345"/>
                </a:lnTo>
                <a:lnTo>
                  <a:pt x="0" y="0"/>
                </a:lnTo>
                <a:close/>
              </a:path>
            </a:pathLst>
          </a:custGeom>
          <a:solidFill>
            <a:srgbClr val="F5C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Title Placeholder 1">
            <a:extLst>
              <a:ext uri="{FF2B5EF4-FFF2-40B4-BE49-F238E27FC236}">
                <a16:creationId xmlns:a16="http://schemas.microsoft.com/office/drawing/2014/main" id="{6FA665B8-7690-0340-BB77-7C070FBA242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73291" y="315059"/>
            <a:ext cx="8562209" cy="69312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/>
            </a:lvl1pPr>
          </a:lstStyle>
          <a:p>
            <a:r>
              <a:rPr lang="en-US"/>
              <a:t>Image Slide</a:t>
            </a: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pos="288" userDrawn="1">
          <p15:clr>
            <a:srgbClr val="FBAE40"/>
          </p15:clr>
        </p15:guide>
        <p15:guide id="2" orient="horz" pos="864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with Picture -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icture Placeholder 27"/>
          <p:cNvSpPr>
            <a:spLocks noGrp="1"/>
          </p:cNvSpPr>
          <p:nvPr>
            <p:ph type="pic" sz="quarter" idx="15"/>
          </p:nvPr>
        </p:nvSpPr>
        <p:spPr>
          <a:xfrm>
            <a:off x="5053012" y="571500"/>
            <a:ext cx="4090988" cy="5676900"/>
          </a:xfrm>
          <a:prstGeom prst="rect">
            <a:avLst/>
          </a:prstGeom>
          <a:solidFill>
            <a:schemeClr val="bg1">
              <a:lumMod val="95000"/>
            </a:schemeClr>
          </a:solidFill>
          <a:effectLst>
            <a:outerShdw blurRad="177800" sx="99000" sy="99000" algn="ctr" rotWithShape="0">
              <a:schemeClr val="tx1">
                <a:alpha val="25000"/>
              </a:schemeClr>
            </a:outerShdw>
          </a:effectLst>
        </p:spPr>
        <p:txBody>
          <a:bodyPr anchor="ctr" anchorCtr="0"/>
          <a:lstStyle>
            <a:lvl1pPr marL="228600" indent="0" algn="ctr">
              <a:buNone/>
              <a:defRPr>
                <a:solidFill>
                  <a:schemeClr val="bg2">
                    <a:lumMod val="9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3" hasCustomPrompt="1"/>
          </p:nvPr>
        </p:nvSpPr>
        <p:spPr>
          <a:xfrm>
            <a:off x="273292" y="1309329"/>
            <a:ext cx="4490894" cy="429941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400" b="0" i="0">
                <a:latin typeface="Calibri Light" charset="0"/>
              </a:defRPr>
            </a:lvl1pPr>
          </a:lstStyle>
          <a:p>
            <a:pPr lvl="0"/>
            <a:r>
              <a:rPr lang="en-US"/>
              <a:t>This is a sub header for the slide</a:t>
            </a:r>
          </a:p>
        </p:txBody>
      </p:sp>
      <p:sp>
        <p:nvSpPr>
          <p:cNvPr id="31" name="Text Placeholder 30"/>
          <p:cNvSpPr>
            <a:spLocks noGrp="1"/>
          </p:cNvSpPr>
          <p:nvPr>
            <p:ph type="body" sz="quarter" idx="16" hasCustomPrompt="1"/>
          </p:nvPr>
        </p:nvSpPr>
        <p:spPr>
          <a:xfrm>
            <a:off x="273292" y="2186827"/>
            <a:ext cx="4490894" cy="3912261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000" b="0" i="0" baseline="0">
                <a:solidFill>
                  <a:srgbClr val="333D47"/>
                </a:solidFill>
                <a:latin typeface="Calibri Light" charset="0"/>
                <a:ea typeface="Calibri Light" charset="0"/>
                <a:cs typeface="Calibri Light" charset="0"/>
              </a:defRPr>
            </a:lvl1pPr>
          </a:lstStyle>
          <a:p>
            <a:pPr lvl="0"/>
            <a:r>
              <a:rPr lang="en-US"/>
              <a:t>Body text goes here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098C4377-3F3A-AA45-8985-7AA39054DF2F}"/>
              </a:ext>
            </a:extLst>
          </p:cNvPr>
          <p:cNvSpPr/>
          <p:nvPr userDrawn="1"/>
        </p:nvSpPr>
        <p:spPr>
          <a:xfrm rot="10800000">
            <a:off x="-22860" y="0"/>
            <a:ext cx="9189720" cy="91440"/>
          </a:xfrm>
          <a:prstGeom prst="rect">
            <a:avLst/>
          </a:prstGeom>
          <a:gradFill>
            <a:gsLst>
              <a:gs pos="33000">
                <a:srgbClr val="35246C"/>
              </a:gs>
              <a:gs pos="100000">
                <a:srgbClr val="77236C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18862986-A3B8-934D-8A8B-50FDCE26EA6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74320" y="318079"/>
            <a:ext cx="4779721" cy="606041"/>
          </a:xfrm>
        </p:spPr>
        <p:txBody>
          <a:bodyPr>
            <a:normAutofit/>
          </a:bodyPr>
          <a:lstStyle>
            <a:lvl1pPr>
              <a:defRPr sz="4000" baseline="0"/>
            </a:lvl1pPr>
          </a:lstStyle>
          <a:p>
            <a:r>
              <a:rPr lang="en-US"/>
              <a:t>Text Slide With Image</a:t>
            </a:r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493EC522-04BE-1E46-9613-14F16F5A4B1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81522" y="6452244"/>
            <a:ext cx="2410752" cy="2730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l">
              <a:defRPr sz="900" b="0" i="0">
                <a:solidFill>
                  <a:schemeClr val="tx1">
                    <a:tint val="75000"/>
                  </a:schemeClr>
                </a:solidFill>
                <a:latin typeface="Calibri Light" charset="0"/>
                <a:ea typeface="Calibri Light" charset="0"/>
                <a:cs typeface="Calibri Light" charset="0"/>
              </a:defRPr>
            </a:lvl1pPr>
          </a:lstStyle>
          <a:p>
            <a:r>
              <a:rPr lang="en-US" dirty="0">
                <a:solidFill>
                  <a:srgbClr val="B5B4B4"/>
                </a:solidFill>
              </a:rPr>
              <a:t>GO TO INSERT &gt; HEADER &amp; FOOTER</a:t>
            </a:r>
          </a:p>
        </p:txBody>
      </p:sp>
      <p:sp>
        <p:nvSpPr>
          <p:cNvPr id="12" name="Slide Number Placeholder 2"/>
          <p:cNvSpPr>
            <a:spLocks noGrp="1"/>
          </p:cNvSpPr>
          <p:nvPr>
            <p:ph type="sldNum" sz="quarter" idx="4"/>
          </p:nvPr>
        </p:nvSpPr>
        <p:spPr>
          <a:xfrm>
            <a:off x="380571" y="6379500"/>
            <a:ext cx="41808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fld id="{C2DBD0CA-D6A9-49B5-8B34-3196A618157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Rectangle 2">
            <a:extLst>
              <a:ext uri="{FF2B5EF4-FFF2-40B4-BE49-F238E27FC236}">
                <a16:creationId xmlns:a16="http://schemas.microsoft.com/office/drawing/2014/main" id="{9FCF5C50-BE6E-184D-9EA9-1DE1F51EC7D7}"/>
              </a:ext>
            </a:extLst>
          </p:cNvPr>
          <p:cNvSpPr/>
          <p:nvPr userDrawn="1"/>
        </p:nvSpPr>
        <p:spPr>
          <a:xfrm>
            <a:off x="401515" y="1107267"/>
            <a:ext cx="379981" cy="62223"/>
          </a:xfrm>
          <a:custGeom>
            <a:avLst/>
            <a:gdLst>
              <a:gd name="connsiteX0" fmla="*/ 0 w 522486"/>
              <a:gd name="connsiteY0" fmla="*/ 0 h 77345"/>
              <a:gd name="connsiteX1" fmla="*/ 522486 w 522486"/>
              <a:gd name="connsiteY1" fmla="*/ 0 h 77345"/>
              <a:gd name="connsiteX2" fmla="*/ 522486 w 522486"/>
              <a:gd name="connsiteY2" fmla="*/ 77345 h 77345"/>
              <a:gd name="connsiteX3" fmla="*/ 0 w 522486"/>
              <a:gd name="connsiteY3" fmla="*/ 77345 h 77345"/>
              <a:gd name="connsiteX4" fmla="*/ 0 w 522486"/>
              <a:gd name="connsiteY4" fmla="*/ 0 h 77345"/>
              <a:gd name="connsiteX0" fmla="*/ 0 w 522486"/>
              <a:gd name="connsiteY0" fmla="*/ 0 h 77345"/>
              <a:gd name="connsiteX1" fmla="*/ 522486 w 522486"/>
              <a:gd name="connsiteY1" fmla="*/ 0 h 77345"/>
              <a:gd name="connsiteX2" fmla="*/ 462161 w 522486"/>
              <a:gd name="connsiteY2" fmla="*/ 77345 h 77345"/>
              <a:gd name="connsiteX3" fmla="*/ 0 w 522486"/>
              <a:gd name="connsiteY3" fmla="*/ 77345 h 77345"/>
              <a:gd name="connsiteX4" fmla="*/ 0 w 522486"/>
              <a:gd name="connsiteY4" fmla="*/ 0 h 77345"/>
              <a:gd name="connsiteX0" fmla="*/ 0 w 522486"/>
              <a:gd name="connsiteY0" fmla="*/ 0 h 77345"/>
              <a:gd name="connsiteX1" fmla="*/ 522486 w 522486"/>
              <a:gd name="connsiteY1" fmla="*/ 0 h 77345"/>
              <a:gd name="connsiteX2" fmla="*/ 481211 w 522486"/>
              <a:gd name="connsiteY2" fmla="*/ 77345 h 77345"/>
              <a:gd name="connsiteX3" fmla="*/ 0 w 522486"/>
              <a:gd name="connsiteY3" fmla="*/ 77345 h 77345"/>
              <a:gd name="connsiteX4" fmla="*/ 0 w 522486"/>
              <a:gd name="connsiteY4" fmla="*/ 0 h 77345"/>
              <a:gd name="connsiteX0" fmla="*/ 0 w 522486"/>
              <a:gd name="connsiteY0" fmla="*/ 0 h 77345"/>
              <a:gd name="connsiteX1" fmla="*/ 522486 w 522486"/>
              <a:gd name="connsiteY1" fmla="*/ 0 h 77345"/>
              <a:gd name="connsiteX2" fmla="*/ 487561 w 522486"/>
              <a:gd name="connsiteY2" fmla="*/ 77345 h 77345"/>
              <a:gd name="connsiteX3" fmla="*/ 0 w 522486"/>
              <a:gd name="connsiteY3" fmla="*/ 77345 h 77345"/>
              <a:gd name="connsiteX4" fmla="*/ 0 w 522486"/>
              <a:gd name="connsiteY4" fmla="*/ 0 h 77345"/>
              <a:gd name="connsiteX0" fmla="*/ 0 w 522486"/>
              <a:gd name="connsiteY0" fmla="*/ 0 h 77345"/>
              <a:gd name="connsiteX1" fmla="*/ 522486 w 522486"/>
              <a:gd name="connsiteY1" fmla="*/ 0 h 77345"/>
              <a:gd name="connsiteX2" fmla="*/ 506611 w 522486"/>
              <a:gd name="connsiteY2" fmla="*/ 77345 h 77345"/>
              <a:gd name="connsiteX3" fmla="*/ 0 w 522486"/>
              <a:gd name="connsiteY3" fmla="*/ 77345 h 77345"/>
              <a:gd name="connsiteX4" fmla="*/ 0 w 522486"/>
              <a:gd name="connsiteY4" fmla="*/ 0 h 77345"/>
              <a:gd name="connsiteX0" fmla="*/ 0 w 528836"/>
              <a:gd name="connsiteY0" fmla="*/ 0 h 77345"/>
              <a:gd name="connsiteX1" fmla="*/ 528836 w 528836"/>
              <a:gd name="connsiteY1" fmla="*/ 0 h 77345"/>
              <a:gd name="connsiteX2" fmla="*/ 506611 w 528836"/>
              <a:gd name="connsiteY2" fmla="*/ 77345 h 77345"/>
              <a:gd name="connsiteX3" fmla="*/ 0 w 528836"/>
              <a:gd name="connsiteY3" fmla="*/ 77345 h 77345"/>
              <a:gd name="connsiteX4" fmla="*/ 0 w 528836"/>
              <a:gd name="connsiteY4" fmla="*/ 0 h 77345"/>
              <a:gd name="connsiteX0" fmla="*/ 0 w 538361"/>
              <a:gd name="connsiteY0" fmla="*/ 0 h 77345"/>
              <a:gd name="connsiteX1" fmla="*/ 538361 w 538361"/>
              <a:gd name="connsiteY1" fmla="*/ 0 h 77345"/>
              <a:gd name="connsiteX2" fmla="*/ 506611 w 538361"/>
              <a:gd name="connsiteY2" fmla="*/ 77345 h 77345"/>
              <a:gd name="connsiteX3" fmla="*/ 0 w 538361"/>
              <a:gd name="connsiteY3" fmla="*/ 77345 h 77345"/>
              <a:gd name="connsiteX4" fmla="*/ 0 w 538361"/>
              <a:gd name="connsiteY4" fmla="*/ 0 h 77345"/>
              <a:gd name="connsiteX0" fmla="*/ 0 w 538361"/>
              <a:gd name="connsiteY0" fmla="*/ 0 h 77345"/>
              <a:gd name="connsiteX1" fmla="*/ 538361 w 538361"/>
              <a:gd name="connsiteY1" fmla="*/ 0 h 77345"/>
              <a:gd name="connsiteX2" fmla="*/ 522486 w 538361"/>
              <a:gd name="connsiteY2" fmla="*/ 77345 h 77345"/>
              <a:gd name="connsiteX3" fmla="*/ 0 w 538361"/>
              <a:gd name="connsiteY3" fmla="*/ 77345 h 77345"/>
              <a:gd name="connsiteX4" fmla="*/ 0 w 538361"/>
              <a:gd name="connsiteY4" fmla="*/ 0 h 77345"/>
              <a:gd name="connsiteX0" fmla="*/ 0 w 538361"/>
              <a:gd name="connsiteY0" fmla="*/ 0 h 77345"/>
              <a:gd name="connsiteX1" fmla="*/ 538361 w 538361"/>
              <a:gd name="connsiteY1" fmla="*/ 0 h 77345"/>
              <a:gd name="connsiteX2" fmla="*/ 519311 w 538361"/>
              <a:gd name="connsiteY2" fmla="*/ 77345 h 77345"/>
              <a:gd name="connsiteX3" fmla="*/ 0 w 538361"/>
              <a:gd name="connsiteY3" fmla="*/ 77345 h 77345"/>
              <a:gd name="connsiteX4" fmla="*/ 0 w 538361"/>
              <a:gd name="connsiteY4" fmla="*/ 0 h 77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8361" h="77345">
                <a:moveTo>
                  <a:pt x="0" y="0"/>
                </a:moveTo>
                <a:lnTo>
                  <a:pt x="538361" y="0"/>
                </a:lnTo>
                <a:lnTo>
                  <a:pt x="519311" y="77345"/>
                </a:lnTo>
                <a:lnTo>
                  <a:pt x="0" y="77345"/>
                </a:lnTo>
                <a:lnTo>
                  <a:pt x="0" y="0"/>
                </a:lnTo>
                <a:close/>
              </a:path>
            </a:pathLst>
          </a:custGeom>
          <a:solidFill>
            <a:srgbClr val="F5C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pos="288" userDrawn="1">
          <p15:clr>
            <a:srgbClr val="FBAE40"/>
          </p15:clr>
        </p15:guide>
        <p15:guide id="2" orient="horz" pos="360" userDrawn="1">
          <p15:clr>
            <a:srgbClr val="FBAE40"/>
          </p15:clr>
        </p15:guide>
        <p15:guide id="3" orient="horz" pos="1608" userDrawn="1">
          <p15:clr>
            <a:srgbClr val="FBAE40"/>
          </p15:clr>
        </p15:guide>
        <p15:guide id="4" orient="horz" pos="2160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llet Slide #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CDBF0CCB-4DAF-6D4A-BFB7-B893A1F01BD0}"/>
              </a:ext>
            </a:extLst>
          </p:cNvPr>
          <p:cNvSpPr/>
          <p:nvPr userDrawn="1"/>
        </p:nvSpPr>
        <p:spPr>
          <a:xfrm>
            <a:off x="5138421" y="1296310"/>
            <a:ext cx="3743608" cy="497295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3" hasCustomPrompt="1"/>
          </p:nvPr>
        </p:nvSpPr>
        <p:spPr>
          <a:xfrm>
            <a:off x="273292" y="1296310"/>
            <a:ext cx="4564716" cy="497295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100" b="0" i="0">
                <a:solidFill>
                  <a:srgbClr val="333D47"/>
                </a:solidFill>
                <a:latin typeface="Calibri Light" charset="0"/>
                <a:ea typeface="Calibri Light" charset="0"/>
                <a:cs typeface="Calibri Light" charset="0"/>
              </a:defRPr>
            </a:lvl1pPr>
          </a:lstStyle>
          <a:p>
            <a:pPr lvl="0"/>
            <a:r>
              <a:rPr lang="en-US"/>
              <a:t>Body text goes here</a:t>
            </a:r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14" hasCustomPrompt="1"/>
          </p:nvPr>
        </p:nvSpPr>
        <p:spPr>
          <a:xfrm>
            <a:off x="5364967" y="1475315"/>
            <a:ext cx="3294817" cy="813036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400" b="0" i="0">
                <a:latin typeface="Calibri Light" charset="0"/>
              </a:defRPr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/>
              <a:t>This is a sub header for bullets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098C4377-3F3A-AA45-8985-7AA39054DF2F}"/>
              </a:ext>
            </a:extLst>
          </p:cNvPr>
          <p:cNvSpPr/>
          <p:nvPr userDrawn="1"/>
        </p:nvSpPr>
        <p:spPr>
          <a:xfrm rot="10800000">
            <a:off x="-22860" y="0"/>
            <a:ext cx="9189720" cy="91440"/>
          </a:xfrm>
          <a:prstGeom prst="rect">
            <a:avLst/>
          </a:prstGeom>
          <a:gradFill>
            <a:gsLst>
              <a:gs pos="33000">
                <a:srgbClr val="35246C"/>
              </a:gs>
              <a:gs pos="100000">
                <a:srgbClr val="77236C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18862986-A3B8-934D-8A8B-50FDCE26EA6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73291" y="320040"/>
            <a:ext cx="8562209" cy="606041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Text Slide with Bullet List #1</a:t>
            </a:r>
          </a:p>
        </p:txBody>
      </p:sp>
      <p:sp>
        <p:nvSpPr>
          <p:cNvPr id="13" name="Text Placeholder 7"/>
          <p:cNvSpPr>
            <a:spLocks noGrp="1"/>
          </p:cNvSpPr>
          <p:nvPr>
            <p:ph type="body" sz="quarter" idx="18" hasCustomPrompt="1"/>
          </p:nvPr>
        </p:nvSpPr>
        <p:spPr>
          <a:xfrm>
            <a:off x="5364967" y="2506050"/>
            <a:ext cx="3294817" cy="3525904"/>
          </a:xfrm>
          <a:prstGeom prst="rect">
            <a:avLst/>
          </a:prstGeom>
        </p:spPr>
        <p:txBody>
          <a:bodyPr>
            <a:normAutofit/>
          </a:bodyPr>
          <a:lstStyle>
            <a:lvl1pPr marL="233363" indent="-228600">
              <a:spcBef>
                <a:spcPts val="300"/>
              </a:spcBef>
              <a:spcAft>
                <a:spcPts val="300"/>
              </a:spcAft>
              <a:buFont typeface="Arial" charset="0"/>
              <a:buChar char="•"/>
              <a:tabLst>
                <a:tab pos="1247775" algn="l"/>
              </a:tabLst>
              <a:defRPr sz="2100" b="0" i="0">
                <a:solidFill>
                  <a:srgbClr val="333D47"/>
                </a:solidFill>
                <a:latin typeface="Calibri Light" charset="0"/>
                <a:ea typeface="Calibri Light" charset="0"/>
                <a:cs typeface="Calibri Light" charset="0"/>
              </a:defRPr>
            </a:lvl1pPr>
            <a:lvl2pPr marL="687388" indent="-230188">
              <a:spcBef>
                <a:spcPts val="300"/>
              </a:spcBef>
              <a:spcAft>
                <a:spcPts val="300"/>
              </a:spcAft>
              <a:buFont typeface="Arial" charset="0"/>
              <a:buChar char="•"/>
              <a:tabLst/>
              <a:defRPr sz="2100" b="0" i="0">
                <a:solidFill>
                  <a:srgbClr val="333D47"/>
                </a:solidFill>
                <a:latin typeface="Calibri Light" charset="0"/>
                <a:ea typeface="Calibri Light" charset="0"/>
                <a:cs typeface="Calibri Light" charset="0"/>
              </a:defRPr>
            </a:lvl2pPr>
            <a:lvl3pPr marL="1147763" marR="0" indent="-228600" algn="l" defTabSz="914400" rtl="0" eaLnBrk="1" fontAlgn="auto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 typeface="Arial" charset="0"/>
              <a:buChar char="•"/>
              <a:tabLst/>
              <a:defRPr sz="2100" b="0" i="0">
                <a:solidFill>
                  <a:srgbClr val="333D47"/>
                </a:solidFill>
                <a:latin typeface="Calibri Light" charset="0"/>
                <a:ea typeface="Calibri Light" charset="0"/>
                <a:cs typeface="Calibri Light" charset="0"/>
              </a:defRPr>
            </a:lvl3pPr>
            <a:lvl4pPr>
              <a:defRPr sz="2100" b="0" i="0">
                <a:latin typeface="Open Sans" charset="0"/>
                <a:ea typeface="Open Sans" charset="0"/>
                <a:cs typeface="Open Sans" charset="0"/>
              </a:defRPr>
            </a:lvl4pPr>
            <a:lvl5pPr>
              <a:defRPr sz="2100" b="0" i="0">
                <a:latin typeface="Open Sans" charset="0"/>
                <a:ea typeface="Open Sans" charset="0"/>
                <a:cs typeface="Open Sans" charset="0"/>
              </a:defRPr>
            </a:lvl5pPr>
          </a:lstStyle>
          <a:p>
            <a:pPr lvl="0"/>
            <a:r>
              <a:rPr lang="en-US"/>
              <a:t>Bullet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0"/>
            <a:r>
              <a:rPr lang="en-US"/>
              <a:t>Bullet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493EC522-04BE-1E46-9613-14F16F5A4B1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81522" y="6452244"/>
            <a:ext cx="2410752" cy="2730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l">
              <a:defRPr sz="900" b="0" i="0">
                <a:solidFill>
                  <a:schemeClr val="tx1">
                    <a:tint val="75000"/>
                  </a:schemeClr>
                </a:solidFill>
                <a:latin typeface="Calibri Light" charset="0"/>
                <a:ea typeface="Calibri Light" charset="0"/>
                <a:cs typeface="Calibri Light" charset="0"/>
              </a:defRPr>
            </a:lvl1pPr>
          </a:lstStyle>
          <a:p>
            <a:r>
              <a:rPr lang="en-US" dirty="0">
                <a:solidFill>
                  <a:srgbClr val="B5B4B4"/>
                </a:solidFill>
              </a:rPr>
              <a:t>GO TO INSERT &gt; HEADER &amp; FOOTER</a:t>
            </a:r>
          </a:p>
        </p:txBody>
      </p:sp>
      <p:sp>
        <p:nvSpPr>
          <p:cNvPr id="14" name="Slide Number Placeholder 2"/>
          <p:cNvSpPr>
            <a:spLocks noGrp="1"/>
          </p:cNvSpPr>
          <p:nvPr>
            <p:ph type="sldNum" sz="quarter" idx="4"/>
          </p:nvPr>
        </p:nvSpPr>
        <p:spPr>
          <a:xfrm>
            <a:off x="380571" y="6379500"/>
            <a:ext cx="41808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fld id="{C2DBD0CA-D6A9-49B5-8B34-3196A618157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5" name="Rectangle 2">
            <a:extLst>
              <a:ext uri="{FF2B5EF4-FFF2-40B4-BE49-F238E27FC236}">
                <a16:creationId xmlns:a16="http://schemas.microsoft.com/office/drawing/2014/main" id="{9FCF5C50-BE6E-184D-9EA9-1DE1F51EC7D7}"/>
              </a:ext>
            </a:extLst>
          </p:cNvPr>
          <p:cNvSpPr/>
          <p:nvPr userDrawn="1"/>
        </p:nvSpPr>
        <p:spPr>
          <a:xfrm>
            <a:off x="401515" y="1107267"/>
            <a:ext cx="379981" cy="62223"/>
          </a:xfrm>
          <a:custGeom>
            <a:avLst/>
            <a:gdLst>
              <a:gd name="connsiteX0" fmla="*/ 0 w 522486"/>
              <a:gd name="connsiteY0" fmla="*/ 0 h 77345"/>
              <a:gd name="connsiteX1" fmla="*/ 522486 w 522486"/>
              <a:gd name="connsiteY1" fmla="*/ 0 h 77345"/>
              <a:gd name="connsiteX2" fmla="*/ 522486 w 522486"/>
              <a:gd name="connsiteY2" fmla="*/ 77345 h 77345"/>
              <a:gd name="connsiteX3" fmla="*/ 0 w 522486"/>
              <a:gd name="connsiteY3" fmla="*/ 77345 h 77345"/>
              <a:gd name="connsiteX4" fmla="*/ 0 w 522486"/>
              <a:gd name="connsiteY4" fmla="*/ 0 h 77345"/>
              <a:gd name="connsiteX0" fmla="*/ 0 w 522486"/>
              <a:gd name="connsiteY0" fmla="*/ 0 h 77345"/>
              <a:gd name="connsiteX1" fmla="*/ 522486 w 522486"/>
              <a:gd name="connsiteY1" fmla="*/ 0 h 77345"/>
              <a:gd name="connsiteX2" fmla="*/ 462161 w 522486"/>
              <a:gd name="connsiteY2" fmla="*/ 77345 h 77345"/>
              <a:gd name="connsiteX3" fmla="*/ 0 w 522486"/>
              <a:gd name="connsiteY3" fmla="*/ 77345 h 77345"/>
              <a:gd name="connsiteX4" fmla="*/ 0 w 522486"/>
              <a:gd name="connsiteY4" fmla="*/ 0 h 77345"/>
              <a:gd name="connsiteX0" fmla="*/ 0 w 522486"/>
              <a:gd name="connsiteY0" fmla="*/ 0 h 77345"/>
              <a:gd name="connsiteX1" fmla="*/ 522486 w 522486"/>
              <a:gd name="connsiteY1" fmla="*/ 0 h 77345"/>
              <a:gd name="connsiteX2" fmla="*/ 481211 w 522486"/>
              <a:gd name="connsiteY2" fmla="*/ 77345 h 77345"/>
              <a:gd name="connsiteX3" fmla="*/ 0 w 522486"/>
              <a:gd name="connsiteY3" fmla="*/ 77345 h 77345"/>
              <a:gd name="connsiteX4" fmla="*/ 0 w 522486"/>
              <a:gd name="connsiteY4" fmla="*/ 0 h 77345"/>
              <a:gd name="connsiteX0" fmla="*/ 0 w 522486"/>
              <a:gd name="connsiteY0" fmla="*/ 0 h 77345"/>
              <a:gd name="connsiteX1" fmla="*/ 522486 w 522486"/>
              <a:gd name="connsiteY1" fmla="*/ 0 h 77345"/>
              <a:gd name="connsiteX2" fmla="*/ 487561 w 522486"/>
              <a:gd name="connsiteY2" fmla="*/ 77345 h 77345"/>
              <a:gd name="connsiteX3" fmla="*/ 0 w 522486"/>
              <a:gd name="connsiteY3" fmla="*/ 77345 h 77345"/>
              <a:gd name="connsiteX4" fmla="*/ 0 w 522486"/>
              <a:gd name="connsiteY4" fmla="*/ 0 h 77345"/>
              <a:gd name="connsiteX0" fmla="*/ 0 w 522486"/>
              <a:gd name="connsiteY0" fmla="*/ 0 h 77345"/>
              <a:gd name="connsiteX1" fmla="*/ 522486 w 522486"/>
              <a:gd name="connsiteY1" fmla="*/ 0 h 77345"/>
              <a:gd name="connsiteX2" fmla="*/ 506611 w 522486"/>
              <a:gd name="connsiteY2" fmla="*/ 77345 h 77345"/>
              <a:gd name="connsiteX3" fmla="*/ 0 w 522486"/>
              <a:gd name="connsiteY3" fmla="*/ 77345 h 77345"/>
              <a:gd name="connsiteX4" fmla="*/ 0 w 522486"/>
              <a:gd name="connsiteY4" fmla="*/ 0 h 77345"/>
              <a:gd name="connsiteX0" fmla="*/ 0 w 528836"/>
              <a:gd name="connsiteY0" fmla="*/ 0 h 77345"/>
              <a:gd name="connsiteX1" fmla="*/ 528836 w 528836"/>
              <a:gd name="connsiteY1" fmla="*/ 0 h 77345"/>
              <a:gd name="connsiteX2" fmla="*/ 506611 w 528836"/>
              <a:gd name="connsiteY2" fmla="*/ 77345 h 77345"/>
              <a:gd name="connsiteX3" fmla="*/ 0 w 528836"/>
              <a:gd name="connsiteY3" fmla="*/ 77345 h 77345"/>
              <a:gd name="connsiteX4" fmla="*/ 0 w 528836"/>
              <a:gd name="connsiteY4" fmla="*/ 0 h 77345"/>
              <a:gd name="connsiteX0" fmla="*/ 0 w 538361"/>
              <a:gd name="connsiteY0" fmla="*/ 0 h 77345"/>
              <a:gd name="connsiteX1" fmla="*/ 538361 w 538361"/>
              <a:gd name="connsiteY1" fmla="*/ 0 h 77345"/>
              <a:gd name="connsiteX2" fmla="*/ 506611 w 538361"/>
              <a:gd name="connsiteY2" fmla="*/ 77345 h 77345"/>
              <a:gd name="connsiteX3" fmla="*/ 0 w 538361"/>
              <a:gd name="connsiteY3" fmla="*/ 77345 h 77345"/>
              <a:gd name="connsiteX4" fmla="*/ 0 w 538361"/>
              <a:gd name="connsiteY4" fmla="*/ 0 h 77345"/>
              <a:gd name="connsiteX0" fmla="*/ 0 w 538361"/>
              <a:gd name="connsiteY0" fmla="*/ 0 h 77345"/>
              <a:gd name="connsiteX1" fmla="*/ 538361 w 538361"/>
              <a:gd name="connsiteY1" fmla="*/ 0 h 77345"/>
              <a:gd name="connsiteX2" fmla="*/ 522486 w 538361"/>
              <a:gd name="connsiteY2" fmla="*/ 77345 h 77345"/>
              <a:gd name="connsiteX3" fmla="*/ 0 w 538361"/>
              <a:gd name="connsiteY3" fmla="*/ 77345 h 77345"/>
              <a:gd name="connsiteX4" fmla="*/ 0 w 538361"/>
              <a:gd name="connsiteY4" fmla="*/ 0 h 77345"/>
              <a:gd name="connsiteX0" fmla="*/ 0 w 538361"/>
              <a:gd name="connsiteY0" fmla="*/ 0 h 77345"/>
              <a:gd name="connsiteX1" fmla="*/ 538361 w 538361"/>
              <a:gd name="connsiteY1" fmla="*/ 0 h 77345"/>
              <a:gd name="connsiteX2" fmla="*/ 519311 w 538361"/>
              <a:gd name="connsiteY2" fmla="*/ 77345 h 77345"/>
              <a:gd name="connsiteX3" fmla="*/ 0 w 538361"/>
              <a:gd name="connsiteY3" fmla="*/ 77345 h 77345"/>
              <a:gd name="connsiteX4" fmla="*/ 0 w 538361"/>
              <a:gd name="connsiteY4" fmla="*/ 0 h 77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8361" h="77345">
                <a:moveTo>
                  <a:pt x="0" y="0"/>
                </a:moveTo>
                <a:lnTo>
                  <a:pt x="538361" y="0"/>
                </a:lnTo>
                <a:lnTo>
                  <a:pt x="519311" y="77345"/>
                </a:lnTo>
                <a:lnTo>
                  <a:pt x="0" y="77345"/>
                </a:lnTo>
                <a:lnTo>
                  <a:pt x="0" y="0"/>
                </a:lnTo>
                <a:close/>
              </a:path>
            </a:pathLst>
          </a:custGeom>
          <a:solidFill>
            <a:srgbClr val="F5C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296" userDrawn="1">
          <p15:clr>
            <a:srgbClr val="FBAE40"/>
          </p15:clr>
        </p15:guide>
        <p15:guide id="2" pos="7464" userDrawn="1">
          <p15:clr>
            <a:srgbClr val="FBAE40"/>
          </p15:clr>
        </p15:guide>
        <p15:guide id="3" orient="horz" pos="1920" userDrawn="1">
          <p15:clr>
            <a:srgbClr val="FBAE40"/>
          </p15:clr>
        </p15:guide>
        <p15:guide id="4" pos="4560" userDrawn="1">
          <p15:clr>
            <a:srgbClr val="FBAE40"/>
          </p15:clr>
        </p15:guide>
        <p15:guide id="5" pos="4728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llet Slide #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 Placeholder 16"/>
          <p:cNvSpPr>
            <a:spLocks noGrp="1"/>
          </p:cNvSpPr>
          <p:nvPr>
            <p:ph type="body" sz="quarter" idx="13" hasCustomPrompt="1"/>
          </p:nvPr>
        </p:nvSpPr>
        <p:spPr>
          <a:xfrm>
            <a:off x="273291" y="1270388"/>
            <a:ext cx="8613534" cy="602664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400" b="0" i="0">
                <a:latin typeface="Calibri Light" charset="0"/>
                <a:ea typeface="Calibri Light" charset="0"/>
                <a:cs typeface="Calibri Light" charset="0"/>
              </a:defRPr>
            </a:lvl1pPr>
          </a:lstStyle>
          <a:p>
            <a:pPr lvl="0"/>
            <a:r>
              <a:rPr lang="en-US"/>
              <a:t>This is a sub header for bullets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7" hasCustomPrompt="1"/>
          </p:nvPr>
        </p:nvSpPr>
        <p:spPr>
          <a:xfrm>
            <a:off x="282558" y="2069355"/>
            <a:ext cx="4305626" cy="4184096"/>
          </a:xfrm>
          <a:prstGeom prst="rect">
            <a:avLst/>
          </a:prstGeom>
        </p:spPr>
        <p:txBody>
          <a:bodyPr>
            <a:normAutofit/>
          </a:bodyPr>
          <a:lstStyle>
            <a:lvl1pPr marL="233363" indent="-228600">
              <a:spcBef>
                <a:spcPts val="300"/>
              </a:spcBef>
              <a:spcAft>
                <a:spcPts val="300"/>
              </a:spcAft>
              <a:buFont typeface="Arial" charset="0"/>
              <a:buChar char="•"/>
              <a:tabLst>
                <a:tab pos="1247775" algn="l"/>
              </a:tabLst>
              <a:defRPr sz="2100" b="0" i="0">
                <a:solidFill>
                  <a:srgbClr val="333D47"/>
                </a:solidFill>
                <a:latin typeface="Calibri Light" charset="0"/>
                <a:ea typeface="Calibri Light" charset="0"/>
                <a:cs typeface="Calibri Light" charset="0"/>
              </a:defRPr>
            </a:lvl1pPr>
            <a:lvl2pPr marL="687388" indent="-230188">
              <a:spcBef>
                <a:spcPts val="300"/>
              </a:spcBef>
              <a:spcAft>
                <a:spcPts val="300"/>
              </a:spcAft>
              <a:buFont typeface="Arial" charset="0"/>
              <a:buChar char="•"/>
              <a:tabLst/>
              <a:defRPr sz="2100" b="0" i="0">
                <a:solidFill>
                  <a:srgbClr val="333D47"/>
                </a:solidFill>
                <a:latin typeface="Calibri Light" charset="0"/>
                <a:ea typeface="Calibri Light" charset="0"/>
                <a:cs typeface="Calibri Light" charset="0"/>
              </a:defRPr>
            </a:lvl2pPr>
            <a:lvl3pPr marL="1147763" marR="0" indent="-228600" algn="l" defTabSz="914400" rtl="0" eaLnBrk="1" fontAlgn="auto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 typeface="Arial" charset="0"/>
              <a:buChar char="•"/>
              <a:tabLst/>
              <a:defRPr sz="2100" b="0" i="0">
                <a:solidFill>
                  <a:srgbClr val="333D47"/>
                </a:solidFill>
                <a:latin typeface="Calibri Light" charset="0"/>
                <a:ea typeface="Calibri Light" charset="0"/>
                <a:cs typeface="Calibri Light" charset="0"/>
              </a:defRPr>
            </a:lvl3pPr>
            <a:lvl4pPr>
              <a:defRPr sz="2100" b="0" i="0">
                <a:latin typeface="Open Sans" charset="0"/>
                <a:ea typeface="Open Sans" charset="0"/>
                <a:cs typeface="Open Sans" charset="0"/>
              </a:defRPr>
            </a:lvl4pPr>
            <a:lvl5pPr>
              <a:defRPr sz="2100" b="0" i="0">
                <a:latin typeface="Open Sans" charset="0"/>
                <a:ea typeface="Open Sans" charset="0"/>
                <a:cs typeface="Open Sans" charset="0"/>
              </a:defRPr>
            </a:lvl5pPr>
          </a:lstStyle>
          <a:p>
            <a:pPr lvl="0"/>
            <a:r>
              <a:rPr lang="en-US"/>
              <a:t>Bullet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0"/>
            <a:r>
              <a:rPr lang="en-US"/>
              <a:t>Bullet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23" name="Text Placeholder 7"/>
          <p:cNvSpPr>
            <a:spLocks noGrp="1"/>
          </p:cNvSpPr>
          <p:nvPr>
            <p:ph type="body" sz="quarter" idx="18" hasCustomPrompt="1"/>
          </p:nvPr>
        </p:nvSpPr>
        <p:spPr>
          <a:xfrm>
            <a:off x="4691062" y="2069355"/>
            <a:ext cx="4195763" cy="4184096"/>
          </a:xfrm>
          <a:prstGeom prst="rect">
            <a:avLst/>
          </a:prstGeom>
        </p:spPr>
        <p:txBody>
          <a:bodyPr>
            <a:normAutofit/>
          </a:bodyPr>
          <a:lstStyle>
            <a:lvl1pPr marL="233363" indent="-228600">
              <a:spcBef>
                <a:spcPts val="300"/>
              </a:spcBef>
              <a:spcAft>
                <a:spcPts val="300"/>
              </a:spcAft>
              <a:buFont typeface="Arial" charset="0"/>
              <a:buChar char="•"/>
              <a:tabLst>
                <a:tab pos="1247775" algn="l"/>
              </a:tabLst>
              <a:defRPr sz="2100" b="0" i="0">
                <a:solidFill>
                  <a:srgbClr val="333D47"/>
                </a:solidFill>
                <a:latin typeface="Calibri Light" charset="0"/>
                <a:ea typeface="Calibri Light" charset="0"/>
                <a:cs typeface="Calibri Light" charset="0"/>
              </a:defRPr>
            </a:lvl1pPr>
            <a:lvl2pPr marL="687388" indent="-230188">
              <a:spcBef>
                <a:spcPts val="300"/>
              </a:spcBef>
              <a:spcAft>
                <a:spcPts val="300"/>
              </a:spcAft>
              <a:buFont typeface="Arial" charset="0"/>
              <a:buChar char="•"/>
              <a:tabLst/>
              <a:defRPr sz="2100" b="0" i="0">
                <a:solidFill>
                  <a:srgbClr val="333D47"/>
                </a:solidFill>
                <a:latin typeface="Calibri Light" charset="0"/>
                <a:ea typeface="Calibri Light" charset="0"/>
                <a:cs typeface="Calibri Light" charset="0"/>
              </a:defRPr>
            </a:lvl2pPr>
            <a:lvl3pPr marL="1147763" marR="0" indent="-228600" algn="l" defTabSz="914400" rtl="0" eaLnBrk="1" fontAlgn="auto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 typeface="Arial" charset="0"/>
              <a:buChar char="•"/>
              <a:tabLst/>
              <a:defRPr sz="2100" b="0" i="0">
                <a:solidFill>
                  <a:srgbClr val="333D47"/>
                </a:solidFill>
                <a:latin typeface="Calibri Light" charset="0"/>
                <a:ea typeface="Calibri Light" charset="0"/>
                <a:cs typeface="Calibri Light" charset="0"/>
              </a:defRPr>
            </a:lvl3pPr>
            <a:lvl4pPr>
              <a:defRPr sz="2100" b="0" i="0">
                <a:latin typeface="Open Sans" charset="0"/>
                <a:ea typeface="Open Sans" charset="0"/>
                <a:cs typeface="Open Sans" charset="0"/>
              </a:defRPr>
            </a:lvl4pPr>
            <a:lvl5pPr>
              <a:defRPr sz="2100" b="0" i="0">
                <a:latin typeface="Open Sans" charset="0"/>
                <a:ea typeface="Open Sans" charset="0"/>
                <a:cs typeface="Open Sans" charset="0"/>
              </a:defRPr>
            </a:lvl5pPr>
          </a:lstStyle>
          <a:p>
            <a:pPr lvl="0"/>
            <a:r>
              <a:rPr lang="en-US"/>
              <a:t>Bullet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0"/>
            <a:r>
              <a:rPr lang="en-US"/>
              <a:t>Bullet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098C4377-3F3A-AA45-8985-7AA39054DF2F}"/>
              </a:ext>
            </a:extLst>
          </p:cNvPr>
          <p:cNvSpPr/>
          <p:nvPr userDrawn="1"/>
        </p:nvSpPr>
        <p:spPr>
          <a:xfrm rot="10800000">
            <a:off x="-22860" y="0"/>
            <a:ext cx="9189720" cy="91440"/>
          </a:xfrm>
          <a:prstGeom prst="rect">
            <a:avLst/>
          </a:prstGeom>
          <a:gradFill>
            <a:gsLst>
              <a:gs pos="33000">
                <a:srgbClr val="35246C"/>
              </a:gs>
              <a:gs pos="100000">
                <a:srgbClr val="77236C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493EC522-04BE-1E46-9613-14F16F5A4B1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81522" y="6452244"/>
            <a:ext cx="2410752" cy="2730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l">
              <a:defRPr sz="900" b="0" i="0">
                <a:solidFill>
                  <a:schemeClr val="tx1">
                    <a:tint val="75000"/>
                  </a:schemeClr>
                </a:solidFill>
                <a:latin typeface="Calibri Light" charset="0"/>
                <a:ea typeface="Calibri Light" charset="0"/>
                <a:cs typeface="Calibri Light" charset="0"/>
              </a:defRPr>
            </a:lvl1pPr>
          </a:lstStyle>
          <a:p>
            <a:r>
              <a:rPr lang="en-US" dirty="0">
                <a:solidFill>
                  <a:srgbClr val="B5B4B4"/>
                </a:solidFill>
              </a:rPr>
              <a:t>GO TO INSERT &gt; HEADER &amp; FOOTER</a:t>
            </a:r>
          </a:p>
        </p:txBody>
      </p:sp>
      <p:sp>
        <p:nvSpPr>
          <p:cNvPr id="10" name="Slide Number Placeholder 2"/>
          <p:cNvSpPr>
            <a:spLocks noGrp="1"/>
          </p:cNvSpPr>
          <p:nvPr>
            <p:ph type="sldNum" sz="quarter" idx="4"/>
          </p:nvPr>
        </p:nvSpPr>
        <p:spPr>
          <a:xfrm>
            <a:off x="380571" y="6379500"/>
            <a:ext cx="41808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fld id="{C2DBD0CA-D6A9-49B5-8B34-3196A618157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18862986-A3B8-934D-8A8B-50FDCE26EA6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73291" y="320040"/>
            <a:ext cx="8562209" cy="606041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Text Slide with Bullet List #2</a:t>
            </a:r>
          </a:p>
        </p:txBody>
      </p:sp>
      <p:sp>
        <p:nvSpPr>
          <p:cNvPr id="14" name="Rectangle 2">
            <a:extLst>
              <a:ext uri="{FF2B5EF4-FFF2-40B4-BE49-F238E27FC236}">
                <a16:creationId xmlns:a16="http://schemas.microsoft.com/office/drawing/2014/main" id="{9FCF5C50-BE6E-184D-9EA9-1DE1F51EC7D7}"/>
              </a:ext>
            </a:extLst>
          </p:cNvPr>
          <p:cNvSpPr/>
          <p:nvPr userDrawn="1"/>
        </p:nvSpPr>
        <p:spPr>
          <a:xfrm>
            <a:off x="401515" y="1107267"/>
            <a:ext cx="379981" cy="62223"/>
          </a:xfrm>
          <a:custGeom>
            <a:avLst/>
            <a:gdLst>
              <a:gd name="connsiteX0" fmla="*/ 0 w 522486"/>
              <a:gd name="connsiteY0" fmla="*/ 0 h 77345"/>
              <a:gd name="connsiteX1" fmla="*/ 522486 w 522486"/>
              <a:gd name="connsiteY1" fmla="*/ 0 h 77345"/>
              <a:gd name="connsiteX2" fmla="*/ 522486 w 522486"/>
              <a:gd name="connsiteY2" fmla="*/ 77345 h 77345"/>
              <a:gd name="connsiteX3" fmla="*/ 0 w 522486"/>
              <a:gd name="connsiteY3" fmla="*/ 77345 h 77345"/>
              <a:gd name="connsiteX4" fmla="*/ 0 w 522486"/>
              <a:gd name="connsiteY4" fmla="*/ 0 h 77345"/>
              <a:gd name="connsiteX0" fmla="*/ 0 w 522486"/>
              <a:gd name="connsiteY0" fmla="*/ 0 h 77345"/>
              <a:gd name="connsiteX1" fmla="*/ 522486 w 522486"/>
              <a:gd name="connsiteY1" fmla="*/ 0 h 77345"/>
              <a:gd name="connsiteX2" fmla="*/ 462161 w 522486"/>
              <a:gd name="connsiteY2" fmla="*/ 77345 h 77345"/>
              <a:gd name="connsiteX3" fmla="*/ 0 w 522486"/>
              <a:gd name="connsiteY3" fmla="*/ 77345 h 77345"/>
              <a:gd name="connsiteX4" fmla="*/ 0 w 522486"/>
              <a:gd name="connsiteY4" fmla="*/ 0 h 77345"/>
              <a:gd name="connsiteX0" fmla="*/ 0 w 522486"/>
              <a:gd name="connsiteY0" fmla="*/ 0 h 77345"/>
              <a:gd name="connsiteX1" fmla="*/ 522486 w 522486"/>
              <a:gd name="connsiteY1" fmla="*/ 0 h 77345"/>
              <a:gd name="connsiteX2" fmla="*/ 481211 w 522486"/>
              <a:gd name="connsiteY2" fmla="*/ 77345 h 77345"/>
              <a:gd name="connsiteX3" fmla="*/ 0 w 522486"/>
              <a:gd name="connsiteY3" fmla="*/ 77345 h 77345"/>
              <a:gd name="connsiteX4" fmla="*/ 0 w 522486"/>
              <a:gd name="connsiteY4" fmla="*/ 0 h 77345"/>
              <a:gd name="connsiteX0" fmla="*/ 0 w 522486"/>
              <a:gd name="connsiteY0" fmla="*/ 0 h 77345"/>
              <a:gd name="connsiteX1" fmla="*/ 522486 w 522486"/>
              <a:gd name="connsiteY1" fmla="*/ 0 h 77345"/>
              <a:gd name="connsiteX2" fmla="*/ 487561 w 522486"/>
              <a:gd name="connsiteY2" fmla="*/ 77345 h 77345"/>
              <a:gd name="connsiteX3" fmla="*/ 0 w 522486"/>
              <a:gd name="connsiteY3" fmla="*/ 77345 h 77345"/>
              <a:gd name="connsiteX4" fmla="*/ 0 w 522486"/>
              <a:gd name="connsiteY4" fmla="*/ 0 h 77345"/>
              <a:gd name="connsiteX0" fmla="*/ 0 w 522486"/>
              <a:gd name="connsiteY0" fmla="*/ 0 h 77345"/>
              <a:gd name="connsiteX1" fmla="*/ 522486 w 522486"/>
              <a:gd name="connsiteY1" fmla="*/ 0 h 77345"/>
              <a:gd name="connsiteX2" fmla="*/ 506611 w 522486"/>
              <a:gd name="connsiteY2" fmla="*/ 77345 h 77345"/>
              <a:gd name="connsiteX3" fmla="*/ 0 w 522486"/>
              <a:gd name="connsiteY3" fmla="*/ 77345 h 77345"/>
              <a:gd name="connsiteX4" fmla="*/ 0 w 522486"/>
              <a:gd name="connsiteY4" fmla="*/ 0 h 77345"/>
              <a:gd name="connsiteX0" fmla="*/ 0 w 528836"/>
              <a:gd name="connsiteY0" fmla="*/ 0 h 77345"/>
              <a:gd name="connsiteX1" fmla="*/ 528836 w 528836"/>
              <a:gd name="connsiteY1" fmla="*/ 0 h 77345"/>
              <a:gd name="connsiteX2" fmla="*/ 506611 w 528836"/>
              <a:gd name="connsiteY2" fmla="*/ 77345 h 77345"/>
              <a:gd name="connsiteX3" fmla="*/ 0 w 528836"/>
              <a:gd name="connsiteY3" fmla="*/ 77345 h 77345"/>
              <a:gd name="connsiteX4" fmla="*/ 0 w 528836"/>
              <a:gd name="connsiteY4" fmla="*/ 0 h 77345"/>
              <a:gd name="connsiteX0" fmla="*/ 0 w 538361"/>
              <a:gd name="connsiteY0" fmla="*/ 0 h 77345"/>
              <a:gd name="connsiteX1" fmla="*/ 538361 w 538361"/>
              <a:gd name="connsiteY1" fmla="*/ 0 h 77345"/>
              <a:gd name="connsiteX2" fmla="*/ 506611 w 538361"/>
              <a:gd name="connsiteY2" fmla="*/ 77345 h 77345"/>
              <a:gd name="connsiteX3" fmla="*/ 0 w 538361"/>
              <a:gd name="connsiteY3" fmla="*/ 77345 h 77345"/>
              <a:gd name="connsiteX4" fmla="*/ 0 w 538361"/>
              <a:gd name="connsiteY4" fmla="*/ 0 h 77345"/>
              <a:gd name="connsiteX0" fmla="*/ 0 w 538361"/>
              <a:gd name="connsiteY0" fmla="*/ 0 h 77345"/>
              <a:gd name="connsiteX1" fmla="*/ 538361 w 538361"/>
              <a:gd name="connsiteY1" fmla="*/ 0 h 77345"/>
              <a:gd name="connsiteX2" fmla="*/ 522486 w 538361"/>
              <a:gd name="connsiteY2" fmla="*/ 77345 h 77345"/>
              <a:gd name="connsiteX3" fmla="*/ 0 w 538361"/>
              <a:gd name="connsiteY3" fmla="*/ 77345 h 77345"/>
              <a:gd name="connsiteX4" fmla="*/ 0 w 538361"/>
              <a:gd name="connsiteY4" fmla="*/ 0 h 77345"/>
              <a:gd name="connsiteX0" fmla="*/ 0 w 538361"/>
              <a:gd name="connsiteY0" fmla="*/ 0 h 77345"/>
              <a:gd name="connsiteX1" fmla="*/ 538361 w 538361"/>
              <a:gd name="connsiteY1" fmla="*/ 0 h 77345"/>
              <a:gd name="connsiteX2" fmla="*/ 519311 w 538361"/>
              <a:gd name="connsiteY2" fmla="*/ 77345 h 77345"/>
              <a:gd name="connsiteX3" fmla="*/ 0 w 538361"/>
              <a:gd name="connsiteY3" fmla="*/ 77345 h 77345"/>
              <a:gd name="connsiteX4" fmla="*/ 0 w 538361"/>
              <a:gd name="connsiteY4" fmla="*/ 0 h 77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8361" h="77345">
                <a:moveTo>
                  <a:pt x="0" y="0"/>
                </a:moveTo>
                <a:lnTo>
                  <a:pt x="538361" y="0"/>
                </a:lnTo>
                <a:lnTo>
                  <a:pt x="519311" y="77345"/>
                </a:lnTo>
                <a:lnTo>
                  <a:pt x="0" y="77345"/>
                </a:lnTo>
                <a:lnTo>
                  <a:pt x="0" y="0"/>
                </a:lnTo>
                <a:close/>
              </a:path>
            </a:pathLst>
          </a:custGeom>
          <a:solidFill>
            <a:srgbClr val="F5C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296">
          <p15:clr>
            <a:srgbClr val="FBAE40"/>
          </p15:clr>
        </p15:guide>
        <p15:guide id="2" pos="7464">
          <p15:clr>
            <a:srgbClr val="FBAE40"/>
          </p15:clr>
        </p15:guide>
        <p15:guide id="3" orient="horz" pos="1872" userDrawn="1">
          <p15:clr>
            <a:srgbClr val="FBAE40"/>
          </p15:clr>
        </p15:guide>
        <p15:guide id="4" pos="288" userDrawn="1">
          <p15:clr>
            <a:srgbClr val="FBAE40"/>
          </p15:clr>
        </p15:guide>
        <p15:guide id="5" pos="4728">
          <p15:clr>
            <a:srgbClr val="FBAE40"/>
          </p15:clr>
        </p15:guide>
        <p15:guide id="6" pos="3940" userDrawn="1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estions -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82621B9A-BD52-4A4A-8262-E2AB09BDA51B}"/>
              </a:ext>
            </a:extLst>
          </p:cNvPr>
          <p:cNvSpPr txBox="1">
            <a:spLocks/>
          </p:cNvSpPr>
          <p:nvPr userDrawn="1"/>
        </p:nvSpPr>
        <p:spPr>
          <a:xfrm>
            <a:off x="288348" y="2967173"/>
            <a:ext cx="8567304" cy="844184"/>
          </a:xfrm>
          <a:prstGeom prst="rect">
            <a:avLst/>
          </a:prstGeom>
          <a:solidFill>
            <a:schemeClr val="bg1"/>
          </a:solidFill>
        </p:spPr>
        <p:txBody>
          <a:bodyPr vert="horz" wrap="square" lIns="0" tIns="0" rIns="0" bIns="0" rtlCol="0" anchor="b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ts val="5020"/>
              </a:lnSpc>
              <a:tabLst>
                <a:tab pos="1247775" algn="l"/>
              </a:tabLst>
            </a:pPr>
            <a:r>
              <a:rPr lang="en-US" sz="6600" b="0" i="0" dirty="0">
                <a:solidFill>
                  <a:srgbClr val="2E2161"/>
                </a:solidFill>
                <a:latin typeface="Calibri Light" charset="0"/>
                <a:ea typeface="Calibri Light" charset="0"/>
                <a:cs typeface="Calibri Light" charset="0"/>
              </a:rPr>
              <a:t>QUESTIONS?</a:t>
            </a:r>
            <a:endParaRPr lang="en-US" sz="6600" b="0" i="0" baseline="30000" dirty="0">
              <a:solidFill>
                <a:srgbClr val="2E2161"/>
              </a:solidFill>
              <a:latin typeface="Calibri Light" charset="0"/>
              <a:ea typeface="Calibri Light" charset="0"/>
              <a:cs typeface="Calibri Light" charset="0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E9311512-39E5-CA48-8125-CE0D61FF9BAB}"/>
              </a:ext>
            </a:extLst>
          </p:cNvPr>
          <p:cNvGrpSpPr/>
          <p:nvPr userDrawn="1"/>
        </p:nvGrpSpPr>
        <p:grpSpPr>
          <a:xfrm>
            <a:off x="4366746" y="3995858"/>
            <a:ext cx="485665" cy="62223"/>
            <a:chOff x="5960343" y="3683949"/>
            <a:chExt cx="647553" cy="62223"/>
          </a:xfrm>
        </p:grpSpPr>
        <p:sp>
          <p:nvSpPr>
            <p:cNvPr id="7" name="Rectangle 2">
              <a:extLst>
                <a:ext uri="{FF2B5EF4-FFF2-40B4-BE49-F238E27FC236}">
                  <a16:creationId xmlns:a16="http://schemas.microsoft.com/office/drawing/2014/main" id="{B98C188C-DE36-574C-8F61-AF3C0AB2D659}"/>
                </a:ext>
              </a:extLst>
            </p:cNvPr>
            <p:cNvSpPr/>
            <p:nvPr/>
          </p:nvSpPr>
          <p:spPr>
            <a:xfrm>
              <a:off x="6101255" y="3683949"/>
              <a:ext cx="506641" cy="62223"/>
            </a:xfrm>
            <a:custGeom>
              <a:avLst/>
              <a:gdLst>
                <a:gd name="connsiteX0" fmla="*/ 0 w 522486"/>
                <a:gd name="connsiteY0" fmla="*/ 0 h 77345"/>
                <a:gd name="connsiteX1" fmla="*/ 522486 w 522486"/>
                <a:gd name="connsiteY1" fmla="*/ 0 h 77345"/>
                <a:gd name="connsiteX2" fmla="*/ 522486 w 522486"/>
                <a:gd name="connsiteY2" fmla="*/ 77345 h 77345"/>
                <a:gd name="connsiteX3" fmla="*/ 0 w 522486"/>
                <a:gd name="connsiteY3" fmla="*/ 77345 h 77345"/>
                <a:gd name="connsiteX4" fmla="*/ 0 w 522486"/>
                <a:gd name="connsiteY4" fmla="*/ 0 h 77345"/>
                <a:gd name="connsiteX0" fmla="*/ 0 w 522486"/>
                <a:gd name="connsiteY0" fmla="*/ 0 h 77345"/>
                <a:gd name="connsiteX1" fmla="*/ 522486 w 522486"/>
                <a:gd name="connsiteY1" fmla="*/ 0 h 77345"/>
                <a:gd name="connsiteX2" fmla="*/ 462161 w 522486"/>
                <a:gd name="connsiteY2" fmla="*/ 77345 h 77345"/>
                <a:gd name="connsiteX3" fmla="*/ 0 w 522486"/>
                <a:gd name="connsiteY3" fmla="*/ 77345 h 77345"/>
                <a:gd name="connsiteX4" fmla="*/ 0 w 522486"/>
                <a:gd name="connsiteY4" fmla="*/ 0 h 77345"/>
                <a:gd name="connsiteX0" fmla="*/ 0 w 522486"/>
                <a:gd name="connsiteY0" fmla="*/ 0 h 77345"/>
                <a:gd name="connsiteX1" fmla="*/ 522486 w 522486"/>
                <a:gd name="connsiteY1" fmla="*/ 0 h 77345"/>
                <a:gd name="connsiteX2" fmla="*/ 481211 w 522486"/>
                <a:gd name="connsiteY2" fmla="*/ 77345 h 77345"/>
                <a:gd name="connsiteX3" fmla="*/ 0 w 522486"/>
                <a:gd name="connsiteY3" fmla="*/ 77345 h 77345"/>
                <a:gd name="connsiteX4" fmla="*/ 0 w 522486"/>
                <a:gd name="connsiteY4" fmla="*/ 0 h 77345"/>
                <a:gd name="connsiteX0" fmla="*/ 0 w 522486"/>
                <a:gd name="connsiteY0" fmla="*/ 0 h 77345"/>
                <a:gd name="connsiteX1" fmla="*/ 522486 w 522486"/>
                <a:gd name="connsiteY1" fmla="*/ 0 h 77345"/>
                <a:gd name="connsiteX2" fmla="*/ 487561 w 522486"/>
                <a:gd name="connsiteY2" fmla="*/ 77345 h 77345"/>
                <a:gd name="connsiteX3" fmla="*/ 0 w 522486"/>
                <a:gd name="connsiteY3" fmla="*/ 77345 h 77345"/>
                <a:gd name="connsiteX4" fmla="*/ 0 w 522486"/>
                <a:gd name="connsiteY4" fmla="*/ 0 h 77345"/>
                <a:gd name="connsiteX0" fmla="*/ 0 w 522486"/>
                <a:gd name="connsiteY0" fmla="*/ 0 h 77345"/>
                <a:gd name="connsiteX1" fmla="*/ 522486 w 522486"/>
                <a:gd name="connsiteY1" fmla="*/ 0 h 77345"/>
                <a:gd name="connsiteX2" fmla="*/ 506611 w 522486"/>
                <a:gd name="connsiteY2" fmla="*/ 77345 h 77345"/>
                <a:gd name="connsiteX3" fmla="*/ 0 w 522486"/>
                <a:gd name="connsiteY3" fmla="*/ 77345 h 77345"/>
                <a:gd name="connsiteX4" fmla="*/ 0 w 522486"/>
                <a:gd name="connsiteY4" fmla="*/ 0 h 77345"/>
                <a:gd name="connsiteX0" fmla="*/ 0 w 528836"/>
                <a:gd name="connsiteY0" fmla="*/ 0 h 77345"/>
                <a:gd name="connsiteX1" fmla="*/ 528836 w 528836"/>
                <a:gd name="connsiteY1" fmla="*/ 0 h 77345"/>
                <a:gd name="connsiteX2" fmla="*/ 506611 w 528836"/>
                <a:gd name="connsiteY2" fmla="*/ 77345 h 77345"/>
                <a:gd name="connsiteX3" fmla="*/ 0 w 528836"/>
                <a:gd name="connsiteY3" fmla="*/ 77345 h 77345"/>
                <a:gd name="connsiteX4" fmla="*/ 0 w 528836"/>
                <a:gd name="connsiteY4" fmla="*/ 0 h 77345"/>
                <a:gd name="connsiteX0" fmla="*/ 0 w 538361"/>
                <a:gd name="connsiteY0" fmla="*/ 0 h 77345"/>
                <a:gd name="connsiteX1" fmla="*/ 538361 w 538361"/>
                <a:gd name="connsiteY1" fmla="*/ 0 h 77345"/>
                <a:gd name="connsiteX2" fmla="*/ 506611 w 538361"/>
                <a:gd name="connsiteY2" fmla="*/ 77345 h 77345"/>
                <a:gd name="connsiteX3" fmla="*/ 0 w 538361"/>
                <a:gd name="connsiteY3" fmla="*/ 77345 h 77345"/>
                <a:gd name="connsiteX4" fmla="*/ 0 w 538361"/>
                <a:gd name="connsiteY4" fmla="*/ 0 h 77345"/>
                <a:gd name="connsiteX0" fmla="*/ 0 w 538361"/>
                <a:gd name="connsiteY0" fmla="*/ 0 h 77345"/>
                <a:gd name="connsiteX1" fmla="*/ 538361 w 538361"/>
                <a:gd name="connsiteY1" fmla="*/ 0 h 77345"/>
                <a:gd name="connsiteX2" fmla="*/ 522486 w 538361"/>
                <a:gd name="connsiteY2" fmla="*/ 77345 h 77345"/>
                <a:gd name="connsiteX3" fmla="*/ 0 w 538361"/>
                <a:gd name="connsiteY3" fmla="*/ 77345 h 77345"/>
                <a:gd name="connsiteX4" fmla="*/ 0 w 538361"/>
                <a:gd name="connsiteY4" fmla="*/ 0 h 77345"/>
                <a:gd name="connsiteX0" fmla="*/ 0 w 538361"/>
                <a:gd name="connsiteY0" fmla="*/ 0 h 77345"/>
                <a:gd name="connsiteX1" fmla="*/ 538361 w 538361"/>
                <a:gd name="connsiteY1" fmla="*/ 0 h 77345"/>
                <a:gd name="connsiteX2" fmla="*/ 519311 w 538361"/>
                <a:gd name="connsiteY2" fmla="*/ 77345 h 77345"/>
                <a:gd name="connsiteX3" fmla="*/ 0 w 538361"/>
                <a:gd name="connsiteY3" fmla="*/ 77345 h 77345"/>
                <a:gd name="connsiteX4" fmla="*/ 0 w 538361"/>
                <a:gd name="connsiteY4" fmla="*/ 0 h 773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361" h="77345">
                  <a:moveTo>
                    <a:pt x="0" y="0"/>
                  </a:moveTo>
                  <a:lnTo>
                    <a:pt x="538361" y="0"/>
                  </a:lnTo>
                  <a:lnTo>
                    <a:pt x="519311" y="77345"/>
                  </a:lnTo>
                  <a:lnTo>
                    <a:pt x="0" y="773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5C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8" name="Rectangle 2">
              <a:extLst>
                <a:ext uri="{FF2B5EF4-FFF2-40B4-BE49-F238E27FC236}">
                  <a16:creationId xmlns:a16="http://schemas.microsoft.com/office/drawing/2014/main" id="{DE6A539C-A32B-384F-B5C5-92C3FC309497}"/>
                </a:ext>
              </a:extLst>
            </p:cNvPr>
            <p:cNvSpPr/>
            <p:nvPr/>
          </p:nvSpPr>
          <p:spPr>
            <a:xfrm rot="10800000" flipV="1">
              <a:off x="5960343" y="3683949"/>
              <a:ext cx="506641" cy="62223"/>
            </a:xfrm>
            <a:custGeom>
              <a:avLst/>
              <a:gdLst>
                <a:gd name="connsiteX0" fmla="*/ 0 w 522486"/>
                <a:gd name="connsiteY0" fmla="*/ 0 h 77345"/>
                <a:gd name="connsiteX1" fmla="*/ 522486 w 522486"/>
                <a:gd name="connsiteY1" fmla="*/ 0 h 77345"/>
                <a:gd name="connsiteX2" fmla="*/ 522486 w 522486"/>
                <a:gd name="connsiteY2" fmla="*/ 77345 h 77345"/>
                <a:gd name="connsiteX3" fmla="*/ 0 w 522486"/>
                <a:gd name="connsiteY3" fmla="*/ 77345 h 77345"/>
                <a:gd name="connsiteX4" fmla="*/ 0 w 522486"/>
                <a:gd name="connsiteY4" fmla="*/ 0 h 77345"/>
                <a:gd name="connsiteX0" fmla="*/ 0 w 522486"/>
                <a:gd name="connsiteY0" fmla="*/ 0 h 77345"/>
                <a:gd name="connsiteX1" fmla="*/ 522486 w 522486"/>
                <a:gd name="connsiteY1" fmla="*/ 0 h 77345"/>
                <a:gd name="connsiteX2" fmla="*/ 462161 w 522486"/>
                <a:gd name="connsiteY2" fmla="*/ 77345 h 77345"/>
                <a:gd name="connsiteX3" fmla="*/ 0 w 522486"/>
                <a:gd name="connsiteY3" fmla="*/ 77345 h 77345"/>
                <a:gd name="connsiteX4" fmla="*/ 0 w 522486"/>
                <a:gd name="connsiteY4" fmla="*/ 0 h 77345"/>
                <a:gd name="connsiteX0" fmla="*/ 0 w 522486"/>
                <a:gd name="connsiteY0" fmla="*/ 0 h 77345"/>
                <a:gd name="connsiteX1" fmla="*/ 522486 w 522486"/>
                <a:gd name="connsiteY1" fmla="*/ 0 h 77345"/>
                <a:gd name="connsiteX2" fmla="*/ 481211 w 522486"/>
                <a:gd name="connsiteY2" fmla="*/ 77345 h 77345"/>
                <a:gd name="connsiteX3" fmla="*/ 0 w 522486"/>
                <a:gd name="connsiteY3" fmla="*/ 77345 h 77345"/>
                <a:gd name="connsiteX4" fmla="*/ 0 w 522486"/>
                <a:gd name="connsiteY4" fmla="*/ 0 h 77345"/>
                <a:gd name="connsiteX0" fmla="*/ 0 w 522486"/>
                <a:gd name="connsiteY0" fmla="*/ 0 h 77345"/>
                <a:gd name="connsiteX1" fmla="*/ 522486 w 522486"/>
                <a:gd name="connsiteY1" fmla="*/ 0 h 77345"/>
                <a:gd name="connsiteX2" fmla="*/ 487561 w 522486"/>
                <a:gd name="connsiteY2" fmla="*/ 77345 h 77345"/>
                <a:gd name="connsiteX3" fmla="*/ 0 w 522486"/>
                <a:gd name="connsiteY3" fmla="*/ 77345 h 77345"/>
                <a:gd name="connsiteX4" fmla="*/ 0 w 522486"/>
                <a:gd name="connsiteY4" fmla="*/ 0 h 77345"/>
                <a:gd name="connsiteX0" fmla="*/ 0 w 522486"/>
                <a:gd name="connsiteY0" fmla="*/ 0 h 77345"/>
                <a:gd name="connsiteX1" fmla="*/ 522486 w 522486"/>
                <a:gd name="connsiteY1" fmla="*/ 0 h 77345"/>
                <a:gd name="connsiteX2" fmla="*/ 506611 w 522486"/>
                <a:gd name="connsiteY2" fmla="*/ 77345 h 77345"/>
                <a:gd name="connsiteX3" fmla="*/ 0 w 522486"/>
                <a:gd name="connsiteY3" fmla="*/ 77345 h 77345"/>
                <a:gd name="connsiteX4" fmla="*/ 0 w 522486"/>
                <a:gd name="connsiteY4" fmla="*/ 0 h 77345"/>
                <a:gd name="connsiteX0" fmla="*/ 0 w 528836"/>
                <a:gd name="connsiteY0" fmla="*/ 0 h 77345"/>
                <a:gd name="connsiteX1" fmla="*/ 528836 w 528836"/>
                <a:gd name="connsiteY1" fmla="*/ 0 h 77345"/>
                <a:gd name="connsiteX2" fmla="*/ 506611 w 528836"/>
                <a:gd name="connsiteY2" fmla="*/ 77345 h 77345"/>
                <a:gd name="connsiteX3" fmla="*/ 0 w 528836"/>
                <a:gd name="connsiteY3" fmla="*/ 77345 h 77345"/>
                <a:gd name="connsiteX4" fmla="*/ 0 w 528836"/>
                <a:gd name="connsiteY4" fmla="*/ 0 h 77345"/>
                <a:gd name="connsiteX0" fmla="*/ 0 w 538361"/>
                <a:gd name="connsiteY0" fmla="*/ 0 h 77345"/>
                <a:gd name="connsiteX1" fmla="*/ 538361 w 538361"/>
                <a:gd name="connsiteY1" fmla="*/ 0 h 77345"/>
                <a:gd name="connsiteX2" fmla="*/ 506611 w 538361"/>
                <a:gd name="connsiteY2" fmla="*/ 77345 h 77345"/>
                <a:gd name="connsiteX3" fmla="*/ 0 w 538361"/>
                <a:gd name="connsiteY3" fmla="*/ 77345 h 77345"/>
                <a:gd name="connsiteX4" fmla="*/ 0 w 538361"/>
                <a:gd name="connsiteY4" fmla="*/ 0 h 77345"/>
                <a:gd name="connsiteX0" fmla="*/ 0 w 538361"/>
                <a:gd name="connsiteY0" fmla="*/ 0 h 77345"/>
                <a:gd name="connsiteX1" fmla="*/ 538361 w 538361"/>
                <a:gd name="connsiteY1" fmla="*/ 0 h 77345"/>
                <a:gd name="connsiteX2" fmla="*/ 522486 w 538361"/>
                <a:gd name="connsiteY2" fmla="*/ 77345 h 77345"/>
                <a:gd name="connsiteX3" fmla="*/ 0 w 538361"/>
                <a:gd name="connsiteY3" fmla="*/ 77345 h 77345"/>
                <a:gd name="connsiteX4" fmla="*/ 0 w 538361"/>
                <a:gd name="connsiteY4" fmla="*/ 0 h 77345"/>
                <a:gd name="connsiteX0" fmla="*/ 0 w 538361"/>
                <a:gd name="connsiteY0" fmla="*/ 0 h 77345"/>
                <a:gd name="connsiteX1" fmla="*/ 538361 w 538361"/>
                <a:gd name="connsiteY1" fmla="*/ 0 h 77345"/>
                <a:gd name="connsiteX2" fmla="*/ 519311 w 538361"/>
                <a:gd name="connsiteY2" fmla="*/ 77345 h 77345"/>
                <a:gd name="connsiteX3" fmla="*/ 0 w 538361"/>
                <a:gd name="connsiteY3" fmla="*/ 77345 h 77345"/>
                <a:gd name="connsiteX4" fmla="*/ 0 w 538361"/>
                <a:gd name="connsiteY4" fmla="*/ 0 h 773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361" h="77345">
                  <a:moveTo>
                    <a:pt x="0" y="0"/>
                  </a:moveTo>
                  <a:lnTo>
                    <a:pt x="538361" y="0"/>
                  </a:lnTo>
                  <a:lnTo>
                    <a:pt x="519311" y="77345"/>
                  </a:lnTo>
                  <a:lnTo>
                    <a:pt x="0" y="773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5C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9" name="Rectangle 8">
            <a:extLst>
              <a:ext uri="{FF2B5EF4-FFF2-40B4-BE49-F238E27FC236}">
                <a16:creationId xmlns:a16="http://schemas.microsoft.com/office/drawing/2014/main" id="{098C4377-3F3A-AA45-8985-7AA39054DF2F}"/>
              </a:ext>
            </a:extLst>
          </p:cNvPr>
          <p:cNvSpPr/>
          <p:nvPr userDrawn="1"/>
        </p:nvSpPr>
        <p:spPr>
          <a:xfrm rot="10800000">
            <a:off x="-22860" y="0"/>
            <a:ext cx="9189720" cy="91440"/>
          </a:xfrm>
          <a:prstGeom prst="rect">
            <a:avLst/>
          </a:prstGeom>
          <a:gradFill>
            <a:gsLst>
              <a:gs pos="33000">
                <a:srgbClr val="35246C"/>
              </a:gs>
              <a:gs pos="100000">
                <a:srgbClr val="77236C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pos="3840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 -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82621B9A-BD52-4A4A-8262-E2AB09BDA51B}"/>
              </a:ext>
            </a:extLst>
          </p:cNvPr>
          <p:cNvSpPr txBox="1">
            <a:spLocks/>
          </p:cNvSpPr>
          <p:nvPr userDrawn="1"/>
        </p:nvSpPr>
        <p:spPr>
          <a:xfrm>
            <a:off x="288348" y="2967173"/>
            <a:ext cx="8567304" cy="844184"/>
          </a:xfrm>
          <a:prstGeom prst="rect">
            <a:avLst/>
          </a:prstGeom>
          <a:solidFill>
            <a:schemeClr val="bg1"/>
          </a:solidFill>
        </p:spPr>
        <p:txBody>
          <a:bodyPr vert="horz" wrap="square" lIns="0" tIns="0" rIns="0" bIns="0" rtlCol="0" anchor="b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ts val="5020"/>
              </a:lnSpc>
              <a:tabLst>
                <a:tab pos="1247775" algn="l"/>
              </a:tabLst>
            </a:pPr>
            <a:r>
              <a:rPr lang="en-US" sz="6600" b="0" i="0" dirty="0">
                <a:solidFill>
                  <a:srgbClr val="2E2161"/>
                </a:solidFill>
                <a:latin typeface="Calibri Light" charset="0"/>
                <a:ea typeface="Calibri Light" charset="0"/>
                <a:cs typeface="Calibri Light" charset="0"/>
              </a:rPr>
              <a:t>THANK YOU</a:t>
            </a:r>
            <a:endParaRPr lang="en-US" sz="6600" b="0" i="0" baseline="30000" dirty="0">
              <a:solidFill>
                <a:srgbClr val="2E2161"/>
              </a:solidFill>
              <a:latin typeface="Calibri Light" charset="0"/>
              <a:ea typeface="Calibri Light" charset="0"/>
              <a:cs typeface="Calibri Light" charset="0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E9311512-39E5-CA48-8125-CE0D61FF9BAB}"/>
              </a:ext>
            </a:extLst>
          </p:cNvPr>
          <p:cNvGrpSpPr/>
          <p:nvPr userDrawn="1"/>
        </p:nvGrpSpPr>
        <p:grpSpPr>
          <a:xfrm>
            <a:off x="4366746" y="3995858"/>
            <a:ext cx="485665" cy="62223"/>
            <a:chOff x="5960343" y="3683949"/>
            <a:chExt cx="647553" cy="62223"/>
          </a:xfrm>
        </p:grpSpPr>
        <p:sp>
          <p:nvSpPr>
            <p:cNvPr id="7" name="Rectangle 2">
              <a:extLst>
                <a:ext uri="{FF2B5EF4-FFF2-40B4-BE49-F238E27FC236}">
                  <a16:creationId xmlns:a16="http://schemas.microsoft.com/office/drawing/2014/main" id="{B98C188C-DE36-574C-8F61-AF3C0AB2D659}"/>
                </a:ext>
              </a:extLst>
            </p:cNvPr>
            <p:cNvSpPr/>
            <p:nvPr/>
          </p:nvSpPr>
          <p:spPr>
            <a:xfrm>
              <a:off x="6101255" y="3683949"/>
              <a:ext cx="506641" cy="62223"/>
            </a:xfrm>
            <a:custGeom>
              <a:avLst/>
              <a:gdLst>
                <a:gd name="connsiteX0" fmla="*/ 0 w 522486"/>
                <a:gd name="connsiteY0" fmla="*/ 0 h 77345"/>
                <a:gd name="connsiteX1" fmla="*/ 522486 w 522486"/>
                <a:gd name="connsiteY1" fmla="*/ 0 h 77345"/>
                <a:gd name="connsiteX2" fmla="*/ 522486 w 522486"/>
                <a:gd name="connsiteY2" fmla="*/ 77345 h 77345"/>
                <a:gd name="connsiteX3" fmla="*/ 0 w 522486"/>
                <a:gd name="connsiteY3" fmla="*/ 77345 h 77345"/>
                <a:gd name="connsiteX4" fmla="*/ 0 w 522486"/>
                <a:gd name="connsiteY4" fmla="*/ 0 h 77345"/>
                <a:gd name="connsiteX0" fmla="*/ 0 w 522486"/>
                <a:gd name="connsiteY0" fmla="*/ 0 h 77345"/>
                <a:gd name="connsiteX1" fmla="*/ 522486 w 522486"/>
                <a:gd name="connsiteY1" fmla="*/ 0 h 77345"/>
                <a:gd name="connsiteX2" fmla="*/ 462161 w 522486"/>
                <a:gd name="connsiteY2" fmla="*/ 77345 h 77345"/>
                <a:gd name="connsiteX3" fmla="*/ 0 w 522486"/>
                <a:gd name="connsiteY3" fmla="*/ 77345 h 77345"/>
                <a:gd name="connsiteX4" fmla="*/ 0 w 522486"/>
                <a:gd name="connsiteY4" fmla="*/ 0 h 77345"/>
                <a:gd name="connsiteX0" fmla="*/ 0 w 522486"/>
                <a:gd name="connsiteY0" fmla="*/ 0 h 77345"/>
                <a:gd name="connsiteX1" fmla="*/ 522486 w 522486"/>
                <a:gd name="connsiteY1" fmla="*/ 0 h 77345"/>
                <a:gd name="connsiteX2" fmla="*/ 481211 w 522486"/>
                <a:gd name="connsiteY2" fmla="*/ 77345 h 77345"/>
                <a:gd name="connsiteX3" fmla="*/ 0 w 522486"/>
                <a:gd name="connsiteY3" fmla="*/ 77345 h 77345"/>
                <a:gd name="connsiteX4" fmla="*/ 0 w 522486"/>
                <a:gd name="connsiteY4" fmla="*/ 0 h 77345"/>
                <a:gd name="connsiteX0" fmla="*/ 0 w 522486"/>
                <a:gd name="connsiteY0" fmla="*/ 0 h 77345"/>
                <a:gd name="connsiteX1" fmla="*/ 522486 w 522486"/>
                <a:gd name="connsiteY1" fmla="*/ 0 h 77345"/>
                <a:gd name="connsiteX2" fmla="*/ 487561 w 522486"/>
                <a:gd name="connsiteY2" fmla="*/ 77345 h 77345"/>
                <a:gd name="connsiteX3" fmla="*/ 0 w 522486"/>
                <a:gd name="connsiteY3" fmla="*/ 77345 h 77345"/>
                <a:gd name="connsiteX4" fmla="*/ 0 w 522486"/>
                <a:gd name="connsiteY4" fmla="*/ 0 h 77345"/>
                <a:gd name="connsiteX0" fmla="*/ 0 w 522486"/>
                <a:gd name="connsiteY0" fmla="*/ 0 h 77345"/>
                <a:gd name="connsiteX1" fmla="*/ 522486 w 522486"/>
                <a:gd name="connsiteY1" fmla="*/ 0 h 77345"/>
                <a:gd name="connsiteX2" fmla="*/ 506611 w 522486"/>
                <a:gd name="connsiteY2" fmla="*/ 77345 h 77345"/>
                <a:gd name="connsiteX3" fmla="*/ 0 w 522486"/>
                <a:gd name="connsiteY3" fmla="*/ 77345 h 77345"/>
                <a:gd name="connsiteX4" fmla="*/ 0 w 522486"/>
                <a:gd name="connsiteY4" fmla="*/ 0 h 77345"/>
                <a:gd name="connsiteX0" fmla="*/ 0 w 528836"/>
                <a:gd name="connsiteY0" fmla="*/ 0 h 77345"/>
                <a:gd name="connsiteX1" fmla="*/ 528836 w 528836"/>
                <a:gd name="connsiteY1" fmla="*/ 0 h 77345"/>
                <a:gd name="connsiteX2" fmla="*/ 506611 w 528836"/>
                <a:gd name="connsiteY2" fmla="*/ 77345 h 77345"/>
                <a:gd name="connsiteX3" fmla="*/ 0 w 528836"/>
                <a:gd name="connsiteY3" fmla="*/ 77345 h 77345"/>
                <a:gd name="connsiteX4" fmla="*/ 0 w 528836"/>
                <a:gd name="connsiteY4" fmla="*/ 0 h 77345"/>
                <a:gd name="connsiteX0" fmla="*/ 0 w 538361"/>
                <a:gd name="connsiteY0" fmla="*/ 0 h 77345"/>
                <a:gd name="connsiteX1" fmla="*/ 538361 w 538361"/>
                <a:gd name="connsiteY1" fmla="*/ 0 h 77345"/>
                <a:gd name="connsiteX2" fmla="*/ 506611 w 538361"/>
                <a:gd name="connsiteY2" fmla="*/ 77345 h 77345"/>
                <a:gd name="connsiteX3" fmla="*/ 0 w 538361"/>
                <a:gd name="connsiteY3" fmla="*/ 77345 h 77345"/>
                <a:gd name="connsiteX4" fmla="*/ 0 w 538361"/>
                <a:gd name="connsiteY4" fmla="*/ 0 h 77345"/>
                <a:gd name="connsiteX0" fmla="*/ 0 w 538361"/>
                <a:gd name="connsiteY0" fmla="*/ 0 h 77345"/>
                <a:gd name="connsiteX1" fmla="*/ 538361 w 538361"/>
                <a:gd name="connsiteY1" fmla="*/ 0 h 77345"/>
                <a:gd name="connsiteX2" fmla="*/ 522486 w 538361"/>
                <a:gd name="connsiteY2" fmla="*/ 77345 h 77345"/>
                <a:gd name="connsiteX3" fmla="*/ 0 w 538361"/>
                <a:gd name="connsiteY3" fmla="*/ 77345 h 77345"/>
                <a:gd name="connsiteX4" fmla="*/ 0 w 538361"/>
                <a:gd name="connsiteY4" fmla="*/ 0 h 77345"/>
                <a:gd name="connsiteX0" fmla="*/ 0 w 538361"/>
                <a:gd name="connsiteY0" fmla="*/ 0 h 77345"/>
                <a:gd name="connsiteX1" fmla="*/ 538361 w 538361"/>
                <a:gd name="connsiteY1" fmla="*/ 0 h 77345"/>
                <a:gd name="connsiteX2" fmla="*/ 519311 w 538361"/>
                <a:gd name="connsiteY2" fmla="*/ 77345 h 77345"/>
                <a:gd name="connsiteX3" fmla="*/ 0 w 538361"/>
                <a:gd name="connsiteY3" fmla="*/ 77345 h 77345"/>
                <a:gd name="connsiteX4" fmla="*/ 0 w 538361"/>
                <a:gd name="connsiteY4" fmla="*/ 0 h 773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361" h="77345">
                  <a:moveTo>
                    <a:pt x="0" y="0"/>
                  </a:moveTo>
                  <a:lnTo>
                    <a:pt x="538361" y="0"/>
                  </a:lnTo>
                  <a:lnTo>
                    <a:pt x="519311" y="77345"/>
                  </a:lnTo>
                  <a:lnTo>
                    <a:pt x="0" y="773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5C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8" name="Rectangle 2">
              <a:extLst>
                <a:ext uri="{FF2B5EF4-FFF2-40B4-BE49-F238E27FC236}">
                  <a16:creationId xmlns:a16="http://schemas.microsoft.com/office/drawing/2014/main" id="{DE6A539C-A32B-384F-B5C5-92C3FC309497}"/>
                </a:ext>
              </a:extLst>
            </p:cNvPr>
            <p:cNvSpPr/>
            <p:nvPr/>
          </p:nvSpPr>
          <p:spPr>
            <a:xfrm rot="10800000" flipV="1">
              <a:off x="5960343" y="3683949"/>
              <a:ext cx="506641" cy="62223"/>
            </a:xfrm>
            <a:custGeom>
              <a:avLst/>
              <a:gdLst>
                <a:gd name="connsiteX0" fmla="*/ 0 w 522486"/>
                <a:gd name="connsiteY0" fmla="*/ 0 h 77345"/>
                <a:gd name="connsiteX1" fmla="*/ 522486 w 522486"/>
                <a:gd name="connsiteY1" fmla="*/ 0 h 77345"/>
                <a:gd name="connsiteX2" fmla="*/ 522486 w 522486"/>
                <a:gd name="connsiteY2" fmla="*/ 77345 h 77345"/>
                <a:gd name="connsiteX3" fmla="*/ 0 w 522486"/>
                <a:gd name="connsiteY3" fmla="*/ 77345 h 77345"/>
                <a:gd name="connsiteX4" fmla="*/ 0 w 522486"/>
                <a:gd name="connsiteY4" fmla="*/ 0 h 77345"/>
                <a:gd name="connsiteX0" fmla="*/ 0 w 522486"/>
                <a:gd name="connsiteY0" fmla="*/ 0 h 77345"/>
                <a:gd name="connsiteX1" fmla="*/ 522486 w 522486"/>
                <a:gd name="connsiteY1" fmla="*/ 0 h 77345"/>
                <a:gd name="connsiteX2" fmla="*/ 462161 w 522486"/>
                <a:gd name="connsiteY2" fmla="*/ 77345 h 77345"/>
                <a:gd name="connsiteX3" fmla="*/ 0 w 522486"/>
                <a:gd name="connsiteY3" fmla="*/ 77345 h 77345"/>
                <a:gd name="connsiteX4" fmla="*/ 0 w 522486"/>
                <a:gd name="connsiteY4" fmla="*/ 0 h 77345"/>
                <a:gd name="connsiteX0" fmla="*/ 0 w 522486"/>
                <a:gd name="connsiteY0" fmla="*/ 0 h 77345"/>
                <a:gd name="connsiteX1" fmla="*/ 522486 w 522486"/>
                <a:gd name="connsiteY1" fmla="*/ 0 h 77345"/>
                <a:gd name="connsiteX2" fmla="*/ 481211 w 522486"/>
                <a:gd name="connsiteY2" fmla="*/ 77345 h 77345"/>
                <a:gd name="connsiteX3" fmla="*/ 0 w 522486"/>
                <a:gd name="connsiteY3" fmla="*/ 77345 h 77345"/>
                <a:gd name="connsiteX4" fmla="*/ 0 w 522486"/>
                <a:gd name="connsiteY4" fmla="*/ 0 h 77345"/>
                <a:gd name="connsiteX0" fmla="*/ 0 w 522486"/>
                <a:gd name="connsiteY0" fmla="*/ 0 h 77345"/>
                <a:gd name="connsiteX1" fmla="*/ 522486 w 522486"/>
                <a:gd name="connsiteY1" fmla="*/ 0 h 77345"/>
                <a:gd name="connsiteX2" fmla="*/ 487561 w 522486"/>
                <a:gd name="connsiteY2" fmla="*/ 77345 h 77345"/>
                <a:gd name="connsiteX3" fmla="*/ 0 w 522486"/>
                <a:gd name="connsiteY3" fmla="*/ 77345 h 77345"/>
                <a:gd name="connsiteX4" fmla="*/ 0 w 522486"/>
                <a:gd name="connsiteY4" fmla="*/ 0 h 77345"/>
                <a:gd name="connsiteX0" fmla="*/ 0 w 522486"/>
                <a:gd name="connsiteY0" fmla="*/ 0 h 77345"/>
                <a:gd name="connsiteX1" fmla="*/ 522486 w 522486"/>
                <a:gd name="connsiteY1" fmla="*/ 0 h 77345"/>
                <a:gd name="connsiteX2" fmla="*/ 506611 w 522486"/>
                <a:gd name="connsiteY2" fmla="*/ 77345 h 77345"/>
                <a:gd name="connsiteX3" fmla="*/ 0 w 522486"/>
                <a:gd name="connsiteY3" fmla="*/ 77345 h 77345"/>
                <a:gd name="connsiteX4" fmla="*/ 0 w 522486"/>
                <a:gd name="connsiteY4" fmla="*/ 0 h 77345"/>
                <a:gd name="connsiteX0" fmla="*/ 0 w 528836"/>
                <a:gd name="connsiteY0" fmla="*/ 0 h 77345"/>
                <a:gd name="connsiteX1" fmla="*/ 528836 w 528836"/>
                <a:gd name="connsiteY1" fmla="*/ 0 h 77345"/>
                <a:gd name="connsiteX2" fmla="*/ 506611 w 528836"/>
                <a:gd name="connsiteY2" fmla="*/ 77345 h 77345"/>
                <a:gd name="connsiteX3" fmla="*/ 0 w 528836"/>
                <a:gd name="connsiteY3" fmla="*/ 77345 h 77345"/>
                <a:gd name="connsiteX4" fmla="*/ 0 w 528836"/>
                <a:gd name="connsiteY4" fmla="*/ 0 h 77345"/>
                <a:gd name="connsiteX0" fmla="*/ 0 w 538361"/>
                <a:gd name="connsiteY0" fmla="*/ 0 h 77345"/>
                <a:gd name="connsiteX1" fmla="*/ 538361 w 538361"/>
                <a:gd name="connsiteY1" fmla="*/ 0 h 77345"/>
                <a:gd name="connsiteX2" fmla="*/ 506611 w 538361"/>
                <a:gd name="connsiteY2" fmla="*/ 77345 h 77345"/>
                <a:gd name="connsiteX3" fmla="*/ 0 w 538361"/>
                <a:gd name="connsiteY3" fmla="*/ 77345 h 77345"/>
                <a:gd name="connsiteX4" fmla="*/ 0 w 538361"/>
                <a:gd name="connsiteY4" fmla="*/ 0 h 77345"/>
                <a:gd name="connsiteX0" fmla="*/ 0 w 538361"/>
                <a:gd name="connsiteY0" fmla="*/ 0 h 77345"/>
                <a:gd name="connsiteX1" fmla="*/ 538361 w 538361"/>
                <a:gd name="connsiteY1" fmla="*/ 0 h 77345"/>
                <a:gd name="connsiteX2" fmla="*/ 522486 w 538361"/>
                <a:gd name="connsiteY2" fmla="*/ 77345 h 77345"/>
                <a:gd name="connsiteX3" fmla="*/ 0 w 538361"/>
                <a:gd name="connsiteY3" fmla="*/ 77345 h 77345"/>
                <a:gd name="connsiteX4" fmla="*/ 0 w 538361"/>
                <a:gd name="connsiteY4" fmla="*/ 0 h 77345"/>
                <a:gd name="connsiteX0" fmla="*/ 0 w 538361"/>
                <a:gd name="connsiteY0" fmla="*/ 0 h 77345"/>
                <a:gd name="connsiteX1" fmla="*/ 538361 w 538361"/>
                <a:gd name="connsiteY1" fmla="*/ 0 h 77345"/>
                <a:gd name="connsiteX2" fmla="*/ 519311 w 538361"/>
                <a:gd name="connsiteY2" fmla="*/ 77345 h 77345"/>
                <a:gd name="connsiteX3" fmla="*/ 0 w 538361"/>
                <a:gd name="connsiteY3" fmla="*/ 77345 h 77345"/>
                <a:gd name="connsiteX4" fmla="*/ 0 w 538361"/>
                <a:gd name="connsiteY4" fmla="*/ 0 h 773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361" h="77345">
                  <a:moveTo>
                    <a:pt x="0" y="0"/>
                  </a:moveTo>
                  <a:lnTo>
                    <a:pt x="538361" y="0"/>
                  </a:lnTo>
                  <a:lnTo>
                    <a:pt x="519311" y="77345"/>
                  </a:lnTo>
                  <a:lnTo>
                    <a:pt x="0" y="773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5C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9" name="Rectangle 8">
            <a:extLst>
              <a:ext uri="{FF2B5EF4-FFF2-40B4-BE49-F238E27FC236}">
                <a16:creationId xmlns:a16="http://schemas.microsoft.com/office/drawing/2014/main" id="{098C4377-3F3A-AA45-8985-7AA39054DF2F}"/>
              </a:ext>
            </a:extLst>
          </p:cNvPr>
          <p:cNvSpPr/>
          <p:nvPr userDrawn="1"/>
        </p:nvSpPr>
        <p:spPr>
          <a:xfrm rot="10800000">
            <a:off x="-22860" y="0"/>
            <a:ext cx="9189720" cy="91440"/>
          </a:xfrm>
          <a:prstGeom prst="rect">
            <a:avLst/>
          </a:prstGeom>
          <a:gradFill>
            <a:gsLst>
              <a:gs pos="33000">
                <a:srgbClr val="35246C"/>
              </a:gs>
              <a:gs pos="100000">
                <a:srgbClr val="77236C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964815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-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098C4377-3F3A-AA45-8985-7AA39054DF2F}"/>
              </a:ext>
            </a:extLst>
          </p:cNvPr>
          <p:cNvSpPr/>
          <p:nvPr userDrawn="1"/>
        </p:nvSpPr>
        <p:spPr>
          <a:xfrm rot="10800000">
            <a:off x="-22860" y="0"/>
            <a:ext cx="9189720" cy="91440"/>
          </a:xfrm>
          <a:prstGeom prst="rect">
            <a:avLst/>
          </a:prstGeom>
          <a:gradFill>
            <a:gsLst>
              <a:gs pos="33000">
                <a:srgbClr val="35246C"/>
              </a:gs>
              <a:gs pos="100000">
                <a:srgbClr val="77236C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3EC522-04BE-1E46-9613-14F16F5A4B1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81522" y="6452244"/>
            <a:ext cx="2410752" cy="2730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l">
              <a:defRPr sz="900" b="0" i="0">
                <a:solidFill>
                  <a:schemeClr val="tx1">
                    <a:tint val="75000"/>
                  </a:schemeClr>
                </a:solidFill>
                <a:latin typeface="Calibri Light" charset="0"/>
                <a:ea typeface="Calibri Light" charset="0"/>
                <a:cs typeface="Calibri Light" charset="0"/>
              </a:defRPr>
            </a:lvl1pPr>
          </a:lstStyle>
          <a:p>
            <a:r>
              <a:rPr lang="en-US" dirty="0">
                <a:solidFill>
                  <a:srgbClr val="B5B4B4"/>
                </a:solidFill>
              </a:rPr>
              <a:t>GO TO INSERT &gt; HEADER &amp; FOOTER</a:t>
            </a:r>
          </a:p>
        </p:txBody>
      </p:sp>
      <p:sp>
        <p:nvSpPr>
          <p:cNvPr id="6" name="Slide Number Placeholder 2"/>
          <p:cNvSpPr>
            <a:spLocks noGrp="1"/>
          </p:cNvSpPr>
          <p:nvPr>
            <p:ph type="sldNum" sz="quarter" idx="4"/>
          </p:nvPr>
        </p:nvSpPr>
        <p:spPr>
          <a:xfrm>
            <a:off x="380571" y="6379500"/>
            <a:ext cx="41808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fld id="{C2DBD0CA-D6A9-49B5-8B34-3196A618157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Lead-in Senten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0" y="1250830"/>
            <a:ext cx="9144000" cy="577970"/>
          </a:xfrm>
          <a:solidFill>
            <a:srgbClr val="00294C"/>
          </a:solidFill>
        </p:spPr>
        <p:txBody>
          <a:bodyPr lIns="457200" rIns="457200" anchor="ctr" anchorCtr="0">
            <a:noAutofit/>
          </a:bodyPr>
          <a:lstStyle>
            <a:lvl1pPr marL="0" indent="0">
              <a:buNone/>
              <a:defRPr sz="1400" b="0">
                <a:solidFill>
                  <a:schemeClr val="bg1"/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49741408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5496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8D4DE3-5623-184E-B8AD-93EB2CF6B0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598ACF-2800-EF47-9774-384C11BC860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0E7B4F-4BD1-3E4E-B256-D17B8F453E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85717-8E49-B54A-84D5-39231816F5EC}" type="datetimeFigureOut">
              <a:rPr lang="en-US" smtClean="0"/>
              <a:t>3/20/26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D2E335-8083-134C-84F7-08EEAF216C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89AD80-C22F-5844-926F-A5FEE34D57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524B-B3ED-8F43-BADA-359D711BE49B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913BCDD-99DC-494B-9004-0D5E2692237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074114" y="5815789"/>
            <a:ext cx="1950889" cy="914479"/>
          </a:xfrm>
          <a:prstGeom prst="rect">
            <a:avLst/>
          </a:prstGeom>
        </p:spPr>
      </p:pic>
      <p:sp>
        <p:nvSpPr>
          <p:cNvPr id="11" name="Rectangle 2">
            <a:extLst>
              <a:ext uri="{FF2B5EF4-FFF2-40B4-BE49-F238E27FC236}">
                <a16:creationId xmlns:a16="http://schemas.microsoft.com/office/drawing/2014/main" id="{8CEB4EDF-870C-6D44-BEED-29677931B355}"/>
              </a:ext>
            </a:extLst>
          </p:cNvPr>
          <p:cNvSpPr/>
          <p:nvPr userDrawn="1"/>
        </p:nvSpPr>
        <p:spPr>
          <a:xfrm>
            <a:off x="401515" y="1015827"/>
            <a:ext cx="379981" cy="62223"/>
          </a:xfrm>
          <a:custGeom>
            <a:avLst/>
            <a:gdLst>
              <a:gd name="connsiteX0" fmla="*/ 0 w 522486"/>
              <a:gd name="connsiteY0" fmla="*/ 0 h 77345"/>
              <a:gd name="connsiteX1" fmla="*/ 522486 w 522486"/>
              <a:gd name="connsiteY1" fmla="*/ 0 h 77345"/>
              <a:gd name="connsiteX2" fmla="*/ 522486 w 522486"/>
              <a:gd name="connsiteY2" fmla="*/ 77345 h 77345"/>
              <a:gd name="connsiteX3" fmla="*/ 0 w 522486"/>
              <a:gd name="connsiteY3" fmla="*/ 77345 h 77345"/>
              <a:gd name="connsiteX4" fmla="*/ 0 w 522486"/>
              <a:gd name="connsiteY4" fmla="*/ 0 h 77345"/>
              <a:gd name="connsiteX0" fmla="*/ 0 w 522486"/>
              <a:gd name="connsiteY0" fmla="*/ 0 h 77345"/>
              <a:gd name="connsiteX1" fmla="*/ 522486 w 522486"/>
              <a:gd name="connsiteY1" fmla="*/ 0 h 77345"/>
              <a:gd name="connsiteX2" fmla="*/ 462161 w 522486"/>
              <a:gd name="connsiteY2" fmla="*/ 77345 h 77345"/>
              <a:gd name="connsiteX3" fmla="*/ 0 w 522486"/>
              <a:gd name="connsiteY3" fmla="*/ 77345 h 77345"/>
              <a:gd name="connsiteX4" fmla="*/ 0 w 522486"/>
              <a:gd name="connsiteY4" fmla="*/ 0 h 77345"/>
              <a:gd name="connsiteX0" fmla="*/ 0 w 522486"/>
              <a:gd name="connsiteY0" fmla="*/ 0 h 77345"/>
              <a:gd name="connsiteX1" fmla="*/ 522486 w 522486"/>
              <a:gd name="connsiteY1" fmla="*/ 0 h 77345"/>
              <a:gd name="connsiteX2" fmla="*/ 481211 w 522486"/>
              <a:gd name="connsiteY2" fmla="*/ 77345 h 77345"/>
              <a:gd name="connsiteX3" fmla="*/ 0 w 522486"/>
              <a:gd name="connsiteY3" fmla="*/ 77345 h 77345"/>
              <a:gd name="connsiteX4" fmla="*/ 0 w 522486"/>
              <a:gd name="connsiteY4" fmla="*/ 0 h 77345"/>
              <a:gd name="connsiteX0" fmla="*/ 0 w 522486"/>
              <a:gd name="connsiteY0" fmla="*/ 0 h 77345"/>
              <a:gd name="connsiteX1" fmla="*/ 522486 w 522486"/>
              <a:gd name="connsiteY1" fmla="*/ 0 h 77345"/>
              <a:gd name="connsiteX2" fmla="*/ 487561 w 522486"/>
              <a:gd name="connsiteY2" fmla="*/ 77345 h 77345"/>
              <a:gd name="connsiteX3" fmla="*/ 0 w 522486"/>
              <a:gd name="connsiteY3" fmla="*/ 77345 h 77345"/>
              <a:gd name="connsiteX4" fmla="*/ 0 w 522486"/>
              <a:gd name="connsiteY4" fmla="*/ 0 h 77345"/>
              <a:gd name="connsiteX0" fmla="*/ 0 w 522486"/>
              <a:gd name="connsiteY0" fmla="*/ 0 h 77345"/>
              <a:gd name="connsiteX1" fmla="*/ 522486 w 522486"/>
              <a:gd name="connsiteY1" fmla="*/ 0 h 77345"/>
              <a:gd name="connsiteX2" fmla="*/ 506611 w 522486"/>
              <a:gd name="connsiteY2" fmla="*/ 77345 h 77345"/>
              <a:gd name="connsiteX3" fmla="*/ 0 w 522486"/>
              <a:gd name="connsiteY3" fmla="*/ 77345 h 77345"/>
              <a:gd name="connsiteX4" fmla="*/ 0 w 522486"/>
              <a:gd name="connsiteY4" fmla="*/ 0 h 77345"/>
              <a:gd name="connsiteX0" fmla="*/ 0 w 528836"/>
              <a:gd name="connsiteY0" fmla="*/ 0 h 77345"/>
              <a:gd name="connsiteX1" fmla="*/ 528836 w 528836"/>
              <a:gd name="connsiteY1" fmla="*/ 0 h 77345"/>
              <a:gd name="connsiteX2" fmla="*/ 506611 w 528836"/>
              <a:gd name="connsiteY2" fmla="*/ 77345 h 77345"/>
              <a:gd name="connsiteX3" fmla="*/ 0 w 528836"/>
              <a:gd name="connsiteY3" fmla="*/ 77345 h 77345"/>
              <a:gd name="connsiteX4" fmla="*/ 0 w 528836"/>
              <a:gd name="connsiteY4" fmla="*/ 0 h 77345"/>
              <a:gd name="connsiteX0" fmla="*/ 0 w 538361"/>
              <a:gd name="connsiteY0" fmla="*/ 0 h 77345"/>
              <a:gd name="connsiteX1" fmla="*/ 538361 w 538361"/>
              <a:gd name="connsiteY1" fmla="*/ 0 h 77345"/>
              <a:gd name="connsiteX2" fmla="*/ 506611 w 538361"/>
              <a:gd name="connsiteY2" fmla="*/ 77345 h 77345"/>
              <a:gd name="connsiteX3" fmla="*/ 0 w 538361"/>
              <a:gd name="connsiteY3" fmla="*/ 77345 h 77345"/>
              <a:gd name="connsiteX4" fmla="*/ 0 w 538361"/>
              <a:gd name="connsiteY4" fmla="*/ 0 h 77345"/>
              <a:gd name="connsiteX0" fmla="*/ 0 w 538361"/>
              <a:gd name="connsiteY0" fmla="*/ 0 h 77345"/>
              <a:gd name="connsiteX1" fmla="*/ 538361 w 538361"/>
              <a:gd name="connsiteY1" fmla="*/ 0 h 77345"/>
              <a:gd name="connsiteX2" fmla="*/ 522486 w 538361"/>
              <a:gd name="connsiteY2" fmla="*/ 77345 h 77345"/>
              <a:gd name="connsiteX3" fmla="*/ 0 w 538361"/>
              <a:gd name="connsiteY3" fmla="*/ 77345 h 77345"/>
              <a:gd name="connsiteX4" fmla="*/ 0 w 538361"/>
              <a:gd name="connsiteY4" fmla="*/ 0 h 77345"/>
              <a:gd name="connsiteX0" fmla="*/ 0 w 538361"/>
              <a:gd name="connsiteY0" fmla="*/ 0 h 77345"/>
              <a:gd name="connsiteX1" fmla="*/ 538361 w 538361"/>
              <a:gd name="connsiteY1" fmla="*/ 0 h 77345"/>
              <a:gd name="connsiteX2" fmla="*/ 519311 w 538361"/>
              <a:gd name="connsiteY2" fmla="*/ 77345 h 77345"/>
              <a:gd name="connsiteX3" fmla="*/ 0 w 538361"/>
              <a:gd name="connsiteY3" fmla="*/ 77345 h 77345"/>
              <a:gd name="connsiteX4" fmla="*/ 0 w 538361"/>
              <a:gd name="connsiteY4" fmla="*/ 0 h 77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8361" h="77345">
                <a:moveTo>
                  <a:pt x="0" y="0"/>
                </a:moveTo>
                <a:lnTo>
                  <a:pt x="538361" y="0"/>
                </a:lnTo>
                <a:lnTo>
                  <a:pt x="519311" y="77345"/>
                </a:lnTo>
                <a:lnTo>
                  <a:pt x="0" y="77345"/>
                </a:lnTo>
                <a:lnTo>
                  <a:pt x="0" y="0"/>
                </a:lnTo>
                <a:close/>
              </a:path>
            </a:pathLst>
          </a:custGeom>
          <a:solidFill>
            <a:srgbClr val="F5C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158131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with Picture - Grey Highlight">
    <p:bg>
      <p:bgPr>
        <a:gradFill>
          <a:gsLst>
            <a:gs pos="0">
              <a:schemeClr val="tx2">
                <a:lumMod val="91000"/>
                <a:lumOff val="9000"/>
              </a:schemeClr>
            </a:gs>
            <a:gs pos="75000">
              <a:schemeClr val="tx2">
                <a:lumMod val="75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27"/>
          <p:cNvSpPr>
            <a:spLocks noGrp="1"/>
          </p:cNvSpPr>
          <p:nvPr>
            <p:ph type="pic" sz="quarter" idx="15"/>
          </p:nvPr>
        </p:nvSpPr>
        <p:spPr>
          <a:xfrm>
            <a:off x="5053012" y="571500"/>
            <a:ext cx="4090988" cy="5676900"/>
          </a:xfrm>
          <a:prstGeom prst="rect">
            <a:avLst/>
          </a:prstGeom>
          <a:noFill/>
          <a:effectLst>
            <a:outerShdw blurRad="177800" sx="99000" sy="99000" algn="ctr" rotWithShape="0">
              <a:schemeClr val="tx1">
                <a:alpha val="25000"/>
              </a:schemeClr>
            </a:outerShdw>
          </a:effectLst>
        </p:spPr>
        <p:txBody>
          <a:bodyPr anchor="ctr" anchorCtr="0"/>
          <a:lstStyle>
            <a:lvl1pPr marL="228600" indent="0" algn="ctr">
              <a:buNone/>
              <a:defRPr>
                <a:solidFill>
                  <a:schemeClr val="bg2">
                    <a:lumMod val="9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10" name="Text Placeholder 16"/>
          <p:cNvSpPr>
            <a:spLocks noGrp="1"/>
          </p:cNvSpPr>
          <p:nvPr>
            <p:ph type="body" sz="quarter" idx="13" hasCustomPrompt="1"/>
          </p:nvPr>
        </p:nvSpPr>
        <p:spPr>
          <a:xfrm>
            <a:off x="273292" y="1273336"/>
            <a:ext cx="4490894" cy="472935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400" b="0" i="0">
                <a:latin typeface="Calibri Light" charset="0"/>
              </a:defRPr>
            </a:lvl1pPr>
          </a:lstStyle>
          <a:p>
            <a:pPr lvl="0"/>
            <a:r>
              <a:rPr lang="en-US"/>
              <a:t>This is a sub header for the slide</a:t>
            </a:r>
          </a:p>
        </p:txBody>
      </p:sp>
      <p:sp>
        <p:nvSpPr>
          <p:cNvPr id="11" name="Text Placeholder 30"/>
          <p:cNvSpPr>
            <a:spLocks noGrp="1"/>
          </p:cNvSpPr>
          <p:nvPr>
            <p:ph type="body" sz="quarter" idx="16" hasCustomPrompt="1"/>
          </p:nvPr>
        </p:nvSpPr>
        <p:spPr>
          <a:xfrm>
            <a:off x="273292" y="1976718"/>
            <a:ext cx="4490894" cy="430348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000" b="0" i="0" baseline="0">
                <a:solidFill>
                  <a:schemeClr val="bg1"/>
                </a:solidFill>
                <a:latin typeface="Calibri Light" charset="0"/>
                <a:ea typeface="Calibri Light" charset="0"/>
                <a:cs typeface="Calibri Light" charset="0"/>
              </a:defRPr>
            </a:lvl1pPr>
          </a:lstStyle>
          <a:p>
            <a:pPr lvl="0"/>
            <a:r>
              <a:rPr lang="en-US"/>
              <a:t>Body text goes here</a:t>
            </a: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18862986-A3B8-934D-8A8B-50FDCE26EA6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73291" y="320040"/>
            <a:ext cx="4779721" cy="606041"/>
          </a:xfrm>
        </p:spPr>
        <p:txBody>
          <a:bodyPr>
            <a:normAutofit/>
          </a:bodyPr>
          <a:lstStyle>
            <a:lvl1pPr>
              <a:defRPr sz="4000" baseline="0"/>
            </a:lvl1pPr>
          </a:lstStyle>
          <a:p>
            <a:r>
              <a:rPr lang="en-US"/>
              <a:t>Highlight Image Slide</a:t>
            </a: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493EC522-04BE-1E46-9613-14F16F5A4B1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81522" y="6452244"/>
            <a:ext cx="2410752" cy="2730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l">
              <a:defRPr sz="900" b="0" i="0">
                <a:solidFill>
                  <a:schemeClr val="tx1">
                    <a:tint val="75000"/>
                  </a:schemeClr>
                </a:solidFill>
                <a:latin typeface="Calibri Light" charset="0"/>
                <a:ea typeface="Calibri Light" charset="0"/>
                <a:cs typeface="Calibri Light" charset="0"/>
              </a:defRPr>
            </a:lvl1pPr>
          </a:lstStyle>
          <a:p>
            <a:r>
              <a:rPr lang="en-US" dirty="0">
                <a:solidFill>
                  <a:srgbClr val="B5B4B4"/>
                </a:solidFill>
              </a:rPr>
              <a:t>GO TO INSERT &gt; HEADER &amp; FOOTER</a:t>
            </a:r>
          </a:p>
        </p:txBody>
      </p:sp>
      <p:sp>
        <p:nvSpPr>
          <p:cNvPr id="13" name="Slide Number Placeholder 2"/>
          <p:cNvSpPr>
            <a:spLocks noGrp="1"/>
          </p:cNvSpPr>
          <p:nvPr>
            <p:ph type="sldNum" sz="quarter" idx="4"/>
          </p:nvPr>
        </p:nvSpPr>
        <p:spPr>
          <a:xfrm>
            <a:off x="380571" y="6379500"/>
            <a:ext cx="41808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fld id="{C2DBD0CA-D6A9-49B5-8B34-3196A618157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5" name="Rectangle 2">
            <a:extLst>
              <a:ext uri="{FF2B5EF4-FFF2-40B4-BE49-F238E27FC236}">
                <a16:creationId xmlns:a16="http://schemas.microsoft.com/office/drawing/2014/main" id="{9FCF5C50-BE6E-184D-9EA9-1DE1F51EC7D7}"/>
              </a:ext>
            </a:extLst>
          </p:cNvPr>
          <p:cNvSpPr/>
          <p:nvPr userDrawn="1"/>
        </p:nvSpPr>
        <p:spPr>
          <a:xfrm>
            <a:off x="401515" y="1107267"/>
            <a:ext cx="379981" cy="62223"/>
          </a:xfrm>
          <a:custGeom>
            <a:avLst/>
            <a:gdLst>
              <a:gd name="connsiteX0" fmla="*/ 0 w 522486"/>
              <a:gd name="connsiteY0" fmla="*/ 0 h 77345"/>
              <a:gd name="connsiteX1" fmla="*/ 522486 w 522486"/>
              <a:gd name="connsiteY1" fmla="*/ 0 h 77345"/>
              <a:gd name="connsiteX2" fmla="*/ 522486 w 522486"/>
              <a:gd name="connsiteY2" fmla="*/ 77345 h 77345"/>
              <a:gd name="connsiteX3" fmla="*/ 0 w 522486"/>
              <a:gd name="connsiteY3" fmla="*/ 77345 h 77345"/>
              <a:gd name="connsiteX4" fmla="*/ 0 w 522486"/>
              <a:gd name="connsiteY4" fmla="*/ 0 h 77345"/>
              <a:gd name="connsiteX0" fmla="*/ 0 w 522486"/>
              <a:gd name="connsiteY0" fmla="*/ 0 h 77345"/>
              <a:gd name="connsiteX1" fmla="*/ 522486 w 522486"/>
              <a:gd name="connsiteY1" fmla="*/ 0 h 77345"/>
              <a:gd name="connsiteX2" fmla="*/ 462161 w 522486"/>
              <a:gd name="connsiteY2" fmla="*/ 77345 h 77345"/>
              <a:gd name="connsiteX3" fmla="*/ 0 w 522486"/>
              <a:gd name="connsiteY3" fmla="*/ 77345 h 77345"/>
              <a:gd name="connsiteX4" fmla="*/ 0 w 522486"/>
              <a:gd name="connsiteY4" fmla="*/ 0 h 77345"/>
              <a:gd name="connsiteX0" fmla="*/ 0 w 522486"/>
              <a:gd name="connsiteY0" fmla="*/ 0 h 77345"/>
              <a:gd name="connsiteX1" fmla="*/ 522486 w 522486"/>
              <a:gd name="connsiteY1" fmla="*/ 0 h 77345"/>
              <a:gd name="connsiteX2" fmla="*/ 481211 w 522486"/>
              <a:gd name="connsiteY2" fmla="*/ 77345 h 77345"/>
              <a:gd name="connsiteX3" fmla="*/ 0 w 522486"/>
              <a:gd name="connsiteY3" fmla="*/ 77345 h 77345"/>
              <a:gd name="connsiteX4" fmla="*/ 0 w 522486"/>
              <a:gd name="connsiteY4" fmla="*/ 0 h 77345"/>
              <a:gd name="connsiteX0" fmla="*/ 0 w 522486"/>
              <a:gd name="connsiteY0" fmla="*/ 0 h 77345"/>
              <a:gd name="connsiteX1" fmla="*/ 522486 w 522486"/>
              <a:gd name="connsiteY1" fmla="*/ 0 h 77345"/>
              <a:gd name="connsiteX2" fmla="*/ 487561 w 522486"/>
              <a:gd name="connsiteY2" fmla="*/ 77345 h 77345"/>
              <a:gd name="connsiteX3" fmla="*/ 0 w 522486"/>
              <a:gd name="connsiteY3" fmla="*/ 77345 h 77345"/>
              <a:gd name="connsiteX4" fmla="*/ 0 w 522486"/>
              <a:gd name="connsiteY4" fmla="*/ 0 h 77345"/>
              <a:gd name="connsiteX0" fmla="*/ 0 w 522486"/>
              <a:gd name="connsiteY0" fmla="*/ 0 h 77345"/>
              <a:gd name="connsiteX1" fmla="*/ 522486 w 522486"/>
              <a:gd name="connsiteY1" fmla="*/ 0 h 77345"/>
              <a:gd name="connsiteX2" fmla="*/ 506611 w 522486"/>
              <a:gd name="connsiteY2" fmla="*/ 77345 h 77345"/>
              <a:gd name="connsiteX3" fmla="*/ 0 w 522486"/>
              <a:gd name="connsiteY3" fmla="*/ 77345 h 77345"/>
              <a:gd name="connsiteX4" fmla="*/ 0 w 522486"/>
              <a:gd name="connsiteY4" fmla="*/ 0 h 77345"/>
              <a:gd name="connsiteX0" fmla="*/ 0 w 528836"/>
              <a:gd name="connsiteY0" fmla="*/ 0 h 77345"/>
              <a:gd name="connsiteX1" fmla="*/ 528836 w 528836"/>
              <a:gd name="connsiteY1" fmla="*/ 0 h 77345"/>
              <a:gd name="connsiteX2" fmla="*/ 506611 w 528836"/>
              <a:gd name="connsiteY2" fmla="*/ 77345 h 77345"/>
              <a:gd name="connsiteX3" fmla="*/ 0 w 528836"/>
              <a:gd name="connsiteY3" fmla="*/ 77345 h 77345"/>
              <a:gd name="connsiteX4" fmla="*/ 0 w 528836"/>
              <a:gd name="connsiteY4" fmla="*/ 0 h 77345"/>
              <a:gd name="connsiteX0" fmla="*/ 0 w 538361"/>
              <a:gd name="connsiteY0" fmla="*/ 0 h 77345"/>
              <a:gd name="connsiteX1" fmla="*/ 538361 w 538361"/>
              <a:gd name="connsiteY1" fmla="*/ 0 h 77345"/>
              <a:gd name="connsiteX2" fmla="*/ 506611 w 538361"/>
              <a:gd name="connsiteY2" fmla="*/ 77345 h 77345"/>
              <a:gd name="connsiteX3" fmla="*/ 0 w 538361"/>
              <a:gd name="connsiteY3" fmla="*/ 77345 h 77345"/>
              <a:gd name="connsiteX4" fmla="*/ 0 w 538361"/>
              <a:gd name="connsiteY4" fmla="*/ 0 h 77345"/>
              <a:gd name="connsiteX0" fmla="*/ 0 w 538361"/>
              <a:gd name="connsiteY0" fmla="*/ 0 h 77345"/>
              <a:gd name="connsiteX1" fmla="*/ 538361 w 538361"/>
              <a:gd name="connsiteY1" fmla="*/ 0 h 77345"/>
              <a:gd name="connsiteX2" fmla="*/ 522486 w 538361"/>
              <a:gd name="connsiteY2" fmla="*/ 77345 h 77345"/>
              <a:gd name="connsiteX3" fmla="*/ 0 w 538361"/>
              <a:gd name="connsiteY3" fmla="*/ 77345 h 77345"/>
              <a:gd name="connsiteX4" fmla="*/ 0 w 538361"/>
              <a:gd name="connsiteY4" fmla="*/ 0 h 77345"/>
              <a:gd name="connsiteX0" fmla="*/ 0 w 538361"/>
              <a:gd name="connsiteY0" fmla="*/ 0 h 77345"/>
              <a:gd name="connsiteX1" fmla="*/ 538361 w 538361"/>
              <a:gd name="connsiteY1" fmla="*/ 0 h 77345"/>
              <a:gd name="connsiteX2" fmla="*/ 519311 w 538361"/>
              <a:gd name="connsiteY2" fmla="*/ 77345 h 77345"/>
              <a:gd name="connsiteX3" fmla="*/ 0 w 538361"/>
              <a:gd name="connsiteY3" fmla="*/ 77345 h 77345"/>
              <a:gd name="connsiteX4" fmla="*/ 0 w 538361"/>
              <a:gd name="connsiteY4" fmla="*/ 0 h 77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8361" h="77345">
                <a:moveTo>
                  <a:pt x="0" y="0"/>
                </a:moveTo>
                <a:lnTo>
                  <a:pt x="538361" y="0"/>
                </a:lnTo>
                <a:lnTo>
                  <a:pt x="519311" y="77345"/>
                </a:lnTo>
                <a:lnTo>
                  <a:pt x="0" y="77345"/>
                </a:lnTo>
                <a:lnTo>
                  <a:pt x="0" y="0"/>
                </a:lnTo>
                <a:close/>
              </a:path>
            </a:pathLst>
          </a:custGeom>
          <a:solidFill>
            <a:srgbClr val="F5C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pos="288">
          <p15:clr>
            <a:srgbClr val="FBAE40"/>
          </p15:clr>
        </p15:guide>
        <p15:guide id="2" orient="horz" pos="360">
          <p15:clr>
            <a:srgbClr val="FBAE40"/>
          </p15:clr>
        </p15:guide>
        <p15:guide id="3" orient="horz" pos="1608">
          <p15:clr>
            <a:srgbClr val="FBAE40"/>
          </p15:clr>
        </p15:guide>
        <p15:guide id="4" orient="horz" pos="2160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- Grey Highl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493EC522-04BE-1E46-9613-14F16F5A4B1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81522" y="6452244"/>
            <a:ext cx="2410752" cy="2730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l">
              <a:defRPr sz="900" b="0" i="0">
                <a:solidFill>
                  <a:schemeClr val="tx1">
                    <a:tint val="75000"/>
                  </a:schemeClr>
                </a:solidFill>
                <a:latin typeface="Calibri Light" charset="0"/>
                <a:ea typeface="Calibri Light" charset="0"/>
                <a:cs typeface="Calibri Light" charset="0"/>
              </a:defRPr>
            </a:lvl1pPr>
          </a:lstStyle>
          <a:p>
            <a:r>
              <a:rPr lang="en-US" dirty="0">
                <a:solidFill>
                  <a:srgbClr val="B5B4B4"/>
                </a:solidFill>
              </a:rPr>
              <a:t>GO TO INSERT &gt; HEADER &amp; FOOTER</a:t>
            </a:r>
          </a:p>
        </p:txBody>
      </p:sp>
      <p:sp>
        <p:nvSpPr>
          <p:cNvPr id="12" name="Slide Number Placeholder 2"/>
          <p:cNvSpPr>
            <a:spLocks noGrp="1"/>
          </p:cNvSpPr>
          <p:nvPr>
            <p:ph type="sldNum" sz="quarter" idx="4"/>
          </p:nvPr>
        </p:nvSpPr>
        <p:spPr>
          <a:xfrm>
            <a:off x="380571" y="6379500"/>
            <a:ext cx="41808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fld id="{C2DBD0CA-D6A9-49B5-8B34-3196A618157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 Placeholder 12">
            <a:extLst>
              <a:ext uri="{FF2B5EF4-FFF2-40B4-BE49-F238E27FC236}">
                <a16:creationId xmlns:a16="http://schemas.microsoft.com/office/drawing/2014/main" id="{284410E3-9057-234E-AA12-BD0FC19BCBE0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273292" y="1296864"/>
            <a:ext cx="8562208" cy="790575"/>
          </a:xfrm>
          <a:noFill/>
        </p:spPr>
        <p:txBody>
          <a:bodyPr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>
                <a:tab pos="1247775" algn="l"/>
              </a:tabLst>
              <a:defRPr sz="2400" b="0" i="0">
                <a:solidFill>
                  <a:schemeClr val="bg1"/>
                </a:solidFill>
                <a:latin typeface="Calibri Light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>
                <a:tab pos="1247775" algn="l"/>
              </a:tabLst>
              <a:defRPr/>
            </a:pPr>
            <a:r>
              <a:rPr lang="en-US"/>
              <a:t>This is a longer sub header for the slide. If it does not run into two lines, please adjust the body text below. </a:t>
            </a:r>
          </a:p>
          <a:p>
            <a:pPr lvl="0"/>
            <a:endParaRPr lang="en-US"/>
          </a:p>
        </p:txBody>
      </p:sp>
      <p:sp>
        <p:nvSpPr>
          <p:cNvPr id="15" name="Title Placeholder 1">
            <a:extLst>
              <a:ext uri="{FF2B5EF4-FFF2-40B4-BE49-F238E27FC236}">
                <a16:creationId xmlns:a16="http://schemas.microsoft.com/office/drawing/2014/main" id="{6FA665B8-7690-0340-BB77-7C070FBA242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73291" y="315059"/>
            <a:ext cx="8562209" cy="693127"/>
          </a:xfrm>
          <a:prstGeom prst="rect">
            <a:avLst/>
          </a:prstGeom>
          <a:noFill/>
        </p:spPr>
        <p:txBody>
          <a:bodyPr vert="horz" lIns="91440" tIns="45720" rIns="91440" bIns="45720" rtlCol="0" anchor="t">
            <a:normAutofit/>
          </a:bodyPr>
          <a:lstStyle>
            <a:lvl1pPr>
              <a:defRPr sz="4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Highlight Text Slide</a:t>
            </a:r>
          </a:p>
        </p:txBody>
      </p:sp>
      <p:sp>
        <p:nvSpPr>
          <p:cNvPr id="17" name="Text Placeholder 10"/>
          <p:cNvSpPr>
            <a:spLocks noGrp="1"/>
          </p:cNvSpPr>
          <p:nvPr>
            <p:ph type="body" sz="quarter" idx="13" hasCustomPrompt="1"/>
          </p:nvPr>
        </p:nvSpPr>
        <p:spPr>
          <a:xfrm>
            <a:off x="273291" y="2313830"/>
            <a:ext cx="8562209" cy="3909417"/>
          </a:xfrm>
          <a:prstGeom prst="rect">
            <a:avLst/>
          </a:prstGeom>
          <a:noFill/>
        </p:spPr>
        <p:txBody>
          <a:bodyPr>
            <a:noAutofit/>
          </a:bodyPr>
          <a:lstStyle>
            <a:lvl1pPr marL="395288" indent="-342900">
              <a:defRPr sz="2400" b="0" i="0">
                <a:solidFill>
                  <a:schemeClr val="bg1"/>
                </a:solidFill>
                <a:effectLst/>
                <a:latin typeface="Calibri Light" charset="0"/>
                <a:ea typeface="Calibri Light" charset="0"/>
                <a:cs typeface="Calibri Light" charset="0"/>
              </a:defRPr>
            </a:lvl1pPr>
            <a:lvl2pPr>
              <a:defRPr sz="2400" b="0" i="0">
                <a:latin typeface="Open Sans" charset="0"/>
                <a:ea typeface="Open Sans" charset="0"/>
                <a:cs typeface="Open Sans" charset="0"/>
              </a:defRPr>
            </a:lvl2pPr>
            <a:lvl3pPr>
              <a:defRPr sz="2400" b="0" i="0">
                <a:latin typeface="Open Sans" charset="0"/>
                <a:ea typeface="Open Sans" charset="0"/>
                <a:cs typeface="Open Sans" charset="0"/>
              </a:defRPr>
            </a:lvl3pPr>
            <a:lvl4pPr>
              <a:defRPr sz="2400" b="0" i="0">
                <a:latin typeface="Open Sans" charset="0"/>
                <a:ea typeface="Open Sans" charset="0"/>
                <a:cs typeface="Open Sans" charset="0"/>
              </a:defRPr>
            </a:lvl4pPr>
            <a:lvl5pPr>
              <a:defRPr sz="2400" b="0" i="0">
                <a:latin typeface="Open Sans" charset="0"/>
                <a:ea typeface="Open Sans" charset="0"/>
                <a:cs typeface="Open Sans" charset="0"/>
              </a:defRPr>
            </a:lvl5pPr>
          </a:lstStyle>
          <a:p>
            <a:pPr lvl="0"/>
            <a:r>
              <a:rPr lang="en-US"/>
              <a:t>Body text goes here</a:t>
            </a:r>
          </a:p>
        </p:txBody>
      </p:sp>
      <p:sp>
        <p:nvSpPr>
          <p:cNvPr id="19" name="Rectangle 2">
            <a:extLst>
              <a:ext uri="{FF2B5EF4-FFF2-40B4-BE49-F238E27FC236}">
                <a16:creationId xmlns:a16="http://schemas.microsoft.com/office/drawing/2014/main" id="{9FCF5C50-BE6E-184D-9EA9-1DE1F51EC7D7}"/>
              </a:ext>
            </a:extLst>
          </p:cNvPr>
          <p:cNvSpPr/>
          <p:nvPr userDrawn="1"/>
        </p:nvSpPr>
        <p:spPr>
          <a:xfrm>
            <a:off x="401515" y="1107267"/>
            <a:ext cx="379981" cy="62223"/>
          </a:xfrm>
          <a:custGeom>
            <a:avLst/>
            <a:gdLst>
              <a:gd name="connsiteX0" fmla="*/ 0 w 522486"/>
              <a:gd name="connsiteY0" fmla="*/ 0 h 77345"/>
              <a:gd name="connsiteX1" fmla="*/ 522486 w 522486"/>
              <a:gd name="connsiteY1" fmla="*/ 0 h 77345"/>
              <a:gd name="connsiteX2" fmla="*/ 522486 w 522486"/>
              <a:gd name="connsiteY2" fmla="*/ 77345 h 77345"/>
              <a:gd name="connsiteX3" fmla="*/ 0 w 522486"/>
              <a:gd name="connsiteY3" fmla="*/ 77345 h 77345"/>
              <a:gd name="connsiteX4" fmla="*/ 0 w 522486"/>
              <a:gd name="connsiteY4" fmla="*/ 0 h 77345"/>
              <a:gd name="connsiteX0" fmla="*/ 0 w 522486"/>
              <a:gd name="connsiteY0" fmla="*/ 0 h 77345"/>
              <a:gd name="connsiteX1" fmla="*/ 522486 w 522486"/>
              <a:gd name="connsiteY1" fmla="*/ 0 h 77345"/>
              <a:gd name="connsiteX2" fmla="*/ 462161 w 522486"/>
              <a:gd name="connsiteY2" fmla="*/ 77345 h 77345"/>
              <a:gd name="connsiteX3" fmla="*/ 0 w 522486"/>
              <a:gd name="connsiteY3" fmla="*/ 77345 h 77345"/>
              <a:gd name="connsiteX4" fmla="*/ 0 w 522486"/>
              <a:gd name="connsiteY4" fmla="*/ 0 h 77345"/>
              <a:gd name="connsiteX0" fmla="*/ 0 w 522486"/>
              <a:gd name="connsiteY0" fmla="*/ 0 h 77345"/>
              <a:gd name="connsiteX1" fmla="*/ 522486 w 522486"/>
              <a:gd name="connsiteY1" fmla="*/ 0 h 77345"/>
              <a:gd name="connsiteX2" fmla="*/ 481211 w 522486"/>
              <a:gd name="connsiteY2" fmla="*/ 77345 h 77345"/>
              <a:gd name="connsiteX3" fmla="*/ 0 w 522486"/>
              <a:gd name="connsiteY3" fmla="*/ 77345 h 77345"/>
              <a:gd name="connsiteX4" fmla="*/ 0 w 522486"/>
              <a:gd name="connsiteY4" fmla="*/ 0 h 77345"/>
              <a:gd name="connsiteX0" fmla="*/ 0 w 522486"/>
              <a:gd name="connsiteY0" fmla="*/ 0 h 77345"/>
              <a:gd name="connsiteX1" fmla="*/ 522486 w 522486"/>
              <a:gd name="connsiteY1" fmla="*/ 0 h 77345"/>
              <a:gd name="connsiteX2" fmla="*/ 487561 w 522486"/>
              <a:gd name="connsiteY2" fmla="*/ 77345 h 77345"/>
              <a:gd name="connsiteX3" fmla="*/ 0 w 522486"/>
              <a:gd name="connsiteY3" fmla="*/ 77345 h 77345"/>
              <a:gd name="connsiteX4" fmla="*/ 0 w 522486"/>
              <a:gd name="connsiteY4" fmla="*/ 0 h 77345"/>
              <a:gd name="connsiteX0" fmla="*/ 0 w 522486"/>
              <a:gd name="connsiteY0" fmla="*/ 0 h 77345"/>
              <a:gd name="connsiteX1" fmla="*/ 522486 w 522486"/>
              <a:gd name="connsiteY1" fmla="*/ 0 h 77345"/>
              <a:gd name="connsiteX2" fmla="*/ 506611 w 522486"/>
              <a:gd name="connsiteY2" fmla="*/ 77345 h 77345"/>
              <a:gd name="connsiteX3" fmla="*/ 0 w 522486"/>
              <a:gd name="connsiteY3" fmla="*/ 77345 h 77345"/>
              <a:gd name="connsiteX4" fmla="*/ 0 w 522486"/>
              <a:gd name="connsiteY4" fmla="*/ 0 h 77345"/>
              <a:gd name="connsiteX0" fmla="*/ 0 w 528836"/>
              <a:gd name="connsiteY0" fmla="*/ 0 h 77345"/>
              <a:gd name="connsiteX1" fmla="*/ 528836 w 528836"/>
              <a:gd name="connsiteY1" fmla="*/ 0 h 77345"/>
              <a:gd name="connsiteX2" fmla="*/ 506611 w 528836"/>
              <a:gd name="connsiteY2" fmla="*/ 77345 h 77345"/>
              <a:gd name="connsiteX3" fmla="*/ 0 w 528836"/>
              <a:gd name="connsiteY3" fmla="*/ 77345 h 77345"/>
              <a:gd name="connsiteX4" fmla="*/ 0 w 528836"/>
              <a:gd name="connsiteY4" fmla="*/ 0 h 77345"/>
              <a:gd name="connsiteX0" fmla="*/ 0 w 538361"/>
              <a:gd name="connsiteY0" fmla="*/ 0 h 77345"/>
              <a:gd name="connsiteX1" fmla="*/ 538361 w 538361"/>
              <a:gd name="connsiteY1" fmla="*/ 0 h 77345"/>
              <a:gd name="connsiteX2" fmla="*/ 506611 w 538361"/>
              <a:gd name="connsiteY2" fmla="*/ 77345 h 77345"/>
              <a:gd name="connsiteX3" fmla="*/ 0 w 538361"/>
              <a:gd name="connsiteY3" fmla="*/ 77345 h 77345"/>
              <a:gd name="connsiteX4" fmla="*/ 0 w 538361"/>
              <a:gd name="connsiteY4" fmla="*/ 0 h 77345"/>
              <a:gd name="connsiteX0" fmla="*/ 0 w 538361"/>
              <a:gd name="connsiteY0" fmla="*/ 0 h 77345"/>
              <a:gd name="connsiteX1" fmla="*/ 538361 w 538361"/>
              <a:gd name="connsiteY1" fmla="*/ 0 h 77345"/>
              <a:gd name="connsiteX2" fmla="*/ 522486 w 538361"/>
              <a:gd name="connsiteY2" fmla="*/ 77345 h 77345"/>
              <a:gd name="connsiteX3" fmla="*/ 0 w 538361"/>
              <a:gd name="connsiteY3" fmla="*/ 77345 h 77345"/>
              <a:gd name="connsiteX4" fmla="*/ 0 w 538361"/>
              <a:gd name="connsiteY4" fmla="*/ 0 h 77345"/>
              <a:gd name="connsiteX0" fmla="*/ 0 w 538361"/>
              <a:gd name="connsiteY0" fmla="*/ 0 h 77345"/>
              <a:gd name="connsiteX1" fmla="*/ 538361 w 538361"/>
              <a:gd name="connsiteY1" fmla="*/ 0 h 77345"/>
              <a:gd name="connsiteX2" fmla="*/ 519311 w 538361"/>
              <a:gd name="connsiteY2" fmla="*/ 77345 h 77345"/>
              <a:gd name="connsiteX3" fmla="*/ 0 w 538361"/>
              <a:gd name="connsiteY3" fmla="*/ 77345 h 77345"/>
              <a:gd name="connsiteX4" fmla="*/ 0 w 538361"/>
              <a:gd name="connsiteY4" fmla="*/ 0 h 77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8361" h="77345">
                <a:moveTo>
                  <a:pt x="0" y="0"/>
                </a:moveTo>
                <a:lnTo>
                  <a:pt x="538361" y="0"/>
                </a:lnTo>
                <a:lnTo>
                  <a:pt x="519311" y="77345"/>
                </a:lnTo>
                <a:lnTo>
                  <a:pt x="0" y="77345"/>
                </a:lnTo>
                <a:lnTo>
                  <a:pt x="0" y="0"/>
                </a:lnTo>
                <a:close/>
              </a:path>
            </a:pathLst>
          </a:custGeom>
          <a:solidFill>
            <a:srgbClr val="F5C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89424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estions - Grey Highlight ">
    <p:bg>
      <p:bgPr>
        <a:gradFill>
          <a:gsLst>
            <a:gs pos="0">
              <a:schemeClr val="tx2">
                <a:lumMod val="91000"/>
                <a:lumOff val="9000"/>
              </a:schemeClr>
            </a:gs>
            <a:gs pos="75000">
              <a:schemeClr val="tx2">
                <a:lumMod val="75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>
            <a:extLst>
              <a:ext uri="{FF2B5EF4-FFF2-40B4-BE49-F238E27FC236}">
                <a16:creationId xmlns:a16="http://schemas.microsoft.com/office/drawing/2014/main" id="{82621B9A-BD52-4A4A-8262-E2AB09BDA51B}"/>
              </a:ext>
            </a:extLst>
          </p:cNvPr>
          <p:cNvSpPr txBox="1">
            <a:spLocks/>
          </p:cNvSpPr>
          <p:nvPr userDrawn="1"/>
        </p:nvSpPr>
        <p:spPr>
          <a:xfrm>
            <a:off x="288348" y="2967173"/>
            <a:ext cx="8567304" cy="844184"/>
          </a:xfrm>
          <a:prstGeom prst="rect">
            <a:avLst/>
          </a:prstGeom>
        </p:spPr>
        <p:txBody>
          <a:bodyPr vert="horz" wrap="square" lIns="0" tIns="0" rIns="0" bIns="0" rtlCol="0" anchor="b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ts val="5020"/>
              </a:lnSpc>
              <a:tabLst>
                <a:tab pos="1247775" algn="l"/>
              </a:tabLst>
            </a:pPr>
            <a:r>
              <a:rPr lang="en-US" sz="6600" b="0" i="0" dirty="0">
                <a:solidFill>
                  <a:schemeClr val="bg1"/>
                </a:solidFill>
                <a:latin typeface="Calibri Light" charset="0"/>
                <a:ea typeface="Calibri Light" charset="0"/>
                <a:cs typeface="Calibri Light" charset="0"/>
              </a:rPr>
              <a:t>QUESTIONS?</a:t>
            </a:r>
            <a:endParaRPr lang="en-US" sz="6600" b="0" i="0" baseline="30000" dirty="0">
              <a:solidFill>
                <a:schemeClr val="bg1"/>
              </a:solidFill>
              <a:latin typeface="Calibri Light" charset="0"/>
              <a:ea typeface="Calibri Light" charset="0"/>
              <a:cs typeface="Calibri Light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9311512-39E5-CA48-8125-CE0D61FF9BAB}"/>
              </a:ext>
            </a:extLst>
          </p:cNvPr>
          <p:cNvGrpSpPr/>
          <p:nvPr userDrawn="1"/>
        </p:nvGrpSpPr>
        <p:grpSpPr>
          <a:xfrm>
            <a:off x="4366746" y="3995858"/>
            <a:ext cx="485665" cy="62223"/>
            <a:chOff x="5960343" y="3683949"/>
            <a:chExt cx="647553" cy="62223"/>
          </a:xfrm>
        </p:grpSpPr>
        <p:sp>
          <p:nvSpPr>
            <p:cNvPr id="12" name="Rectangle 2">
              <a:extLst>
                <a:ext uri="{FF2B5EF4-FFF2-40B4-BE49-F238E27FC236}">
                  <a16:creationId xmlns:a16="http://schemas.microsoft.com/office/drawing/2014/main" id="{B98C188C-DE36-574C-8F61-AF3C0AB2D659}"/>
                </a:ext>
              </a:extLst>
            </p:cNvPr>
            <p:cNvSpPr/>
            <p:nvPr/>
          </p:nvSpPr>
          <p:spPr>
            <a:xfrm>
              <a:off x="6101255" y="3683949"/>
              <a:ext cx="506641" cy="62223"/>
            </a:xfrm>
            <a:custGeom>
              <a:avLst/>
              <a:gdLst>
                <a:gd name="connsiteX0" fmla="*/ 0 w 522486"/>
                <a:gd name="connsiteY0" fmla="*/ 0 h 77345"/>
                <a:gd name="connsiteX1" fmla="*/ 522486 w 522486"/>
                <a:gd name="connsiteY1" fmla="*/ 0 h 77345"/>
                <a:gd name="connsiteX2" fmla="*/ 522486 w 522486"/>
                <a:gd name="connsiteY2" fmla="*/ 77345 h 77345"/>
                <a:gd name="connsiteX3" fmla="*/ 0 w 522486"/>
                <a:gd name="connsiteY3" fmla="*/ 77345 h 77345"/>
                <a:gd name="connsiteX4" fmla="*/ 0 w 522486"/>
                <a:gd name="connsiteY4" fmla="*/ 0 h 77345"/>
                <a:gd name="connsiteX0" fmla="*/ 0 w 522486"/>
                <a:gd name="connsiteY0" fmla="*/ 0 h 77345"/>
                <a:gd name="connsiteX1" fmla="*/ 522486 w 522486"/>
                <a:gd name="connsiteY1" fmla="*/ 0 h 77345"/>
                <a:gd name="connsiteX2" fmla="*/ 462161 w 522486"/>
                <a:gd name="connsiteY2" fmla="*/ 77345 h 77345"/>
                <a:gd name="connsiteX3" fmla="*/ 0 w 522486"/>
                <a:gd name="connsiteY3" fmla="*/ 77345 h 77345"/>
                <a:gd name="connsiteX4" fmla="*/ 0 w 522486"/>
                <a:gd name="connsiteY4" fmla="*/ 0 h 77345"/>
                <a:gd name="connsiteX0" fmla="*/ 0 w 522486"/>
                <a:gd name="connsiteY0" fmla="*/ 0 h 77345"/>
                <a:gd name="connsiteX1" fmla="*/ 522486 w 522486"/>
                <a:gd name="connsiteY1" fmla="*/ 0 h 77345"/>
                <a:gd name="connsiteX2" fmla="*/ 481211 w 522486"/>
                <a:gd name="connsiteY2" fmla="*/ 77345 h 77345"/>
                <a:gd name="connsiteX3" fmla="*/ 0 w 522486"/>
                <a:gd name="connsiteY3" fmla="*/ 77345 h 77345"/>
                <a:gd name="connsiteX4" fmla="*/ 0 w 522486"/>
                <a:gd name="connsiteY4" fmla="*/ 0 h 77345"/>
                <a:gd name="connsiteX0" fmla="*/ 0 w 522486"/>
                <a:gd name="connsiteY0" fmla="*/ 0 h 77345"/>
                <a:gd name="connsiteX1" fmla="*/ 522486 w 522486"/>
                <a:gd name="connsiteY1" fmla="*/ 0 h 77345"/>
                <a:gd name="connsiteX2" fmla="*/ 487561 w 522486"/>
                <a:gd name="connsiteY2" fmla="*/ 77345 h 77345"/>
                <a:gd name="connsiteX3" fmla="*/ 0 w 522486"/>
                <a:gd name="connsiteY3" fmla="*/ 77345 h 77345"/>
                <a:gd name="connsiteX4" fmla="*/ 0 w 522486"/>
                <a:gd name="connsiteY4" fmla="*/ 0 h 77345"/>
                <a:gd name="connsiteX0" fmla="*/ 0 w 522486"/>
                <a:gd name="connsiteY0" fmla="*/ 0 h 77345"/>
                <a:gd name="connsiteX1" fmla="*/ 522486 w 522486"/>
                <a:gd name="connsiteY1" fmla="*/ 0 h 77345"/>
                <a:gd name="connsiteX2" fmla="*/ 506611 w 522486"/>
                <a:gd name="connsiteY2" fmla="*/ 77345 h 77345"/>
                <a:gd name="connsiteX3" fmla="*/ 0 w 522486"/>
                <a:gd name="connsiteY3" fmla="*/ 77345 h 77345"/>
                <a:gd name="connsiteX4" fmla="*/ 0 w 522486"/>
                <a:gd name="connsiteY4" fmla="*/ 0 h 77345"/>
                <a:gd name="connsiteX0" fmla="*/ 0 w 528836"/>
                <a:gd name="connsiteY0" fmla="*/ 0 h 77345"/>
                <a:gd name="connsiteX1" fmla="*/ 528836 w 528836"/>
                <a:gd name="connsiteY1" fmla="*/ 0 h 77345"/>
                <a:gd name="connsiteX2" fmla="*/ 506611 w 528836"/>
                <a:gd name="connsiteY2" fmla="*/ 77345 h 77345"/>
                <a:gd name="connsiteX3" fmla="*/ 0 w 528836"/>
                <a:gd name="connsiteY3" fmla="*/ 77345 h 77345"/>
                <a:gd name="connsiteX4" fmla="*/ 0 w 528836"/>
                <a:gd name="connsiteY4" fmla="*/ 0 h 77345"/>
                <a:gd name="connsiteX0" fmla="*/ 0 w 538361"/>
                <a:gd name="connsiteY0" fmla="*/ 0 h 77345"/>
                <a:gd name="connsiteX1" fmla="*/ 538361 w 538361"/>
                <a:gd name="connsiteY1" fmla="*/ 0 h 77345"/>
                <a:gd name="connsiteX2" fmla="*/ 506611 w 538361"/>
                <a:gd name="connsiteY2" fmla="*/ 77345 h 77345"/>
                <a:gd name="connsiteX3" fmla="*/ 0 w 538361"/>
                <a:gd name="connsiteY3" fmla="*/ 77345 h 77345"/>
                <a:gd name="connsiteX4" fmla="*/ 0 w 538361"/>
                <a:gd name="connsiteY4" fmla="*/ 0 h 77345"/>
                <a:gd name="connsiteX0" fmla="*/ 0 w 538361"/>
                <a:gd name="connsiteY0" fmla="*/ 0 h 77345"/>
                <a:gd name="connsiteX1" fmla="*/ 538361 w 538361"/>
                <a:gd name="connsiteY1" fmla="*/ 0 h 77345"/>
                <a:gd name="connsiteX2" fmla="*/ 522486 w 538361"/>
                <a:gd name="connsiteY2" fmla="*/ 77345 h 77345"/>
                <a:gd name="connsiteX3" fmla="*/ 0 w 538361"/>
                <a:gd name="connsiteY3" fmla="*/ 77345 h 77345"/>
                <a:gd name="connsiteX4" fmla="*/ 0 w 538361"/>
                <a:gd name="connsiteY4" fmla="*/ 0 h 77345"/>
                <a:gd name="connsiteX0" fmla="*/ 0 w 538361"/>
                <a:gd name="connsiteY0" fmla="*/ 0 h 77345"/>
                <a:gd name="connsiteX1" fmla="*/ 538361 w 538361"/>
                <a:gd name="connsiteY1" fmla="*/ 0 h 77345"/>
                <a:gd name="connsiteX2" fmla="*/ 519311 w 538361"/>
                <a:gd name="connsiteY2" fmla="*/ 77345 h 77345"/>
                <a:gd name="connsiteX3" fmla="*/ 0 w 538361"/>
                <a:gd name="connsiteY3" fmla="*/ 77345 h 77345"/>
                <a:gd name="connsiteX4" fmla="*/ 0 w 538361"/>
                <a:gd name="connsiteY4" fmla="*/ 0 h 773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361" h="77345">
                  <a:moveTo>
                    <a:pt x="0" y="0"/>
                  </a:moveTo>
                  <a:lnTo>
                    <a:pt x="538361" y="0"/>
                  </a:lnTo>
                  <a:lnTo>
                    <a:pt x="519311" y="77345"/>
                  </a:lnTo>
                  <a:lnTo>
                    <a:pt x="0" y="773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5C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4" name="Rectangle 2">
              <a:extLst>
                <a:ext uri="{FF2B5EF4-FFF2-40B4-BE49-F238E27FC236}">
                  <a16:creationId xmlns:a16="http://schemas.microsoft.com/office/drawing/2014/main" id="{DE6A539C-A32B-384F-B5C5-92C3FC309497}"/>
                </a:ext>
              </a:extLst>
            </p:cNvPr>
            <p:cNvSpPr/>
            <p:nvPr/>
          </p:nvSpPr>
          <p:spPr>
            <a:xfrm rot="10800000" flipV="1">
              <a:off x="5960343" y="3683949"/>
              <a:ext cx="506641" cy="62223"/>
            </a:xfrm>
            <a:custGeom>
              <a:avLst/>
              <a:gdLst>
                <a:gd name="connsiteX0" fmla="*/ 0 w 522486"/>
                <a:gd name="connsiteY0" fmla="*/ 0 h 77345"/>
                <a:gd name="connsiteX1" fmla="*/ 522486 w 522486"/>
                <a:gd name="connsiteY1" fmla="*/ 0 h 77345"/>
                <a:gd name="connsiteX2" fmla="*/ 522486 w 522486"/>
                <a:gd name="connsiteY2" fmla="*/ 77345 h 77345"/>
                <a:gd name="connsiteX3" fmla="*/ 0 w 522486"/>
                <a:gd name="connsiteY3" fmla="*/ 77345 h 77345"/>
                <a:gd name="connsiteX4" fmla="*/ 0 w 522486"/>
                <a:gd name="connsiteY4" fmla="*/ 0 h 77345"/>
                <a:gd name="connsiteX0" fmla="*/ 0 w 522486"/>
                <a:gd name="connsiteY0" fmla="*/ 0 h 77345"/>
                <a:gd name="connsiteX1" fmla="*/ 522486 w 522486"/>
                <a:gd name="connsiteY1" fmla="*/ 0 h 77345"/>
                <a:gd name="connsiteX2" fmla="*/ 462161 w 522486"/>
                <a:gd name="connsiteY2" fmla="*/ 77345 h 77345"/>
                <a:gd name="connsiteX3" fmla="*/ 0 w 522486"/>
                <a:gd name="connsiteY3" fmla="*/ 77345 h 77345"/>
                <a:gd name="connsiteX4" fmla="*/ 0 w 522486"/>
                <a:gd name="connsiteY4" fmla="*/ 0 h 77345"/>
                <a:gd name="connsiteX0" fmla="*/ 0 w 522486"/>
                <a:gd name="connsiteY0" fmla="*/ 0 h 77345"/>
                <a:gd name="connsiteX1" fmla="*/ 522486 w 522486"/>
                <a:gd name="connsiteY1" fmla="*/ 0 h 77345"/>
                <a:gd name="connsiteX2" fmla="*/ 481211 w 522486"/>
                <a:gd name="connsiteY2" fmla="*/ 77345 h 77345"/>
                <a:gd name="connsiteX3" fmla="*/ 0 w 522486"/>
                <a:gd name="connsiteY3" fmla="*/ 77345 h 77345"/>
                <a:gd name="connsiteX4" fmla="*/ 0 w 522486"/>
                <a:gd name="connsiteY4" fmla="*/ 0 h 77345"/>
                <a:gd name="connsiteX0" fmla="*/ 0 w 522486"/>
                <a:gd name="connsiteY0" fmla="*/ 0 h 77345"/>
                <a:gd name="connsiteX1" fmla="*/ 522486 w 522486"/>
                <a:gd name="connsiteY1" fmla="*/ 0 h 77345"/>
                <a:gd name="connsiteX2" fmla="*/ 487561 w 522486"/>
                <a:gd name="connsiteY2" fmla="*/ 77345 h 77345"/>
                <a:gd name="connsiteX3" fmla="*/ 0 w 522486"/>
                <a:gd name="connsiteY3" fmla="*/ 77345 h 77345"/>
                <a:gd name="connsiteX4" fmla="*/ 0 w 522486"/>
                <a:gd name="connsiteY4" fmla="*/ 0 h 77345"/>
                <a:gd name="connsiteX0" fmla="*/ 0 w 522486"/>
                <a:gd name="connsiteY0" fmla="*/ 0 h 77345"/>
                <a:gd name="connsiteX1" fmla="*/ 522486 w 522486"/>
                <a:gd name="connsiteY1" fmla="*/ 0 h 77345"/>
                <a:gd name="connsiteX2" fmla="*/ 506611 w 522486"/>
                <a:gd name="connsiteY2" fmla="*/ 77345 h 77345"/>
                <a:gd name="connsiteX3" fmla="*/ 0 w 522486"/>
                <a:gd name="connsiteY3" fmla="*/ 77345 h 77345"/>
                <a:gd name="connsiteX4" fmla="*/ 0 w 522486"/>
                <a:gd name="connsiteY4" fmla="*/ 0 h 77345"/>
                <a:gd name="connsiteX0" fmla="*/ 0 w 528836"/>
                <a:gd name="connsiteY0" fmla="*/ 0 h 77345"/>
                <a:gd name="connsiteX1" fmla="*/ 528836 w 528836"/>
                <a:gd name="connsiteY1" fmla="*/ 0 h 77345"/>
                <a:gd name="connsiteX2" fmla="*/ 506611 w 528836"/>
                <a:gd name="connsiteY2" fmla="*/ 77345 h 77345"/>
                <a:gd name="connsiteX3" fmla="*/ 0 w 528836"/>
                <a:gd name="connsiteY3" fmla="*/ 77345 h 77345"/>
                <a:gd name="connsiteX4" fmla="*/ 0 w 528836"/>
                <a:gd name="connsiteY4" fmla="*/ 0 h 77345"/>
                <a:gd name="connsiteX0" fmla="*/ 0 w 538361"/>
                <a:gd name="connsiteY0" fmla="*/ 0 h 77345"/>
                <a:gd name="connsiteX1" fmla="*/ 538361 w 538361"/>
                <a:gd name="connsiteY1" fmla="*/ 0 h 77345"/>
                <a:gd name="connsiteX2" fmla="*/ 506611 w 538361"/>
                <a:gd name="connsiteY2" fmla="*/ 77345 h 77345"/>
                <a:gd name="connsiteX3" fmla="*/ 0 w 538361"/>
                <a:gd name="connsiteY3" fmla="*/ 77345 h 77345"/>
                <a:gd name="connsiteX4" fmla="*/ 0 w 538361"/>
                <a:gd name="connsiteY4" fmla="*/ 0 h 77345"/>
                <a:gd name="connsiteX0" fmla="*/ 0 w 538361"/>
                <a:gd name="connsiteY0" fmla="*/ 0 h 77345"/>
                <a:gd name="connsiteX1" fmla="*/ 538361 w 538361"/>
                <a:gd name="connsiteY1" fmla="*/ 0 h 77345"/>
                <a:gd name="connsiteX2" fmla="*/ 522486 w 538361"/>
                <a:gd name="connsiteY2" fmla="*/ 77345 h 77345"/>
                <a:gd name="connsiteX3" fmla="*/ 0 w 538361"/>
                <a:gd name="connsiteY3" fmla="*/ 77345 h 77345"/>
                <a:gd name="connsiteX4" fmla="*/ 0 w 538361"/>
                <a:gd name="connsiteY4" fmla="*/ 0 h 77345"/>
                <a:gd name="connsiteX0" fmla="*/ 0 w 538361"/>
                <a:gd name="connsiteY0" fmla="*/ 0 h 77345"/>
                <a:gd name="connsiteX1" fmla="*/ 538361 w 538361"/>
                <a:gd name="connsiteY1" fmla="*/ 0 h 77345"/>
                <a:gd name="connsiteX2" fmla="*/ 519311 w 538361"/>
                <a:gd name="connsiteY2" fmla="*/ 77345 h 77345"/>
                <a:gd name="connsiteX3" fmla="*/ 0 w 538361"/>
                <a:gd name="connsiteY3" fmla="*/ 77345 h 77345"/>
                <a:gd name="connsiteX4" fmla="*/ 0 w 538361"/>
                <a:gd name="connsiteY4" fmla="*/ 0 h 773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361" h="77345">
                  <a:moveTo>
                    <a:pt x="0" y="0"/>
                  </a:moveTo>
                  <a:lnTo>
                    <a:pt x="538361" y="0"/>
                  </a:lnTo>
                  <a:lnTo>
                    <a:pt x="519311" y="77345"/>
                  </a:lnTo>
                  <a:lnTo>
                    <a:pt x="0" y="773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5C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pos="288">
          <p15:clr>
            <a:srgbClr val="FBAE40"/>
          </p15:clr>
        </p15:guide>
        <p15:guide id="2" orient="horz" pos="360">
          <p15:clr>
            <a:srgbClr val="FBAE40"/>
          </p15:clr>
        </p15:guide>
        <p15:guide id="3" orient="horz" pos="1608">
          <p15:clr>
            <a:srgbClr val="FBAE40"/>
          </p15:clr>
        </p15:guide>
        <p15:guide id="4" orient="horz" pos="2160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 - Grey Highlight ">
    <p:bg>
      <p:bgPr>
        <a:gradFill>
          <a:gsLst>
            <a:gs pos="0">
              <a:schemeClr val="tx2">
                <a:lumMod val="91000"/>
                <a:lumOff val="9000"/>
              </a:schemeClr>
            </a:gs>
            <a:gs pos="75000">
              <a:schemeClr val="tx2">
                <a:lumMod val="75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>
            <a:extLst>
              <a:ext uri="{FF2B5EF4-FFF2-40B4-BE49-F238E27FC236}">
                <a16:creationId xmlns:a16="http://schemas.microsoft.com/office/drawing/2014/main" id="{82621B9A-BD52-4A4A-8262-E2AB09BDA51B}"/>
              </a:ext>
            </a:extLst>
          </p:cNvPr>
          <p:cNvSpPr txBox="1">
            <a:spLocks/>
          </p:cNvSpPr>
          <p:nvPr userDrawn="1"/>
        </p:nvSpPr>
        <p:spPr>
          <a:xfrm>
            <a:off x="288348" y="2967173"/>
            <a:ext cx="8567304" cy="844184"/>
          </a:xfrm>
          <a:prstGeom prst="rect">
            <a:avLst/>
          </a:prstGeom>
        </p:spPr>
        <p:txBody>
          <a:bodyPr vert="horz" wrap="square" lIns="0" tIns="0" rIns="0" bIns="0" rtlCol="0" anchor="b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ts val="5020"/>
              </a:lnSpc>
              <a:tabLst>
                <a:tab pos="1247775" algn="l"/>
              </a:tabLst>
            </a:pPr>
            <a:r>
              <a:rPr lang="en-US" sz="6600" b="0" i="0" dirty="0">
                <a:solidFill>
                  <a:schemeClr val="bg1"/>
                </a:solidFill>
                <a:latin typeface="Calibri Light" charset="0"/>
                <a:ea typeface="Calibri Light" charset="0"/>
                <a:cs typeface="Calibri Light" charset="0"/>
              </a:rPr>
              <a:t>THANK YOU</a:t>
            </a:r>
            <a:endParaRPr lang="en-US" sz="6600" b="0" i="0" baseline="30000" dirty="0">
              <a:solidFill>
                <a:schemeClr val="bg1"/>
              </a:solidFill>
              <a:latin typeface="Calibri Light" charset="0"/>
              <a:ea typeface="Calibri Light" charset="0"/>
              <a:cs typeface="Calibri Light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9311512-39E5-CA48-8125-CE0D61FF9BAB}"/>
              </a:ext>
            </a:extLst>
          </p:cNvPr>
          <p:cNvGrpSpPr/>
          <p:nvPr userDrawn="1"/>
        </p:nvGrpSpPr>
        <p:grpSpPr>
          <a:xfrm>
            <a:off x="4366746" y="3995858"/>
            <a:ext cx="485665" cy="62223"/>
            <a:chOff x="5960343" y="3683949"/>
            <a:chExt cx="647553" cy="62223"/>
          </a:xfrm>
        </p:grpSpPr>
        <p:sp>
          <p:nvSpPr>
            <p:cNvPr id="12" name="Rectangle 2">
              <a:extLst>
                <a:ext uri="{FF2B5EF4-FFF2-40B4-BE49-F238E27FC236}">
                  <a16:creationId xmlns:a16="http://schemas.microsoft.com/office/drawing/2014/main" id="{B98C188C-DE36-574C-8F61-AF3C0AB2D659}"/>
                </a:ext>
              </a:extLst>
            </p:cNvPr>
            <p:cNvSpPr/>
            <p:nvPr/>
          </p:nvSpPr>
          <p:spPr>
            <a:xfrm>
              <a:off x="6101255" y="3683949"/>
              <a:ext cx="506641" cy="62223"/>
            </a:xfrm>
            <a:custGeom>
              <a:avLst/>
              <a:gdLst>
                <a:gd name="connsiteX0" fmla="*/ 0 w 522486"/>
                <a:gd name="connsiteY0" fmla="*/ 0 h 77345"/>
                <a:gd name="connsiteX1" fmla="*/ 522486 w 522486"/>
                <a:gd name="connsiteY1" fmla="*/ 0 h 77345"/>
                <a:gd name="connsiteX2" fmla="*/ 522486 w 522486"/>
                <a:gd name="connsiteY2" fmla="*/ 77345 h 77345"/>
                <a:gd name="connsiteX3" fmla="*/ 0 w 522486"/>
                <a:gd name="connsiteY3" fmla="*/ 77345 h 77345"/>
                <a:gd name="connsiteX4" fmla="*/ 0 w 522486"/>
                <a:gd name="connsiteY4" fmla="*/ 0 h 77345"/>
                <a:gd name="connsiteX0" fmla="*/ 0 w 522486"/>
                <a:gd name="connsiteY0" fmla="*/ 0 h 77345"/>
                <a:gd name="connsiteX1" fmla="*/ 522486 w 522486"/>
                <a:gd name="connsiteY1" fmla="*/ 0 h 77345"/>
                <a:gd name="connsiteX2" fmla="*/ 462161 w 522486"/>
                <a:gd name="connsiteY2" fmla="*/ 77345 h 77345"/>
                <a:gd name="connsiteX3" fmla="*/ 0 w 522486"/>
                <a:gd name="connsiteY3" fmla="*/ 77345 h 77345"/>
                <a:gd name="connsiteX4" fmla="*/ 0 w 522486"/>
                <a:gd name="connsiteY4" fmla="*/ 0 h 77345"/>
                <a:gd name="connsiteX0" fmla="*/ 0 w 522486"/>
                <a:gd name="connsiteY0" fmla="*/ 0 h 77345"/>
                <a:gd name="connsiteX1" fmla="*/ 522486 w 522486"/>
                <a:gd name="connsiteY1" fmla="*/ 0 h 77345"/>
                <a:gd name="connsiteX2" fmla="*/ 481211 w 522486"/>
                <a:gd name="connsiteY2" fmla="*/ 77345 h 77345"/>
                <a:gd name="connsiteX3" fmla="*/ 0 w 522486"/>
                <a:gd name="connsiteY3" fmla="*/ 77345 h 77345"/>
                <a:gd name="connsiteX4" fmla="*/ 0 w 522486"/>
                <a:gd name="connsiteY4" fmla="*/ 0 h 77345"/>
                <a:gd name="connsiteX0" fmla="*/ 0 w 522486"/>
                <a:gd name="connsiteY0" fmla="*/ 0 h 77345"/>
                <a:gd name="connsiteX1" fmla="*/ 522486 w 522486"/>
                <a:gd name="connsiteY1" fmla="*/ 0 h 77345"/>
                <a:gd name="connsiteX2" fmla="*/ 487561 w 522486"/>
                <a:gd name="connsiteY2" fmla="*/ 77345 h 77345"/>
                <a:gd name="connsiteX3" fmla="*/ 0 w 522486"/>
                <a:gd name="connsiteY3" fmla="*/ 77345 h 77345"/>
                <a:gd name="connsiteX4" fmla="*/ 0 w 522486"/>
                <a:gd name="connsiteY4" fmla="*/ 0 h 77345"/>
                <a:gd name="connsiteX0" fmla="*/ 0 w 522486"/>
                <a:gd name="connsiteY0" fmla="*/ 0 h 77345"/>
                <a:gd name="connsiteX1" fmla="*/ 522486 w 522486"/>
                <a:gd name="connsiteY1" fmla="*/ 0 h 77345"/>
                <a:gd name="connsiteX2" fmla="*/ 506611 w 522486"/>
                <a:gd name="connsiteY2" fmla="*/ 77345 h 77345"/>
                <a:gd name="connsiteX3" fmla="*/ 0 w 522486"/>
                <a:gd name="connsiteY3" fmla="*/ 77345 h 77345"/>
                <a:gd name="connsiteX4" fmla="*/ 0 w 522486"/>
                <a:gd name="connsiteY4" fmla="*/ 0 h 77345"/>
                <a:gd name="connsiteX0" fmla="*/ 0 w 528836"/>
                <a:gd name="connsiteY0" fmla="*/ 0 h 77345"/>
                <a:gd name="connsiteX1" fmla="*/ 528836 w 528836"/>
                <a:gd name="connsiteY1" fmla="*/ 0 h 77345"/>
                <a:gd name="connsiteX2" fmla="*/ 506611 w 528836"/>
                <a:gd name="connsiteY2" fmla="*/ 77345 h 77345"/>
                <a:gd name="connsiteX3" fmla="*/ 0 w 528836"/>
                <a:gd name="connsiteY3" fmla="*/ 77345 h 77345"/>
                <a:gd name="connsiteX4" fmla="*/ 0 w 528836"/>
                <a:gd name="connsiteY4" fmla="*/ 0 h 77345"/>
                <a:gd name="connsiteX0" fmla="*/ 0 w 538361"/>
                <a:gd name="connsiteY0" fmla="*/ 0 h 77345"/>
                <a:gd name="connsiteX1" fmla="*/ 538361 w 538361"/>
                <a:gd name="connsiteY1" fmla="*/ 0 h 77345"/>
                <a:gd name="connsiteX2" fmla="*/ 506611 w 538361"/>
                <a:gd name="connsiteY2" fmla="*/ 77345 h 77345"/>
                <a:gd name="connsiteX3" fmla="*/ 0 w 538361"/>
                <a:gd name="connsiteY3" fmla="*/ 77345 h 77345"/>
                <a:gd name="connsiteX4" fmla="*/ 0 w 538361"/>
                <a:gd name="connsiteY4" fmla="*/ 0 h 77345"/>
                <a:gd name="connsiteX0" fmla="*/ 0 w 538361"/>
                <a:gd name="connsiteY0" fmla="*/ 0 h 77345"/>
                <a:gd name="connsiteX1" fmla="*/ 538361 w 538361"/>
                <a:gd name="connsiteY1" fmla="*/ 0 h 77345"/>
                <a:gd name="connsiteX2" fmla="*/ 522486 w 538361"/>
                <a:gd name="connsiteY2" fmla="*/ 77345 h 77345"/>
                <a:gd name="connsiteX3" fmla="*/ 0 w 538361"/>
                <a:gd name="connsiteY3" fmla="*/ 77345 h 77345"/>
                <a:gd name="connsiteX4" fmla="*/ 0 w 538361"/>
                <a:gd name="connsiteY4" fmla="*/ 0 h 77345"/>
                <a:gd name="connsiteX0" fmla="*/ 0 w 538361"/>
                <a:gd name="connsiteY0" fmla="*/ 0 h 77345"/>
                <a:gd name="connsiteX1" fmla="*/ 538361 w 538361"/>
                <a:gd name="connsiteY1" fmla="*/ 0 h 77345"/>
                <a:gd name="connsiteX2" fmla="*/ 519311 w 538361"/>
                <a:gd name="connsiteY2" fmla="*/ 77345 h 77345"/>
                <a:gd name="connsiteX3" fmla="*/ 0 w 538361"/>
                <a:gd name="connsiteY3" fmla="*/ 77345 h 77345"/>
                <a:gd name="connsiteX4" fmla="*/ 0 w 538361"/>
                <a:gd name="connsiteY4" fmla="*/ 0 h 773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361" h="77345">
                  <a:moveTo>
                    <a:pt x="0" y="0"/>
                  </a:moveTo>
                  <a:lnTo>
                    <a:pt x="538361" y="0"/>
                  </a:lnTo>
                  <a:lnTo>
                    <a:pt x="519311" y="77345"/>
                  </a:lnTo>
                  <a:lnTo>
                    <a:pt x="0" y="773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5C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4" name="Rectangle 2">
              <a:extLst>
                <a:ext uri="{FF2B5EF4-FFF2-40B4-BE49-F238E27FC236}">
                  <a16:creationId xmlns:a16="http://schemas.microsoft.com/office/drawing/2014/main" id="{DE6A539C-A32B-384F-B5C5-92C3FC309497}"/>
                </a:ext>
              </a:extLst>
            </p:cNvPr>
            <p:cNvSpPr/>
            <p:nvPr/>
          </p:nvSpPr>
          <p:spPr>
            <a:xfrm rot="10800000" flipV="1">
              <a:off x="5960343" y="3683949"/>
              <a:ext cx="506641" cy="62223"/>
            </a:xfrm>
            <a:custGeom>
              <a:avLst/>
              <a:gdLst>
                <a:gd name="connsiteX0" fmla="*/ 0 w 522486"/>
                <a:gd name="connsiteY0" fmla="*/ 0 h 77345"/>
                <a:gd name="connsiteX1" fmla="*/ 522486 w 522486"/>
                <a:gd name="connsiteY1" fmla="*/ 0 h 77345"/>
                <a:gd name="connsiteX2" fmla="*/ 522486 w 522486"/>
                <a:gd name="connsiteY2" fmla="*/ 77345 h 77345"/>
                <a:gd name="connsiteX3" fmla="*/ 0 w 522486"/>
                <a:gd name="connsiteY3" fmla="*/ 77345 h 77345"/>
                <a:gd name="connsiteX4" fmla="*/ 0 w 522486"/>
                <a:gd name="connsiteY4" fmla="*/ 0 h 77345"/>
                <a:gd name="connsiteX0" fmla="*/ 0 w 522486"/>
                <a:gd name="connsiteY0" fmla="*/ 0 h 77345"/>
                <a:gd name="connsiteX1" fmla="*/ 522486 w 522486"/>
                <a:gd name="connsiteY1" fmla="*/ 0 h 77345"/>
                <a:gd name="connsiteX2" fmla="*/ 462161 w 522486"/>
                <a:gd name="connsiteY2" fmla="*/ 77345 h 77345"/>
                <a:gd name="connsiteX3" fmla="*/ 0 w 522486"/>
                <a:gd name="connsiteY3" fmla="*/ 77345 h 77345"/>
                <a:gd name="connsiteX4" fmla="*/ 0 w 522486"/>
                <a:gd name="connsiteY4" fmla="*/ 0 h 77345"/>
                <a:gd name="connsiteX0" fmla="*/ 0 w 522486"/>
                <a:gd name="connsiteY0" fmla="*/ 0 h 77345"/>
                <a:gd name="connsiteX1" fmla="*/ 522486 w 522486"/>
                <a:gd name="connsiteY1" fmla="*/ 0 h 77345"/>
                <a:gd name="connsiteX2" fmla="*/ 481211 w 522486"/>
                <a:gd name="connsiteY2" fmla="*/ 77345 h 77345"/>
                <a:gd name="connsiteX3" fmla="*/ 0 w 522486"/>
                <a:gd name="connsiteY3" fmla="*/ 77345 h 77345"/>
                <a:gd name="connsiteX4" fmla="*/ 0 w 522486"/>
                <a:gd name="connsiteY4" fmla="*/ 0 h 77345"/>
                <a:gd name="connsiteX0" fmla="*/ 0 w 522486"/>
                <a:gd name="connsiteY0" fmla="*/ 0 h 77345"/>
                <a:gd name="connsiteX1" fmla="*/ 522486 w 522486"/>
                <a:gd name="connsiteY1" fmla="*/ 0 h 77345"/>
                <a:gd name="connsiteX2" fmla="*/ 487561 w 522486"/>
                <a:gd name="connsiteY2" fmla="*/ 77345 h 77345"/>
                <a:gd name="connsiteX3" fmla="*/ 0 w 522486"/>
                <a:gd name="connsiteY3" fmla="*/ 77345 h 77345"/>
                <a:gd name="connsiteX4" fmla="*/ 0 w 522486"/>
                <a:gd name="connsiteY4" fmla="*/ 0 h 77345"/>
                <a:gd name="connsiteX0" fmla="*/ 0 w 522486"/>
                <a:gd name="connsiteY0" fmla="*/ 0 h 77345"/>
                <a:gd name="connsiteX1" fmla="*/ 522486 w 522486"/>
                <a:gd name="connsiteY1" fmla="*/ 0 h 77345"/>
                <a:gd name="connsiteX2" fmla="*/ 506611 w 522486"/>
                <a:gd name="connsiteY2" fmla="*/ 77345 h 77345"/>
                <a:gd name="connsiteX3" fmla="*/ 0 w 522486"/>
                <a:gd name="connsiteY3" fmla="*/ 77345 h 77345"/>
                <a:gd name="connsiteX4" fmla="*/ 0 w 522486"/>
                <a:gd name="connsiteY4" fmla="*/ 0 h 77345"/>
                <a:gd name="connsiteX0" fmla="*/ 0 w 528836"/>
                <a:gd name="connsiteY0" fmla="*/ 0 h 77345"/>
                <a:gd name="connsiteX1" fmla="*/ 528836 w 528836"/>
                <a:gd name="connsiteY1" fmla="*/ 0 h 77345"/>
                <a:gd name="connsiteX2" fmla="*/ 506611 w 528836"/>
                <a:gd name="connsiteY2" fmla="*/ 77345 h 77345"/>
                <a:gd name="connsiteX3" fmla="*/ 0 w 528836"/>
                <a:gd name="connsiteY3" fmla="*/ 77345 h 77345"/>
                <a:gd name="connsiteX4" fmla="*/ 0 w 528836"/>
                <a:gd name="connsiteY4" fmla="*/ 0 h 77345"/>
                <a:gd name="connsiteX0" fmla="*/ 0 w 538361"/>
                <a:gd name="connsiteY0" fmla="*/ 0 h 77345"/>
                <a:gd name="connsiteX1" fmla="*/ 538361 w 538361"/>
                <a:gd name="connsiteY1" fmla="*/ 0 h 77345"/>
                <a:gd name="connsiteX2" fmla="*/ 506611 w 538361"/>
                <a:gd name="connsiteY2" fmla="*/ 77345 h 77345"/>
                <a:gd name="connsiteX3" fmla="*/ 0 w 538361"/>
                <a:gd name="connsiteY3" fmla="*/ 77345 h 77345"/>
                <a:gd name="connsiteX4" fmla="*/ 0 w 538361"/>
                <a:gd name="connsiteY4" fmla="*/ 0 h 77345"/>
                <a:gd name="connsiteX0" fmla="*/ 0 w 538361"/>
                <a:gd name="connsiteY0" fmla="*/ 0 h 77345"/>
                <a:gd name="connsiteX1" fmla="*/ 538361 w 538361"/>
                <a:gd name="connsiteY1" fmla="*/ 0 h 77345"/>
                <a:gd name="connsiteX2" fmla="*/ 522486 w 538361"/>
                <a:gd name="connsiteY2" fmla="*/ 77345 h 77345"/>
                <a:gd name="connsiteX3" fmla="*/ 0 w 538361"/>
                <a:gd name="connsiteY3" fmla="*/ 77345 h 77345"/>
                <a:gd name="connsiteX4" fmla="*/ 0 w 538361"/>
                <a:gd name="connsiteY4" fmla="*/ 0 h 77345"/>
                <a:gd name="connsiteX0" fmla="*/ 0 w 538361"/>
                <a:gd name="connsiteY0" fmla="*/ 0 h 77345"/>
                <a:gd name="connsiteX1" fmla="*/ 538361 w 538361"/>
                <a:gd name="connsiteY1" fmla="*/ 0 h 77345"/>
                <a:gd name="connsiteX2" fmla="*/ 519311 w 538361"/>
                <a:gd name="connsiteY2" fmla="*/ 77345 h 77345"/>
                <a:gd name="connsiteX3" fmla="*/ 0 w 538361"/>
                <a:gd name="connsiteY3" fmla="*/ 77345 h 77345"/>
                <a:gd name="connsiteX4" fmla="*/ 0 w 538361"/>
                <a:gd name="connsiteY4" fmla="*/ 0 h 773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361" h="77345">
                  <a:moveTo>
                    <a:pt x="0" y="0"/>
                  </a:moveTo>
                  <a:lnTo>
                    <a:pt x="538361" y="0"/>
                  </a:lnTo>
                  <a:lnTo>
                    <a:pt x="519311" y="77345"/>
                  </a:lnTo>
                  <a:lnTo>
                    <a:pt x="0" y="773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5C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70839435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288">
          <p15:clr>
            <a:srgbClr val="FBAE40"/>
          </p15:clr>
        </p15:guide>
        <p15:guide id="2" orient="horz" pos="360">
          <p15:clr>
            <a:srgbClr val="FBAE40"/>
          </p15:clr>
        </p15:guide>
        <p15:guide id="3" orient="horz" pos="1608">
          <p15:clr>
            <a:srgbClr val="FBAE40"/>
          </p15:clr>
        </p15:guide>
        <p15:guide id="4" orient="horz" pos="2160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with Picture - Purple Highlight">
    <p:bg>
      <p:bgPr>
        <a:gradFill>
          <a:gsLst>
            <a:gs pos="0">
              <a:srgbClr val="6C2B69"/>
            </a:gs>
            <a:gs pos="75000">
              <a:srgbClr val="3D2E6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27"/>
          <p:cNvSpPr>
            <a:spLocks noGrp="1"/>
          </p:cNvSpPr>
          <p:nvPr>
            <p:ph type="pic" sz="quarter" idx="15"/>
          </p:nvPr>
        </p:nvSpPr>
        <p:spPr>
          <a:xfrm>
            <a:off x="5053012" y="571500"/>
            <a:ext cx="4090988" cy="5676900"/>
          </a:xfrm>
          <a:prstGeom prst="rect">
            <a:avLst/>
          </a:prstGeom>
          <a:noFill/>
          <a:effectLst>
            <a:outerShdw blurRad="177800" sx="99000" sy="99000" algn="ctr" rotWithShape="0">
              <a:schemeClr val="tx1">
                <a:alpha val="25000"/>
              </a:schemeClr>
            </a:outerShdw>
          </a:effectLst>
        </p:spPr>
        <p:txBody>
          <a:bodyPr anchor="ctr" anchorCtr="0"/>
          <a:lstStyle>
            <a:lvl1pPr marL="228600" indent="0" algn="ctr">
              <a:buNone/>
              <a:defRPr>
                <a:solidFill>
                  <a:schemeClr val="bg2">
                    <a:lumMod val="9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16" name="Text Placeholder 16"/>
          <p:cNvSpPr>
            <a:spLocks noGrp="1"/>
          </p:cNvSpPr>
          <p:nvPr>
            <p:ph type="body" sz="quarter" idx="13" hasCustomPrompt="1"/>
          </p:nvPr>
        </p:nvSpPr>
        <p:spPr>
          <a:xfrm>
            <a:off x="273292" y="1289238"/>
            <a:ext cx="4490894" cy="472935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400" b="0" i="0">
                <a:latin typeface="Calibri Light" charset="0"/>
              </a:defRPr>
            </a:lvl1pPr>
          </a:lstStyle>
          <a:p>
            <a:pPr lvl="0"/>
            <a:r>
              <a:rPr lang="en-US"/>
              <a:t>This is a sub header for the slide</a:t>
            </a:r>
          </a:p>
        </p:txBody>
      </p:sp>
      <p:sp>
        <p:nvSpPr>
          <p:cNvPr id="18" name="Text Placeholder 30"/>
          <p:cNvSpPr>
            <a:spLocks noGrp="1"/>
          </p:cNvSpPr>
          <p:nvPr>
            <p:ph type="body" sz="quarter" idx="16" hasCustomPrompt="1"/>
          </p:nvPr>
        </p:nvSpPr>
        <p:spPr>
          <a:xfrm>
            <a:off x="273292" y="1992620"/>
            <a:ext cx="4490894" cy="430348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000" b="0" i="0" baseline="0">
                <a:solidFill>
                  <a:schemeClr val="tx1"/>
                </a:solidFill>
                <a:latin typeface="Calibri Light" charset="0"/>
                <a:ea typeface="Calibri Light" charset="0"/>
                <a:cs typeface="Calibri Light" charset="0"/>
              </a:defRPr>
            </a:lvl1pPr>
          </a:lstStyle>
          <a:p>
            <a:pPr lvl="0"/>
            <a:r>
              <a:rPr lang="en-US"/>
              <a:t>Body text goes here</a:t>
            </a:r>
          </a:p>
        </p:txBody>
      </p:sp>
      <p:sp>
        <p:nvSpPr>
          <p:cNvPr id="19" name="Title 1">
            <a:extLst>
              <a:ext uri="{FF2B5EF4-FFF2-40B4-BE49-F238E27FC236}">
                <a16:creationId xmlns:a16="http://schemas.microsoft.com/office/drawing/2014/main" id="{18862986-A3B8-934D-8A8B-50FDCE26EA6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73291" y="320040"/>
            <a:ext cx="4490895" cy="606041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Highlight Image Slide</a:t>
            </a: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493EC522-04BE-1E46-9613-14F16F5A4B1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81522" y="6452244"/>
            <a:ext cx="2410752" cy="2730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l">
              <a:defRPr sz="900" b="0" i="0">
                <a:solidFill>
                  <a:schemeClr val="tx1">
                    <a:tint val="75000"/>
                  </a:schemeClr>
                </a:solidFill>
                <a:latin typeface="Calibri Light" charset="0"/>
                <a:ea typeface="Calibri Light" charset="0"/>
                <a:cs typeface="Calibri Light" charset="0"/>
              </a:defRPr>
            </a:lvl1pPr>
          </a:lstStyle>
          <a:p>
            <a:r>
              <a:rPr lang="en-US" dirty="0">
                <a:solidFill>
                  <a:srgbClr val="B5B4B4"/>
                </a:solidFill>
              </a:rPr>
              <a:t>GO TO INSERT &gt; HEADER &amp; FOOTER</a:t>
            </a:r>
          </a:p>
        </p:txBody>
      </p:sp>
      <p:sp>
        <p:nvSpPr>
          <p:cNvPr id="9" name="Slide Number Placeholder 2"/>
          <p:cNvSpPr>
            <a:spLocks noGrp="1"/>
          </p:cNvSpPr>
          <p:nvPr>
            <p:ph type="sldNum" sz="quarter" idx="4"/>
          </p:nvPr>
        </p:nvSpPr>
        <p:spPr>
          <a:xfrm>
            <a:off x="380571" y="6379500"/>
            <a:ext cx="41808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fld id="{C2DBD0CA-D6A9-49B5-8B34-3196A618157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Rectangle 2">
            <a:extLst>
              <a:ext uri="{FF2B5EF4-FFF2-40B4-BE49-F238E27FC236}">
                <a16:creationId xmlns:a16="http://schemas.microsoft.com/office/drawing/2014/main" id="{9FCF5C50-BE6E-184D-9EA9-1DE1F51EC7D7}"/>
              </a:ext>
            </a:extLst>
          </p:cNvPr>
          <p:cNvSpPr/>
          <p:nvPr userDrawn="1"/>
        </p:nvSpPr>
        <p:spPr>
          <a:xfrm>
            <a:off x="401515" y="1154973"/>
            <a:ext cx="379981" cy="62223"/>
          </a:xfrm>
          <a:custGeom>
            <a:avLst/>
            <a:gdLst>
              <a:gd name="connsiteX0" fmla="*/ 0 w 522486"/>
              <a:gd name="connsiteY0" fmla="*/ 0 h 77345"/>
              <a:gd name="connsiteX1" fmla="*/ 522486 w 522486"/>
              <a:gd name="connsiteY1" fmla="*/ 0 h 77345"/>
              <a:gd name="connsiteX2" fmla="*/ 522486 w 522486"/>
              <a:gd name="connsiteY2" fmla="*/ 77345 h 77345"/>
              <a:gd name="connsiteX3" fmla="*/ 0 w 522486"/>
              <a:gd name="connsiteY3" fmla="*/ 77345 h 77345"/>
              <a:gd name="connsiteX4" fmla="*/ 0 w 522486"/>
              <a:gd name="connsiteY4" fmla="*/ 0 h 77345"/>
              <a:gd name="connsiteX0" fmla="*/ 0 w 522486"/>
              <a:gd name="connsiteY0" fmla="*/ 0 h 77345"/>
              <a:gd name="connsiteX1" fmla="*/ 522486 w 522486"/>
              <a:gd name="connsiteY1" fmla="*/ 0 h 77345"/>
              <a:gd name="connsiteX2" fmla="*/ 462161 w 522486"/>
              <a:gd name="connsiteY2" fmla="*/ 77345 h 77345"/>
              <a:gd name="connsiteX3" fmla="*/ 0 w 522486"/>
              <a:gd name="connsiteY3" fmla="*/ 77345 h 77345"/>
              <a:gd name="connsiteX4" fmla="*/ 0 w 522486"/>
              <a:gd name="connsiteY4" fmla="*/ 0 h 77345"/>
              <a:gd name="connsiteX0" fmla="*/ 0 w 522486"/>
              <a:gd name="connsiteY0" fmla="*/ 0 h 77345"/>
              <a:gd name="connsiteX1" fmla="*/ 522486 w 522486"/>
              <a:gd name="connsiteY1" fmla="*/ 0 h 77345"/>
              <a:gd name="connsiteX2" fmla="*/ 481211 w 522486"/>
              <a:gd name="connsiteY2" fmla="*/ 77345 h 77345"/>
              <a:gd name="connsiteX3" fmla="*/ 0 w 522486"/>
              <a:gd name="connsiteY3" fmla="*/ 77345 h 77345"/>
              <a:gd name="connsiteX4" fmla="*/ 0 w 522486"/>
              <a:gd name="connsiteY4" fmla="*/ 0 h 77345"/>
              <a:gd name="connsiteX0" fmla="*/ 0 w 522486"/>
              <a:gd name="connsiteY0" fmla="*/ 0 h 77345"/>
              <a:gd name="connsiteX1" fmla="*/ 522486 w 522486"/>
              <a:gd name="connsiteY1" fmla="*/ 0 h 77345"/>
              <a:gd name="connsiteX2" fmla="*/ 487561 w 522486"/>
              <a:gd name="connsiteY2" fmla="*/ 77345 h 77345"/>
              <a:gd name="connsiteX3" fmla="*/ 0 w 522486"/>
              <a:gd name="connsiteY3" fmla="*/ 77345 h 77345"/>
              <a:gd name="connsiteX4" fmla="*/ 0 w 522486"/>
              <a:gd name="connsiteY4" fmla="*/ 0 h 77345"/>
              <a:gd name="connsiteX0" fmla="*/ 0 w 522486"/>
              <a:gd name="connsiteY0" fmla="*/ 0 h 77345"/>
              <a:gd name="connsiteX1" fmla="*/ 522486 w 522486"/>
              <a:gd name="connsiteY1" fmla="*/ 0 h 77345"/>
              <a:gd name="connsiteX2" fmla="*/ 506611 w 522486"/>
              <a:gd name="connsiteY2" fmla="*/ 77345 h 77345"/>
              <a:gd name="connsiteX3" fmla="*/ 0 w 522486"/>
              <a:gd name="connsiteY3" fmla="*/ 77345 h 77345"/>
              <a:gd name="connsiteX4" fmla="*/ 0 w 522486"/>
              <a:gd name="connsiteY4" fmla="*/ 0 h 77345"/>
              <a:gd name="connsiteX0" fmla="*/ 0 w 528836"/>
              <a:gd name="connsiteY0" fmla="*/ 0 h 77345"/>
              <a:gd name="connsiteX1" fmla="*/ 528836 w 528836"/>
              <a:gd name="connsiteY1" fmla="*/ 0 h 77345"/>
              <a:gd name="connsiteX2" fmla="*/ 506611 w 528836"/>
              <a:gd name="connsiteY2" fmla="*/ 77345 h 77345"/>
              <a:gd name="connsiteX3" fmla="*/ 0 w 528836"/>
              <a:gd name="connsiteY3" fmla="*/ 77345 h 77345"/>
              <a:gd name="connsiteX4" fmla="*/ 0 w 528836"/>
              <a:gd name="connsiteY4" fmla="*/ 0 h 77345"/>
              <a:gd name="connsiteX0" fmla="*/ 0 w 538361"/>
              <a:gd name="connsiteY0" fmla="*/ 0 h 77345"/>
              <a:gd name="connsiteX1" fmla="*/ 538361 w 538361"/>
              <a:gd name="connsiteY1" fmla="*/ 0 h 77345"/>
              <a:gd name="connsiteX2" fmla="*/ 506611 w 538361"/>
              <a:gd name="connsiteY2" fmla="*/ 77345 h 77345"/>
              <a:gd name="connsiteX3" fmla="*/ 0 w 538361"/>
              <a:gd name="connsiteY3" fmla="*/ 77345 h 77345"/>
              <a:gd name="connsiteX4" fmla="*/ 0 w 538361"/>
              <a:gd name="connsiteY4" fmla="*/ 0 h 77345"/>
              <a:gd name="connsiteX0" fmla="*/ 0 w 538361"/>
              <a:gd name="connsiteY0" fmla="*/ 0 h 77345"/>
              <a:gd name="connsiteX1" fmla="*/ 538361 w 538361"/>
              <a:gd name="connsiteY1" fmla="*/ 0 h 77345"/>
              <a:gd name="connsiteX2" fmla="*/ 522486 w 538361"/>
              <a:gd name="connsiteY2" fmla="*/ 77345 h 77345"/>
              <a:gd name="connsiteX3" fmla="*/ 0 w 538361"/>
              <a:gd name="connsiteY3" fmla="*/ 77345 h 77345"/>
              <a:gd name="connsiteX4" fmla="*/ 0 w 538361"/>
              <a:gd name="connsiteY4" fmla="*/ 0 h 77345"/>
              <a:gd name="connsiteX0" fmla="*/ 0 w 538361"/>
              <a:gd name="connsiteY0" fmla="*/ 0 h 77345"/>
              <a:gd name="connsiteX1" fmla="*/ 538361 w 538361"/>
              <a:gd name="connsiteY1" fmla="*/ 0 h 77345"/>
              <a:gd name="connsiteX2" fmla="*/ 519311 w 538361"/>
              <a:gd name="connsiteY2" fmla="*/ 77345 h 77345"/>
              <a:gd name="connsiteX3" fmla="*/ 0 w 538361"/>
              <a:gd name="connsiteY3" fmla="*/ 77345 h 77345"/>
              <a:gd name="connsiteX4" fmla="*/ 0 w 538361"/>
              <a:gd name="connsiteY4" fmla="*/ 0 h 77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8361" h="77345">
                <a:moveTo>
                  <a:pt x="0" y="0"/>
                </a:moveTo>
                <a:lnTo>
                  <a:pt x="538361" y="0"/>
                </a:lnTo>
                <a:lnTo>
                  <a:pt x="519311" y="77345"/>
                </a:lnTo>
                <a:lnTo>
                  <a:pt x="0" y="77345"/>
                </a:lnTo>
                <a:lnTo>
                  <a:pt x="0" y="0"/>
                </a:lnTo>
                <a:close/>
              </a:path>
            </a:pathLst>
          </a:custGeom>
          <a:solidFill>
            <a:srgbClr val="F5C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pos="288">
          <p15:clr>
            <a:srgbClr val="FBAE40"/>
          </p15:clr>
        </p15:guide>
        <p15:guide id="2" orient="horz" pos="360">
          <p15:clr>
            <a:srgbClr val="FBAE40"/>
          </p15:clr>
        </p15:guide>
        <p15:guide id="3" orient="horz" pos="1608">
          <p15:clr>
            <a:srgbClr val="FBAE40"/>
          </p15:clr>
        </p15:guide>
        <p15:guide id="4" orient="horz" pos="2160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- Purple Highl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493EC522-04BE-1E46-9613-14F16F5A4B1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81522" y="6452244"/>
            <a:ext cx="2410752" cy="2730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l">
              <a:defRPr sz="900" b="0" i="0">
                <a:solidFill>
                  <a:schemeClr val="tx1">
                    <a:tint val="75000"/>
                  </a:schemeClr>
                </a:solidFill>
                <a:latin typeface="Calibri Light" charset="0"/>
                <a:ea typeface="Calibri Light" charset="0"/>
                <a:cs typeface="Calibri Light" charset="0"/>
              </a:defRPr>
            </a:lvl1pPr>
          </a:lstStyle>
          <a:p>
            <a:r>
              <a:rPr lang="en-US" dirty="0">
                <a:solidFill>
                  <a:srgbClr val="B5B4B4"/>
                </a:solidFill>
              </a:rPr>
              <a:t>GO TO INSERT &gt; HEADER &amp; FOOTER</a:t>
            </a:r>
          </a:p>
        </p:txBody>
      </p:sp>
      <p:sp>
        <p:nvSpPr>
          <p:cNvPr id="9" name="Slide Number Placeholder 2"/>
          <p:cNvSpPr>
            <a:spLocks noGrp="1"/>
          </p:cNvSpPr>
          <p:nvPr>
            <p:ph type="sldNum" sz="quarter" idx="4"/>
          </p:nvPr>
        </p:nvSpPr>
        <p:spPr>
          <a:xfrm>
            <a:off x="380571" y="6379500"/>
            <a:ext cx="41808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fld id="{C2DBD0CA-D6A9-49B5-8B34-3196A618157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 Placeholder 12">
            <a:extLst>
              <a:ext uri="{FF2B5EF4-FFF2-40B4-BE49-F238E27FC236}">
                <a16:creationId xmlns:a16="http://schemas.microsoft.com/office/drawing/2014/main" id="{284410E3-9057-234E-AA12-BD0FC19BCBE0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273292" y="1296864"/>
            <a:ext cx="8562208" cy="790575"/>
          </a:xfrm>
          <a:noFill/>
        </p:spPr>
        <p:txBody>
          <a:bodyPr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>
                <a:tab pos="1247775" algn="l"/>
              </a:tabLst>
              <a:defRPr sz="2400" b="0" i="0">
                <a:solidFill>
                  <a:schemeClr val="tx1"/>
                </a:solidFill>
                <a:latin typeface="Calibri Light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>
                <a:tab pos="1247775" algn="l"/>
              </a:tabLst>
              <a:defRPr/>
            </a:pPr>
            <a:r>
              <a:rPr lang="en-US"/>
              <a:t>This is a longer sub header for the slide. If it does not run into two lines, please adjust the body text below. </a:t>
            </a:r>
          </a:p>
          <a:p>
            <a:pPr lvl="0"/>
            <a:endParaRPr lang="en-US"/>
          </a:p>
        </p:txBody>
      </p:sp>
      <p:sp>
        <p:nvSpPr>
          <p:cNvPr id="15" name="Title Placeholder 1">
            <a:extLst>
              <a:ext uri="{FF2B5EF4-FFF2-40B4-BE49-F238E27FC236}">
                <a16:creationId xmlns:a16="http://schemas.microsoft.com/office/drawing/2014/main" id="{6FA665B8-7690-0340-BB77-7C070FBA242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73291" y="315059"/>
            <a:ext cx="8562209" cy="693127"/>
          </a:xfrm>
          <a:prstGeom prst="rect">
            <a:avLst/>
          </a:prstGeom>
          <a:noFill/>
        </p:spPr>
        <p:txBody>
          <a:bodyPr vert="horz" lIns="91440" tIns="45720" rIns="91440" bIns="45720" rtlCol="0" anchor="t">
            <a:noAutofit/>
          </a:bodyPr>
          <a:lstStyle>
            <a:lvl1pPr>
              <a:defRPr sz="4000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Highlight Text Slide</a:t>
            </a:r>
          </a:p>
        </p:txBody>
      </p:sp>
      <p:sp>
        <p:nvSpPr>
          <p:cNvPr id="16" name="Text Placeholder 10"/>
          <p:cNvSpPr>
            <a:spLocks noGrp="1"/>
          </p:cNvSpPr>
          <p:nvPr>
            <p:ph type="body" sz="quarter" idx="13" hasCustomPrompt="1"/>
          </p:nvPr>
        </p:nvSpPr>
        <p:spPr>
          <a:xfrm>
            <a:off x="273291" y="2313830"/>
            <a:ext cx="8562209" cy="3909417"/>
          </a:xfrm>
          <a:prstGeom prst="rect">
            <a:avLst/>
          </a:prstGeom>
          <a:noFill/>
        </p:spPr>
        <p:txBody>
          <a:bodyPr>
            <a:noAutofit/>
          </a:bodyPr>
          <a:lstStyle>
            <a:lvl1pPr marL="395288" indent="-342900">
              <a:defRPr sz="2400" b="0" i="0">
                <a:solidFill>
                  <a:schemeClr val="tx1"/>
                </a:solidFill>
                <a:effectLst/>
                <a:latin typeface="Calibri Light" charset="0"/>
                <a:ea typeface="Calibri Light" charset="0"/>
                <a:cs typeface="Calibri Light" charset="0"/>
              </a:defRPr>
            </a:lvl1pPr>
            <a:lvl2pPr>
              <a:defRPr sz="2400" b="0" i="0">
                <a:latin typeface="Open Sans" charset="0"/>
                <a:ea typeface="Open Sans" charset="0"/>
                <a:cs typeface="Open Sans" charset="0"/>
              </a:defRPr>
            </a:lvl2pPr>
            <a:lvl3pPr>
              <a:defRPr sz="2400" b="0" i="0">
                <a:latin typeface="Open Sans" charset="0"/>
                <a:ea typeface="Open Sans" charset="0"/>
                <a:cs typeface="Open Sans" charset="0"/>
              </a:defRPr>
            </a:lvl3pPr>
            <a:lvl4pPr>
              <a:defRPr sz="2400" b="0" i="0">
                <a:latin typeface="Open Sans" charset="0"/>
                <a:ea typeface="Open Sans" charset="0"/>
                <a:cs typeface="Open Sans" charset="0"/>
              </a:defRPr>
            </a:lvl4pPr>
            <a:lvl5pPr>
              <a:defRPr sz="2400" b="0" i="0">
                <a:latin typeface="Open Sans" charset="0"/>
                <a:ea typeface="Open Sans" charset="0"/>
                <a:cs typeface="Open Sans" charset="0"/>
              </a:defRPr>
            </a:lvl5pPr>
          </a:lstStyle>
          <a:p>
            <a:pPr lvl="0"/>
            <a:r>
              <a:rPr lang="en-US"/>
              <a:t>Body text goes here</a:t>
            </a:r>
          </a:p>
        </p:txBody>
      </p:sp>
      <p:sp>
        <p:nvSpPr>
          <p:cNvPr id="17" name="Rectangle 2">
            <a:extLst>
              <a:ext uri="{FF2B5EF4-FFF2-40B4-BE49-F238E27FC236}">
                <a16:creationId xmlns:a16="http://schemas.microsoft.com/office/drawing/2014/main" id="{9FCF5C50-BE6E-184D-9EA9-1DE1F51EC7D7}"/>
              </a:ext>
            </a:extLst>
          </p:cNvPr>
          <p:cNvSpPr/>
          <p:nvPr userDrawn="1"/>
        </p:nvSpPr>
        <p:spPr>
          <a:xfrm>
            <a:off x="401515" y="1107267"/>
            <a:ext cx="379981" cy="62223"/>
          </a:xfrm>
          <a:custGeom>
            <a:avLst/>
            <a:gdLst>
              <a:gd name="connsiteX0" fmla="*/ 0 w 522486"/>
              <a:gd name="connsiteY0" fmla="*/ 0 h 77345"/>
              <a:gd name="connsiteX1" fmla="*/ 522486 w 522486"/>
              <a:gd name="connsiteY1" fmla="*/ 0 h 77345"/>
              <a:gd name="connsiteX2" fmla="*/ 522486 w 522486"/>
              <a:gd name="connsiteY2" fmla="*/ 77345 h 77345"/>
              <a:gd name="connsiteX3" fmla="*/ 0 w 522486"/>
              <a:gd name="connsiteY3" fmla="*/ 77345 h 77345"/>
              <a:gd name="connsiteX4" fmla="*/ 0 w 522486"/>
              <a:gd name="connsiteY4" fmla="*/ 0 h 77345"/>
              <a:gd name="connsiteX0" fmla="*/ 0 w 522486"/>
              <a:gd name="connsiteY0" fmla="*/ 0 h 77345"/>
              <a:gd name="connsiteX1" fmla="*/ 522486 w 522486"/>
              <a:gd name="connsiteY1" fmla="*/ 0 h 77345"/>
              <a:gd name="connsiteX2" fmla="*/ 462161 w 522486"/>
              <a:gd name="connsiteY2" fmla="*/ 77345 h 77345"/>
              <a:gd name="connsiteX3" fmla="*/ 0 w 522486"/>
              <a:gd name="connsiteY3" fmla="*/ 77345 h 77345"/>
              <a:gd name="connsiteX4" fmla="*/ 0 w 522486"/>
              <a:gd name="connsiteY4" fmla="*/ 0 h 77345"/>
              <a:gd name="connsiteX0" fmla="*/ 0 w 522486"/>
              <a:gd name="connsiteY0" fmla="*/ 0 h 77345"/>
              <a:gd name="connsiteX1" fmla="*/ 522486 w 522486"/>
              <a:gd name="connsiteY1" fmla="*/ 0 h 77345"/>
              <a:gd name="connsiteX2" fmla="*/ 481211 w 522486"/>
              <a:gd name="connsiteY2" fmla="*/ 77345 h 77345"/>
              <a:gd name="connsiteX3" fmla="*/ 0 w 522486"/>
              <a:gd name="connsiteY3" fmla="*/ 77345 h 77345"/>
              <a:gd name="connsiteX4" fmla="*/ 0 w 522486"/>
              <a:gd name="connsiteY4" fmla="*/ 0 h 77345"/>
              <a:gd name="connsiteX0" fmla="*/ 0 w 522486"/>
              <a:gd name="connsiteY0" fmla="*/ 0 h 77345"/>
              <a:gd name="connsiteX1" fmla="*/ 522486 w 522486"/>
              <a:gd name="connsiteY1" fmla="*/ 0 h 77345"/>
              <a:gd name="connsiteX2" fmla="*/ 487561 w 522486"/>
              <a:gd name="connsiteY2" fmla="*/ 77345 h 77345"/>
              <a:gd name="connsiteX3" fmla="*/ 0 w 522486"/>
              <a:gd name="connsiteY3" fmla="*/ 77345 h 77345"/>
              <a:gd name="connsiteX4" fmla="*/ 0 w 522486"/>
              <a:gd name="connsiteY4" fmla="*/ 0 h 77345"/>
              <a:gd name="connsiteX0" fmla="*/ 0 w 522486"/>
              <a:gd name="connsiteY0" fmla="*/ 0 h 77345"/>
              <a:gd name="connsiteX1" fmla="*/ 522486 w 522486"/>
              <a:gd name="connsiteY1" fmla="*/ 0 h 77345"/>
              <a:gd name="connsiteX2" fmla="*/ 506611 w 522486"/>
              <a:gd name="connsiteY2" fmla="*/ 77345 h 77345"/>
              <a:gd name="connsiteX3" fmla="*/ 0 w 522486"/>
              <a:gd name="connsiteY3" fmla="*/ 77345 h 77345"/>
              <a:gd name="connsiteX4" fmla="*/ 0 w 522486"/>
              <a:gd name="connsiteY4" fmla="*/ 0 h 77345"/>
              <a:gd name="connsiteX0" fmla="*/ 0 w 528836"/>
              <a:gd name="connsiteY0" fmla="*/ 0 h 77345"/>
              <a:gd name="connsiteX1" fmla="*/ 528836 w 528836"/>
              <a:gd name="connsiteY1" fmla="*/ 0 h 77345"/>
              <a:gd name="connsiteX2" fmla="*/ 506611 w 528836"/>
              <a:gd name="connsiteY2" fmla="*/ 77345 h 77345"/>
              <a:gd name="connsiteX3" fmla="*/ 0 w 528836"/>
              <a:gd name="connsiteY3" fmla="*/ 77345 h 77345"/>
              <a:gd name="connsiteX4" fmla="*/ 0 w 528836"/>
              <a:gd name="connsiteY4" fmla="*/ 0 h 77345"/>
              <a:gd name="connsiteX0" fmla="*/ 0 w 538361"/>
              <a:gd name="connsiteY0" fmla="*/ 0 h 77345"/>
              <a:gd name="connsiteX1" fmla="*/ 538361 w 538361"/>
              <a:gd name="connsiteY1" fmla="*/ 0 h 77345"/>
              <a:gd name="connsiteX2" fmla="*/ 506611 w 538361"/>
              <a:gd name="connsiteY2" fmla="*/ 77345 h 77345"/>
              <a:gd name="connsiteX3" fmla="*/ 0 w 538361"/>
              <a:gd name="connsiteY3" fmla="*/ 77345 h 77345"/>
              <a:gd name="connsiteX4" fmla="*/ 0 w 538361"/>
              <a:gd name="connsiteY4" fmla="*/ 0 h 77345"/>
              <a:gd name="connsiteX0" fmla="*/ 0 w 538361"/>
              <a:gd name="connsiteY0" fmla="*/ 0 h 77345"/>
              <a:gd name="connsiteX1" fmla="*/ 538361 w 538361"/>
              <a:gd name="connsiteY1" fmla="*/ 0 h 77345"/>
              <a:gd name="connsiteX2" fmla="*/ 522486 w 538361"/>
              <a:gd name="connsiteY2" fmla="*/ 77345 h 77345"/>
              <a:gd name="connsiteX3" fmla="*/ 0 w 538361"/>
              <a:gd name="connsiteY3" fmla="*/ 77345 h 77345"/>
              <a:gd name="connsiteX4" fmla="*/ 0 w 538361"/>
              <a:gd name="connsiteY4" fmla="*/ 0 h 77345"/>
              <a:gd name="connsiteX0" fmla="*/ 0 w 538361"/>
              <a:gd name="connsiteY0" fmla="*/ 0 h 77345"/>
              <a:gd name="connsiteX1" fmla="*/ 538361 w 538361"/>
              <a:gd name="connsiteY1" fmla="*/ 0 h 77345"/>
              <a:gd name="connsiteX2" fmla="*/ 519311 w 538361"/>
              <a:gd name="connsiteY2" fmla="*/ 77345 h 77345"/>
              <a:gd name="connsiteX3" fmla="*/ 0 w 538361"/>
              <a:gd name="connsiteY3" fmla="*/ 77345 h 77345"/>
              <a:gd name="connsiteX4" fmla="*/ 0 w 538361"/>
              <a:gd name="connsiteY4" fmla="*/ 0 h 77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8361" h="77345">
                <a:moveTo>
                  <a:pt x="0" y="0"/>
                </a:moveTo>
                <a:lnTo>
                  <a:pt x="538361" y="0"/>
                </a:lnTo>
                <a:lnTo>
                  <a:pt x="519311" y="77345"/>
                </a:lnTo>
                <a:lnTo>
                  <a:pt x="0" y="77345"/>
                </a:lnTo>
                <a:lnTo>
                  <a:pt x="0" y="0"/>
                </a:lnTo>
                <a:close/>
              </a:path>
            </a:pathLst>
          </a:custGeom>
          <a:solidFill>
            <a:srgbClr val="F5C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633766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estions - Purple Highlight ">
    <p:bg>
      <p:bgPr>
        <a:gradFill>
          <a:gsLst>
            <a:gs pos="0">
              <a:srgbClr val="6C2B69"/>
            </a:gs>
            <a:gs pos="75000">
              <a:srgbClr val="3D2E6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>
            <a:extLst>
              <a:ext uri="{FF2B5EF4-FFF2-40B4-BE49-F238E27FC236}">
                <a16:creationId xmlns:a16="http://schemas.microsoft.com/office/drawing/2014/main" id="{82621B9A-BD52-4A4A-8262-E2AB09BDA51B}"/>
              </a:ext>
            </a:extLst>
          </p:cNvPr>
          <p:cNvSpPr txBox="1">
            <a:spLocks/>
          </p:cNvSpPr>
          <p:nvPr userDrawn="1"/>
        </p:nvSpPr>
        <p:spPr>
          <a:xfrm>
            <a:off x="288348" y="2967173"/>
            <a:ext cx="8567304" cy="844184"/>
          </a:xfrm>
          <a:prstGeom prst="rect">
            <a:avLst/>
          </a:prstGeom>
        </p:spPr>
        <p:txBody>
          <a:bodyPr vert="horz" wrap="square" lIns="0" tIns="0" rIns="0" bIns="0" rtlCol="0" anchor="b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ts val="5020"/>
              </a:lnSpc>
              <a:tabLst>
                <a:tab pos="1247775" algn="l"/>
              </a:tabLst>
            </a:pPr>
            <a:r>
              <a:rPr lang="en-US" sz="6600" b="0" i="0" dirty="0">
                <a:solidFill>
                  <a:schemeClr val="tx1"/>
                </a:solidFill>
                <a:latin typeface="Calibri Light" charset="0"/>
                <a:ea typeface="Calibri Light" charset="0"/>
                <a:cs typeface="Calibri Light" charset="0"/>
              </a:rPr>
              <a:t>QUESTIONS?</a:t>
            </a:r>
            <a:endParaRPr lang="en-US" sz="6600" b="0" i="0" baseline="30000" dirty="0">
              <a:solidFill>
                <a:schemeClr val="tx1"/>
              </a:solidFill>
              <a:latin typeface="Calibri Light" charset="0"/>
              <a:ea typeface="Calibri Light" charset="0"/>
              <a:cs typeface="Calibri Light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9311512-39E5-CA48-8125-CE0D61FF9BAB}"/>
              </a:ext>
            </a:extLst>
          </p:cNvPr>
          <p:cNvGrpSpPr/>
          <p:nvPr userDrawn="1"/>
        </p:nvGrpSpPr>
        <p:grpSpPr>
          <a:xfrm>
            <a:off x="4366746" y="3995858"/>
            <a:ext cx="485665" cy="62223"/>
            <a:chOff x="5960343" y="3683949"/>
            <a:chExt cx="647553" cy="62223"/>
          </a:xfrm>
        </p:grpSpPr>
        <p:sp>
          <p:nvSpPr>
            <p:cNvPr id="12" name="Rectangle 2">
              <a:extLst>
                <a:ext uri="{FF2B5EF4-FFF2-40B4-BE49-F238E27FC236}">
                  <a16:creationId xmlns:a16="http://schemas.microsoft.com/office/drawing/2014/main" id="{B98C188C-DE36-574C-8F61-AF3C0AB2D659}"/>
                </a:ext>
              </a:extLst>
            </p:cNvPr>
            <p:cNvSpPr/>
            <p:nvPr/>
          </p:nvSpPr>
          <p:spPr>
            <a:xfrm>
              <a:off x="6101255" y="3683949"/>
              <a:ext cx="506641" cy="62223"/>
            </a:xfrm>
            <a:custGeom>
              <a:avLst/>
              <a:gdLst>
                <a:gd name="connsiteX0" fmla="*/ 0 w 522486"/>
                <a:gd name="connsiteY0" fmla="*/ 0 h 77345"/>
                <a:gd name="connsiteX1" fmla="*/ 522486 w 522486"/>
                <a:gd name="connsiteY1" fmla="*/ 0 h 77345"/>
                <a:gd name="connsiteX2" fmla="*/ 522486 w 522486"/>
                <a:gd name="connsiteY2" fmla="*/ 77345 h 77345"/>
                <a:gd name="connsiteX3" fmla="*/ 0 w 522486"/>
                <a:gd name="connsiteY3" fmla="*/ 77345 h 77345"/>
                <a:gd name="connsiteX4" fmla="*/ 0 w 522486"/>
                <a:gd name="connsiteY4" fmla="*/ 0 h 77345"/>
                <a:gd name="connsiteX0" fmla="*/ 0 w 522486"/>
                <a:gd name="connsiteY0" fmla="*/ 0 h 77345"/>
                <a:gd name="connsiteX1" fmla="*/ 522486 w 522486"/>
                <a:gd name="connsiteY1" fmla="*/ 0 h 77345"/>
                <a:gd name="connsiteX2" fmla="*/ 462161 w 522486"/>
                <a:gd name="connsiteY2" fmla="*/ 77345 h 77345"/>
                <a:gd name="connsiteX3" fmla="*/ 0 w 522486"/>
                <a:gd name="connsiteY3" fmla="*/ 77345 h 77345"/>
                <a:gd name="connsiteX4" fmla="*/ 0 w 522486"/>
                <a:gd name="connsiteY4" fmla="*/ 0 h 77345"/>
                <a:gd name="connsiteX0" fmla="*/ 0 w 522486"/>
                <a:gd name="connsiteY0" fmla="*/ 0 h 77345"/>
                <a:gd name="connsiteX1" fmla="*/ 522486 w 522486"/>
                <a:gd name="connsiteY1" fmla="*/ 0 h 77345"/>
                <a:gd name="connsiteX2" fmla="*/ 481211 w 522486"/>
                <a:gd name="connsiteY2" fmla="*/ 77345 h 77345"/>
                <a:gd name="connsiteX3" fmla="*/ 0 w 522486"/>
                <a:gd name="connsiteY3" fmla="*/ 77345 h 77345"/>
                <a:gd name="connsiteX4" fmla="*/ 0 w 522486"/>
                <a:gd name="connsiteY4" fmla="*/ 0 h 77345"/>
                <a:gd name="connsiteX0" fmla="*/ 0 w 522486"/>
                <a:gd name="connsiteY0" fmla="*/ 0 h 77345"/>
                <a:gd name="connsiteX1" fmla="*/ 522486 w 522486"/>
                <a:gd name="connsiteY1" fmla="*/ 0 h 77345"/>
                <a:gd name="connsiteX2" fmla="*/ 487561 w 522486"/>
                <a:gd name="connsiteY2" fmla="*/ 77345 h 77345"/>
                <a:gd name="connsiteX3" fmla="*/ 0 w 522486"/>
                <a:gd name="connsiteY3" fmla="*/ 77345 h 77345"/>
                <a:gd name="connsiteX4" fmla="*/ 0 w 522486"/>
                <a:gd name="connsiteY4" fmla="*/ 0 h 77345"/>
                <a:gd name="connsiteX0" fmla="*/ 0 w 522486"/>
                <a:gd name="connsiteY0" fmla="*/ 0 h 77345"/>
                <a:gd name="connsiteX1" fmla="*/ 522486 w 522486"/>
                <a:gd name="connsiteY1" fmla="*/ 0 h 77345"/>
                <a:gd name="connsiteX2" fmla="*/ 506611 w 522486"/>
                <a:gd name="connsiteY2" fmla="*/ 77345 h 77345"/>
                <a:gd name="connsiteX3" fmla="*/ 0 w 522486"/>
                <a:gd name="connsiteY3" fmla="*/ 77345 h 77345"/>
                <a:gd name="connsiteX4" fmla="*/ 0 w 522486"/>
                <a:gd name="connsiteY4" fmla="*/ 0 h 77345"/>
                <a:gd name="connsiteX0" fmla="*/ 0 w 528836"/>
                <a:gd name="connsiteY0" fmla="*/ 0 h 77345"/>
                <a:gd name="connsiteX1" fmla="*/ 528836 w 528836"/>
                <a:gd name="connsiteY1" fmla="*/ 0 h 77345"/>
                <a:gd name="connsiteX2" fmla="*/ 506611 w 528836"/>
                <a:gd name="connsiteY2" fmla="*/ 77345 h 77345"/>
                <a:gd name="connsiteX3" fmla="*/ 0 w 528836"/>
                <a:gd name="connsiteY3" fmla="*/ 77345 h 77345"/>
                <a:gd name="connsiteX4" fmla="*/ 0 w 528836"/>
                <a:gd name="connsiteY4" fmla="*/ 0 h 77345"/>
                <a:gd name="connsiteX0" fmla="*/ 0 w 538361"/>
                <a:gd name="connsiteY0" fmla="*/ 0 h 77345"/>
                <a:gd name="connsiteX1" fmla="*/ 538361 w 538361"/>
                <a:gd name="connsiteY1" fmla="*/ 0 h 77345"/>
                <a:gd name="connsiteX2" fmla="*/ 506611 w 538361"/>
                <a:gd name="connsiteY2" fmla="*/ 77345 h 77345"/>
                <a:gd name="connsiteX3" fmla="*/ 0 w 538361"/>
                <a:gd name="connsiteY3" fmla="*/ 77345 h 77345"/>
                <a:gd name="connsiteX4" fmla="*/ 0 w 538361"/>
                <a:gd name="connsiteY4" fmla="*/ 0 h 77345"/>
                <a:gd name="connsiteX0" fmla="*/ 0 w 538361"/>
                <a:gd name="connsiteY0" fmla="*/ 0 h 77345"/>
                <a:gd name="connsiteX1" fmla="*/ 538361 w 538361"/>
                <a:gd name="connsiteY1" fmla="*/ 0 h 77345"/>
                <a:gd name="connsiteX2" fmla="*/ 522486 w 538361"/>
                <a:gd name="connsiteY2" fmla="*/ 77345 h 77345"/>
                <a:gd name="connsiteX3" fmla="*/ 0 w 538361"/>
                <a:gd name="connsiteY3" fmla="*/ 77345 h 77345"/>
                <a:gd name="connsiteX4" fmla="*/ 0 w 538361"/>
                <a:gd name="connsiteY4" fmla="*/ 0 h 77345"/>
                <a:gd name="connsiteX0" fmla="*/ 0 w 538361"/>
                <a:gd name="connsiteY0" fmla="*/ 0 h 77345"/>
                <a:gd name="connsiteX1" fmla="*/ 538361 w 538361"/>
                <a:gd name="connsiteY1" fmla="*/ 0 h 77345"/>
                <a:gd name="connsiteX2" fmla="*/ 519311 w 538361"/>
                <a:gd name="connsiteY2" fmla="*/ 77345 h 77345"/>
                <a:gd name="connsiteX3" fmla="*/ 0 w 538361"/>
                <a:gd name="connsiteY3" fmla="*/ 77345 h 77345"/>
                <a:gd name="connsiteX4" fmla="*/ 0 w 538361"/>
                <a:gd name="connsiteY4" fmla="*/ 0 h 773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361" h="77345">
                  <a:moveTo>
                    <a:pt x="0" y="0"/>
                  </a:moveTo>
                  <a:lnTo>
                    <a:pt x="538361" y="0"/>
                  </a:lnTo>
                  <a:lnTo>
                    <a:pt x="519311" y="77345"/>
                  </a:lnTo>
                  <a:lnTo>
                    <a:pt x="0" y="773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5C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4" name="Rectangle 2">
              <a:extLst>
                <a:ext uri="{FF2B5EF4-FFF2-40B4-BE49-F238E27FC236}">
                  <a16:creationId xmlns:a16="http://schemas.microsoft.com/office/drawing/2014/main" id="{DE6A539C-A32B-384F-B5C5-92C3FC309497}"/>
                </a:ext>
              </a:extLst>
            </p:cNvPr>
            <p:cNvSpPr/>
            <p:nvPr/>
          </p:nvSpPr>
          <p:spPr>
            <a:xfrm rot="10800000" flipV="1">
              <a:off x="5960343" y="3683949"/>
              <a:ext cx="506641" cy="62223"/>
            </a:xfrm>
            <a:custGeom>
              <a:avLst/>
              <a:gdLst>
                <a:gd name="connsiteX0" fmla="*/ 0 w 522486"/>
                <a:gd name="connsiteY0" fmla="*/ 0 h 77345"/>
                <a:gd name="connsiteX1" fmla="*/ 522486 w 522486"/>
                <a:gd name="connsiteY1" fmla="*/ 0 h 77345"/>
                <a:gd name="connsiteX2" fmla="*/ 522486 w 522486"/>
                <a:gd name="connsiteY2" fmla="*/ 77345 h 77345"/>
                <a:gd name="connsiteX3" fmla="*/ 0 w 522486"/>
                <a:gd name="connsiteY3" fmla="*/ 77345 h 77345"/>
                <a:gd name="connsiteX4" fmla="*/ 0 w 522486"/>
                <a:gd name="connsiteY4" fmla="*/ 0 h 77345"/>
                <a:gd name="connsiteX0" fmla="*/ 0 w 522486"/>
                <a:gd name="connsiteY0" fmla="*/ 0 h 77345"/>
                <a:gd name="connsiteX1" fmla="*/ 522486 w 522486"/>
                <a:gd name="connsiteY1" fmla="*/ 0 h 77345"/>
                <a:gd name="connsiteX2" fmla="*/ 462161 w 522486"/>
                <a:gd name="connsiteY2" fmla="*/ 77345 h 77345"/>
                <a:gd name="connsiteX3" fmla="*/ 0 w 522486"/>
                <a:gd name="connsiteY3" fmla="*/ 77345 h 77345"/>
                <a:gd name="connsiteX4" fmla="*/ 0 w 522486"/>
                <a:gd name="connsiteY4" fmla="*/ 0 h 77345"/>
                <a:gd name="connsiteX0" fmla="*/ 0 w 522486"/>
                <a:gd name="connsiteY0" fmla="*/ 0 h 77345"/>
                <a:gd name="connsiteX1" fmla="*/ 522486 w 522486"/>
                <a:gd name="connsiteY1" fmla="*/ 0 h 77345"/>
                <a:gd name="connsiteX2" fmla="*/ 481211 w 522486"/>
                <a:gd name="connsiteY2" fmla="*/ 77345 h 77345"/>
                <a:gd name="connsiteX3" fmla="*/ 0 w 522486"/>
                <a:gd name="connsiteY3" fmla="*/ 77345 h 77345"/>
                <a:gd name="connsiteX4" fmla="*/ 0 w 522486"/>
                <a:gd name="connsiteY4" fmla="*/ 0 h 77345"/>
                <a:gd name="connsiteX0" fmla="*/ 0 w 522486"/>
                <a:gd name="connsiteY0" fmla="*/ 0 h 77345"/>
                <a:gd name="connsiteX1" fmla="*/ 522486 w 522486"/>
                <a:gd name="connsiteY1" fmla="*/ 0 h 77345"/>
                <a:gd name="connsiteX2" fmla="*/ 487561 w 522486"/>
                <a:gd name="connsiteY2" fmla="*/ 77345 h 77345"/>
                <a:gd name="connsiteX3" fmla="*/ 0 w 522486"/>
                <a:gd name="connsiteY3" fmla="*/ 77345 h 77345"/>
                <a:gd name="connsiteX4" fmla="*/ 0 w 522486"/>
                <a:gd name="connsiteY4" fmla="*/ 0 h 77345"/>
                <a:gd name="connsiteX0" fmla="*/ 0 w 522486"/>
                <a:gd name="connsiteY0" fmla="*/ 0 h 77345"/>
                <a:gd name="connsiteX1" fmla="*/ 522486 w 522486"/>
                <a:gd name="connsiteY1" fmla="*/ 0 h 77345"/>
                <a:gd name="connsiteX2" fmla="*/ 506611 w 522486"/>
                <a:gd name="connsiteY2" fmla="*/ 77345 h 77345"/>
                <a:gd name="connsiteX3" fmla="*/ 0 w 522486"/>
                <a:gd name="connsiteY3" fmla="*/ 77345 h 77345"/>
                <a:gd name="connsiteX4" fmla="*/ 0 w 522486"/>
                <a:gd name="connsiteY4" fmla="*/ 0 h 77345"/>
                <a:gd name="connsiteX0" fmla="*/ 0 w 528836"/>
                <a:gd name="connsiteY0" fmla="*/ 0 h 77345"/>
                <a:gd name="connsiteX1" fmla="*/ 528836 w 528836"/>
                <a:gd name="connsiteY1" fmla="*/ 0 h 77345"/>
                <a:gd name="connsiteX2" fmla="*/ 506611 w 528836"/>
                <a:gd name="connsiteY2" fmla="*/ 77345 h 77345"/>
                <a:gd name="connsiteX3" fmla="*/ 0 w 528836"/>
                <a:gd name="connsiteY3" fmla="*/ 77345 h 77345"/>
                <a:gd name="connsiteX4" fmla="*/ 0 w 528836"/>
                <a:gd name="connsiteY4" fmla="*/ 0 h 77345"/>
                <a:gd name="connsiteX0" fmla="*/ 0 w 538361"/>
                <a:gd name="connsiteY0" fmla="*/ 0 h 77345"/>
                <a:gd name="connsiteX1" fmla="*/ 538361 w 538361"/>
                <a:gd name="connsiteY1" fmla="*/ 0 h 77345"/>
                <a:gd name="connsiteX2" fmla="*/ 506611 w 538361"/>
                <a:gd name="connsiteY2" fmla="*/ 77345 h 77345"/>
                <a:gd name="connsiteX3" fmla="*/ 0 w 538361"/>
                <a:gd name="connsiteY3" fmla="*/ 77345 h 77345"/>
                <a:gd name="connsiteX4" fmla="*/ 0 w 538361"/>
                <a:gd name="connsiteY4" fmla="*/ 0 h 77345"/>
                <a:gd name="connsiteX0" fmla="*/ 0 w 538361"/>
                <a:gd name="connsiteY0" fmla="*/ 0 h 77345"/>
                <a:gd name="connsiteX1" fmla="*/ 538361 w 538361"/>
                <a:gd name="connsiteY1" fmla="*/ 0 h 77345"/>
                <a:gd name="connsiteX2" fmla="*/ 522486 w 538361"/>
                <a:gd name="connsiteY2" fmla="*/ 77345 h 77345"/>
                <a:gd name="connsiteX3" fmla="*/ 0 w 538361"/>
                <a:gd name="connsiteY3" fmla="*/ 77345 h 77345"/>
                <a:gd name="connsiteX4" fmla="*/ 0 w 538361"/>
                <a:gd name="connsiteY4" fmla="*/ 0 h 77345"/>
                <a:gd name="connsiteX0" fmla="*/ 0 w 538361"/>
                <a:gd name="connsiteY0" fmla="*/ 0 h 77345"/>
                <a:gd name="connsiteX1" fmla="*/ 538361 w 538361"/>
                <a:gd name="connsiteY1" fmla="*/ 0 h 77345"/>
                <a:gd name="connsiteX2" fmla="*/ 519311 w 538361"/>
                <a:gd name="connsiteY2" fmla="*/ 77345 h 77345"/>
                <a:gd name="connsiteX3" fmla="*/ 0 w 538361"/>
                <a:gd name="connsiteY3" fmla="*/ 77345 h 77345"/>
                <a:gd name="connsiteX4" fmla="*/ 0 w 538361"/>
                <a:gd name="connsiteY4" fmla="*/ 0 h 773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361" h="77345">
                  <a:moveTo>
                    <a:pt x="0" y="0"/>
                  </a:moveTo>
                  <a:lnTo>
                    <a:pt x="538361" y="0"/>
                  </a:lnTo>
                  <a:lnTo>
                    <a:pt x="519311" y="77345"/>
                  </a:lnTo>
                  <a:lnTo>
                    <a:pt x="0" y="773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5C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pos="288">
          <p15:clr>
            <a:srgbClr val="FBAE40"/>
          </p15:clr>
        </p15:guide>
        <p15:guide id="2" orient="horz" pos="360">
          <p15:clr>
            <a:srgbClr val="FBAE40"/>
          </p15:clr>
        </p15:guide>
        <p15:guide id="3" orient="horz" pos="1608">
          <p15:clr>
            <a:srgbClr val="FBAE40"/>
          </p15:clr>
        </p15:guide>
        <p15:guide id="4" orient="horz" pos="2160">
          <p15:clr>
            <a:srgbClr val="FBAE4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 - Purple Highlight ">
    <p:bg>
      <p:bgPr>
        <a:gradFill>
          <a:gsLst>
            <a:gs pos="0">
              <a:srgbClr val="6C2B69"/>
            </a:gs>
            <a:gs pos="75000">
              <a:srgbClr val="3D2E6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>
            <a:extLst>
              <a:ext uri="{FF2B5EF4-FFF2-40B4-BE49-F238E27FC236}">
                <a16:creationId xmlns:a16="http://schemas.microsoft.com/office/drawing/2014/main" id="{82621B9A-BD52-4A4A-8262-E2AB09BDA51B}"/>
              </a:ext>
            </a:extLst>
          </p:cNvPr>
          <p:cNvSpPr txBox="1">
            <a:spLocks/>
          </p:cNvSpPr>
          <p:nvPr userDrawn="1"/>
        </p:nvSpPr>
        <p:spPr>
          <a:xfrm>
            <a:off x="288348" y="2967173"/>
            <a:ext cx="8567304" cy="844184"/>
          </a:xfrm>
          <a:prstGeom prst="rect">
            <a:avLst/>
          </a:prstGeom>
        </p:spPr>
        <p:txBody>
          <a:bodyPr vert="horz" wrap="square" lIns="0" tIns="0" rIns="0" bIns="0" rtlCol="0" anchor="b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ts val="5020"/>
              </a:lnSpc>
              <a:tabLst>
                <a:tab pos="1247775" algn="l"/>
              </a:tabLst>
            </a:pPr>
            <a:r>
              <a:rPr lang="en-US" sz="6600" b="0" i="0" dirty="0">
                <a:solidFill>
                  <a:schemeClr val="tx1"/>
                </a:solidFill>
                <a:latin typeface="Calibri Light" charset="0"/>
                <a:ea typeface="Calibri Light" charset="0"/>
                <a:cs typeface="Calibri Light" charset="0"/>
              </a:rPr>
              <a:t>THANK YOU</a:t>
            </a:r>
            <a:endParaRPr lang="en-US" sz="6600" b="0" i="0" baseline="30000" dirty="0">
              <a:solidFill>
                <a:schemeClr val="tx1"/>
              </a:solidFill>
              <a:latin typeface="Calibri Light" charset="0"/>
              <a:ea typeface="Calibri Light" charset="0"/>
              <a:cs typeface="Calibri Light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9311512-39E5-CA48-8125-CE0D61FF9BAB}"/>
              </a:ext>
            </a:extLst>
          </p:cNvPr>
          <p:cNvGrpSpPr/>
          <p:nvPr userDrawn="1"/>
        </p:nvGrpSpPr>
        <p:grpSpPr>
          <a:xfrm>
            <a:off x="4366746" y="3995858"/>
            <a:ext cx="485665" cy="62223"/>
            <a:chOff x="5960343" y="3683949"/>
            <a:chExt cx="647553" cy="62223"/>
          </a:xfrm>
        </p:grpSpPr>
        <p:sp>
          <p:nvSpPr>
            <p:cNvPr id="12" name="Rectangle 2">
              <a:extLst>
                <a:ext uri="{FF2B5EF4-FFF2-40B4-BE49-F238E27FC236}">
                  <a16:creationId xmlns:a16="http://schemas.microsoft.com/office/drawing/2014/main" id="{B98C188C-DE36-574C-8F61-AF3C0AB2D659}"/>
                </a:ext>
              </a:extLst>
            </p:cNvPr>
            <p:cNvSpPr/>
            <p:nvPr/>
          </p:nvSpPr>
          <p:spPr>
            <a:xfrm>
              <a:off x="6101255" y="3683949"/>
              <a:ext cx="506641" cy="62223"/>
            </a:xfrm>
            <a:custGeom>
              <a:avLst/>
              <a:gdLst>
                <a:gd name="connsiteX0" fmla="*/ 0 w 522486"/>
                <a:gd name="connsiteY0" fmla="*/ 0 h 77345"/>
                <a:gd name="connsiteX1" fmla="*/ 522486 w 522486"/>
                <a:gd name="connsiteY1" fmla="*/ 0 h 77345"/>
                <a:gd name="connsiteX2" fmla="*/ 522486 w 522486"/>
                <a:gd name="connsiteY2" fmla="*/ 77345 h 77345"/>
                <a:gd name="connsiteX3" fmla="*/ 0 w 522486"/>
                <a:gd name="connsiteY3" fmla="*/ 77345 h 77345"/>
                <a:gd name="connsiteX4" fmla="*/ 0 w 522486"/>
                <a:gd name="connsiteY4" fmla="*/ 0 h 77345"/>
                <a:gd name="connsiteX0" fmla="*/ 0 w 522486"/>
                <a:gd name="connsiteY0" fmla="*/ 0 h 77345"/>
                <a:gd name="connsiteX1" fmla="*/ 522486 w 522486"/>
                <a:gd name="connsiteY1" fmla="*/ 0 h 77345"/>
                <a:gd name="connsiteX2" fmla="*/ 462161 w 522486"/>
                <a:gd name="connsiteY2" fmla="*/ 77345 h 77345"/>
                <a:gd name="connsiteX3" fmla="*/ 0 w 522486"/>
                <a:gd name="connsiteY3" fmla="*/ 77345 h 77345"/>
                <a:gd name="connsiteX4" fmla="*/ 0 w 522486"/>
                <a:gd name="connsiteY4" fmla="*/ 0 h 77345"/>
                <a:gd name="connsiteX0" fmla="*/ 0 w 522486"/>
                <a:gd name="connsiteY0" fmla="*/ 0 h 77345"/>
                <a:gd name="connsiteX1" fmla="*/ 522486 w 522486"/>
                <a:gd name="connsiteY1" fmla="*/ 0 h 77345"/>
                <a:gd name="connsiteX2" fmla="*/ 481211 w 522486"/>
                <a:gd name="connsiteY2" fmla="*/ 77345 h 77345"/>
                <a:gd name="connsiteX3" fmla="*/ 0 w 522486"/>
                <a:gd name="connsiteY3" fmla="*/ 77345 h 77345"/>
                <a:gd name="connsiteX4" fmla="*/ 0 w 522486"/>
                <a:gd name="connsiteY4" fmla="*/ 0 h 77345"/>
                <a:gd name="connsiteX0" fmla="*/ 0 w 522486"/>
                <a:gd name="connsiteY0" fmla="*/ 0 h 77345"/>
                <a:gd name="connsiteX1" fmla="*/ 522486 w 522486"/>
                <a:gd name="connsiteY1" fmla="*/ 0 h 77345"/>
                <a:gd name="connsiteX2" fmla="*/ 487561 w 522486"/>
                <a:gd name="connsiteY2" fmla="*/ 77345 h 77345"/>
                <a:gd name="connsiteX3" fmla="*/ 0 w 522486"/>
                <a:gd name="connsiteY3" fmla="*/ 77345 h 77345"/>
                <a:gd name="connsiteX4" fmla="*/ 0 w 522486"/>
                <a:gd name="connsiteY4" fmla="*/ 0 h 77345"/>
                <a:gd name="connsiteX0" fmla="*/ 0 w 522486"/>
                <a:gd name="connsiteY0" fmla="*/ 0 h 77345"/>
                <a:gd name="connsiteX1" fmla="*/ 522486 w 522486"/>
                <a:gd name="connsiteY1" fmla="*/ 0 h 77345"/>
                <a:gd name="connsiteX2" fmla="*/ 506611 w 522486"/>
                <a:gd name="connsiteY2" fmla="*/ 77345 h 77345"/>
                <a:gd name="connsiteX3" fmla="*/ 0 w 522486"/>
                <a:gd name="connsiteY3" fmla="*/ 77345 h 77345"/>
                <a:gd name="connsiteX4" fmla="*/ 0 w 522486"/>
                <a:gd name="connsiteY4" fmla="*/ 0 h 77345"/>
                <a:gd name="connsiteX0" fmla="*/ 0 w 528836"/>
                <a:gd name="connsiteY0" fmla="*/ 0 h 77345"/>
                <a:gd name="connsiteX1" fmla="*/ 528836 w 528836"/>
                <a:gd name="connsiteY1" fmla="*/ 0 h 77345"/>
                <a:gd name="connsiteX2" fmla="*/ 506611 w 528836"/>
                <a:gd name="connsiteY2" fmla="*/ 77345 h 77345"/>
                <a:gd name="connsiteX3" fmla="*/ 0 w 528836"/>
                <a:gd name="connsiteY3" fmla="*/ 77345 h 77345"/>
                <a:gd name="connsiteX4" fmla="*/ 0 w 528836"/>
                <a:gd name="connsiteY4" fmla="*/ 0 h 77345"/>
                <a:gd name="connsiteX0" fmla="*/ 0 w 538361"/>
                <a:gd name="connsiteY0" fmla="*/ 0 h 77345"/>
                <a:gd name="connsiteX1" fmla="*/ 538361 w 538361"/>
                <a:gd name="connsiteY1" fmla="*/ 0 h 77345"/>
                <a:gd name="connsiteX2" fmla="*/ 506611 w 538361"/>
                <a:gd name="connsiteY2" fmla="*/ 77345 h 77345"/>
                <a:gd name="connsiteX3" fmla="*/ 0 w 538361"/>
                <a:gd name="connsiteY3" fmla="*/ 77345 h 77345"/>
                <a:gd name="connsiteX4" fmla="*/ 0 w 538361"/>
                <a:gd name="connsiteY4" fmla="*/ 0 h 77345"/>
                <a:gd name="connsiteX0" fmla="*/ 0 w 538361"/>
                <a:gd name="connsiteY0" fmla="*/ 0 h 77345"/>
                <a:gd name="connsiteX1" fmla="*/ 538361 w 538361"/>
                <a:gd name="connsiteY1" fmla="*/ 0 h 77345"/>
                <a:gd name="connsiteX2" fmla="*/ 522486 w 538361"/>
                <a:gd name="connsiteY2" fmla="*/ 77345 h 77345"/>
                <a:gd name="connsiteX3" fmla="*/ 0 w 538361"/>
                <a:gd name="connsiteY3" fmla="*/ 77345 h 77345"/>
                <a:gd name="connsiteX4" fmla="*/ 0 w 538361"/>
                <a:gd name="connsiteY4" fmla="*/ 0 h 77345"/>
                <a:gd name="connsiteX0" fmla="*/ 0 w 538361"/>
                <a:gd name="connsiteY0" fmla="*/ 0 h 77345"/>
                <a:gd name="connsiteX1" fmla="*/ 538361 w 538361"/>
                <a:gd name="connsiteY1" fmla="*/ 0 h 77345"/>
                <a:gd name="connsiteX2" fmla="*/ 519311 w 538361"/>
                <a:gd name="connsiteY2" fmla="*/ 77345 h 77345"/>
                <a:gd name="connsiteX3" fmla="*/ 0 w 538361"/>
                <a:gd name="connsiteY3" fmla="*/ 77345 h 77345"/>
                <a:gd name="connsiteX4" fmla="*/ 0 w 538361"/>
                <a:gd name="connsiteY4" fmla="*/ 0 h 773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361" h="77345">
                  <a:moveTo>
                    <a:pt x="0" y="0"/>
                  </a:moveTo>
                  <a:lnTo>
                    <a:pt x="538361" y="0"/>
                  </a:lnTo>
                  <a:lnTo>
                    <a:pt x="519311" y="77345"/>
                  </a:lnTo>
                  <a:lnTo>
                    <a:pt x="0" y="773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5C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4" name="Rectangle 2">
              <a:extLst>
                <a:ext uri="{FF2B5EF4-FFF2-40B4-BE49-F238E27FC236}">
                  <a16:creationId xmlns:a16="http://schemas.microsoft.com/office/drawing/2014/main" id="{DE6A539C-A32B-384F-B5C5-92C3FC309497}"/>
                </a:ext>
              </a:extLst>
            </p:cNvPr>
            <p:cNvSpPr/>
            <p:nvPr/>
          </p:nvSpPr>
          <p:spPr>
            <a:xfrm rot="10800000" flipV="1">
              <a:off x="5960343" y="3683949"/>
              <a:ext cx="506641" cy="62223"/>
            </a:xfrm>
            <a:custGeom>
              <a:avLst/>
              <a:gdLst>
                <a:gd name="connsiteX0" fmla="*/ 0 w 522486"/>
                <a:gd name="connsiteY0" fmla="*/ 0 h 77345"/>
                <a:gd name="connsiteX1" fmla="*/ 522486 w 522486"/>
                <a:gd name="connsiteY1" fmla="*/ 0 h 77345"/>
                <a:gd name="connsiteX2" fmla="*/ 522486 w 522486"/>
                <a:gd name="connsiteY2" fmla="*/ 77345 h 77345"/>
                <a:gd name="connsiteX3" fmla="*/ 0 w 522486"/>
                <a:gd name="connsiteY3" fmla="*/ 77345 h 77345"/>
                <a:gd name="connsiteX4" fmla="*/ 0 w 522486"/>
                <a:gd name="connsiteY4" fmla="*/ 0 h 77345"/>
                <a:gd name="connsiteX0" fmla="*/ 0 w 522486"/>
                <a:gd name="connsiteY0" fmla="*/ 0 h 77345"/>
                <a:gd name="connsiteX1" fmla="*/ 522486 w 522486"/>
                <a:gd name="connsiteY1" fmla="*/ 0 h 77345"/>
                <a:gd name="connsiteX2" fmla="*/ 462161 w 522486"/>
                <a:gd name="connsiteY2" fmla="*/ 77345 h 77345"/>
                <a:gd name="connsiteX3" fmla="*/ 0 w 522486"/>
                <a:gd name="connsiteY3" fmla="*/ 77345 h 77345"/>
                <a:gd name="connsiteX4" fmla="*/ 0 w 522486"/>
                <a:gd name="connsiteY4" fmla="*/ 0 h 77345"/>
                <a:gd name="connsiteX0" fmla="*/ 0 w 522486"/>
                <a:gd name="connsiteY0" fmla="*/ 0 h 77345"/>
                <a:gd name="connsiteX1" fmla="*/ 522486 w 522486"/>
                <a:gd name="connsiteY1" fmla="*/ 0 h 77345"/>
                <a:gd name="connsiteX2" fmla="*/ 481211 w 522486"/>
                <a:gd name="connsiteY2" fmla="*/ 77345 h 77345"/>
                <a:gd name="connsiteX3" fmla="*/ 0 w 522486"/>
                <a:gd name="connsiteY3" fmla="*/ 77345 h 77345"/>
                <a:gd name="connsiteX4" fmla="*/ 0 w 522486"/>
                <a:gd name="connsiteY4" fmla="*/ 0 h 77345"/>
                <a:gd name="connsiteX0" fmla="*/ 0 w 522486"/>
                <a:gd name="connsiteY0" fmla="*/ 0 h 77345"/>
                <a:gd name="connsiteX1" fmla="*/ 522486 w 522486"/>
                <a:gd name="connsiteY1" fmla="*/ 0 h 77345"/>
                <a:gd name="connsiteX2" fmla="*/ 487561 w 522486"/>
                <a:gd name="connsiteY2" fmla="*/ 77345 h 77345"/>
                <a:gd name="connsiteX3" fmla="*/ 0 w 522486"/>
                <a:gd name="connsiteY3" fmla="*/ 77345 h 77345"/>
                <a:gd name="connsiteX4" fmla="*/ 0 w 522486"/>
                <a:gd name="connsiteY4" fmla="*/ 0 h 77345"/>
                <a:gd name="connsiteX0" fmla="*/ 0 w 522486"/>
                <a:gd name="connsiteY0" fmla="*/ 0 h 77345"/>
                <a:gd name="connsiteX1" fmla="*/ 522486 w 522486"/>
                <a:gd name="connsiteY1" fmla="*/ 0 h 77345"/>
                <a:gd name="connsiteX2" fmla="*/ 506611 w 522486"/>
                <a:gd name="connsiteY2" fmla="*/ 77345 h 77345"/>
                <a:gd name="connsiteX3" fmla="*/ 0 w 522486"/>
                <a:gd name="connsiteY3" fmla="*/ 77345 h 77345"/>
                <a:gd name="connsiteX4" fmla="*/ 0 w 522486"/>
                <a:gd name="connsiteY4" fmla="*/ 0 h 77345"/>
                <a:gd name="connsiteX0" fmla="*/ 0 w 528836"/>
                <a:gd name="connsiteY0" fmla="*/ 0 h 77345"/>
                <a:gd name="connsiteX1" fmla="*/ 528836 w 528836"/>
                <a:gd name="connsiteY1" fmla="*/ 0 h 77345"/>
                <a:gd name="connsiteX2" fmla="*/ 506611 w 528836"/>
                <a:gd name="connsiteY2" fmla="*/ 77345 h 77345"/>
                <a:gd name="connsiteX3" fmla="*/ 0 w 528836"/>
                <a:gd name="connsiteY3" fmla="*/ 77345 h 77345"/>
                <a:gd name="connsiteX4" fmla="*/ 0 w 528836"/>
                <a:gd name="connsiteY4" fmla="*/ 0 h 77345"/>
                <a:gd name="connsiteX0" fmla="*/ 0 w 538361"/>
                <a:gd name="connsiteY0" fmla="*/ 0 h 77345"/>
                <a:gd name="connsiteX1" fmla="*/ 538361 w 538361"/>
                <a:gd name="connsiteY1" fmla="*/ 0 h 77345"/>
                <a:gd name="connsiteX2" fmla="*/ 506611 w 538361"/>
                <a:gd name="connsiteY2" fmla="*/ 77345 h 77345"/>
                <a:gd name="connsiteX3" fmla="*/ 0 w 538361"/>
                <a:gd name="connsiteY3" fmla="*/ 77345 h 77345"/>
                <a:gd name="connsiteX4" fmla="*/ 0 w 538361"/>
                <a:gd name="connsiteY4" fmla="*/ 0 h 77345"/>
                <a:gd name="connsiteX0" fmla="*/ 0 w 538361"/>
                <a:gd name="connsiteY0" fmla="*/ 0 h 77345"/>
                <a:gd name="connsiteX1" fmla="*/ 538361 w 538361"/>
                <a:gd name="connsiteY1" fmla="*/ 0 h 77345"/>
                <a:gd name="connsiteX2" fmla="*/ 522486 w 538361"/>
                <a:gd name="connsiteY2" fmla="*/ 77345 h 77345"/>
                <a:gd name="connsiteX3" fmla="*/ 0 w 538361"/>
                <a:gd name="connsiteY3" fmla="*/ 77345 h 77345"/>
                <a:gd name="connsiteX4" fmla="*/ 0 w 538361"/>
                <a:gd name="connsiteY4" fmla="*/ 0 h 77345"/>
                <a:gd name="connsiteX0" fmla="*/ 0 w 538361"/>
                <a:gd name="connsiteY0" fmla="*/ 0 h 77345"/>
                <a:gd name="connsiteX1" fmla="*/ 538361 w 538361"/>
                <a:gd name="connsiteY1" fmla="*/ 0 h 77345"/>
                <a:gd name="connsiteX2" fmla="*/ 519311 w 538361"/>
                <a:gd name="connsiteY2" fmla="*/ 77345 h 77345"/>
                <a:gd name="connsiteX3" fmla="*/ 0 w 538361"/>
                <a:gd name="connsiteY3" fmla="*/ 77345 h 77345"/>
                <a:gd name="connsiteX4" fmla="*/ 0 w 538361"/>
                <a:gd name="connsiteY4" fmla="*/ 0 h 773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361" h="77345">
                  <a:moveTo>
                    <a:pt x="0" y="0"/>
                  </a:moveTo>
                  <a:lnTo>
                    <a:pt x="538361" y="0"/>
                  </a:lnTo>
                  <a:lnTo>
                    <a:pt x="519311" y="77345"/>
                  </a:lnTo>
                  <a:lnTo>
                    <a:pt x="0" y="773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5C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95457182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288">
          <p15:clr>
            <a:srgbClr val="FBAE40"/>
          </p15:clr>
        </p15:guide>
        <p15:guide id="2" orient="horz" pos="360">
          <p15:clr>
            <a:srgbClr val="FBAE40"/>
          </p15:clr>
        </p15:guide>
        <p15:guide id="3" orient="horz" pos="1608">
          <p15:clr>
            <a:srgbClr val="FBAE40"/>
          </p15:clr>
        </p15:guide>
        <p15:guide id="4" orient="horz" pos="216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3.emf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8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1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3.emf"/><Relationship Id="rId5" Type="http://schemas.openxmlformats.org/officeDocument/2006/relationships/theme" Target="../theme/theme3.xml"/><Relationship Id="rId4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FA665B8-7690-0340-BB77-7C070FBA24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3291" y="315059"/>
            <a:ext cx="8562209" cy="69312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23E5D1F-346B-5044-B6AA-4A6A38C3A2AC}"/>
              </a:ext>
            </a:extLst>
          </p:cNvPr>
          <p:cNvPicPr>
            <a:picLocks noChangeAspect="1"/>
          </p:cNvPicPr>
          <p:nvPr userDrawn="1"/>
        </p:nvPicPr>
        <p:blipFill>
          <a:blip r:embed="rId16">
            <a:alphaModFix amt="40000"/>
          </a:blip>
          <a:stretch>
            <a:fillRect/>
          </a:stretch>
        </p:blipFill>
        <p:spPr>
          <a:xfrm>
            <a:off x="7575243" y="6497456"/>
            <a:ext cx="1408000" cy="186514"/>
          </a:xfrm>
          <a:prstGeom prst="rect">
            <a:avLst/>
          </a:prstGeo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3B42DF5-13D4-7C41-8F4C-B41CE9AA44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79400" y="1825625"/>
            <a:ext cx="8556101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Slide Number Placeholder 2"/>
          <p:cNvSpPr>
            <a:spLocks noGrp="1"/>
          </p:cNvSpPr>
          <p:nvPr>
            <p:ph type="sldNum" sz="quarter" idx="4"/>
          </p:nvPr>
        </p:nvSpPr>
        <p:spPr>
          <a:xfrm>
            <a:off x="380571" y="6379500"/>
            <a:ext cx="41808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fld id="{C2DBD0CA-D6A9-49B5-8B34-3196A618157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54703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1" r:id="rId2"/>
    <p:sldLayoutId id="2147483695" r:id="rId3"/>
    <p:sldLayoutId id="2147483670" r:id="rId4"/>
    <p:sldLayoutId id="2147483650" r:id="rId5"/>
    <p:sldLayoutId id="2147483660" r:id="rId6"/>
    <p:sldLayoutId id="2147483666" r:id="rId7"/>
    <p:sldLayoutId id="2147483667" r:id="rId8"/>
    <p:sldLayoutId id="2147483672" r:id="rId9"/>
    <p:sldLayoutId id="2147483674" r:id="rId10"/>
    <p:sldLayoutId id="2147483711" r:id="rId11"/>
    <p:sldLayoutId id="2147483673" r:id="rId12"/>
    <p:sldLayoutId id="2147483714" r:id="rId13"/>
    <p:sldLayoutId id="2147483715" r:id="rId14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0" i="0" kern="1200">
          <a:solidFill>
            <a:srgbClr val="2E2161"/>
          </a:solidFill>
          <a:latin typeface="Calibri Light" charset="0"/>
          <a:ea typeface="Calibri Light" charset="0"/>
          <a:cs typeface="Calibri Light" charset="0"/>
        </a:defRPr>
      </a:lvl1pPr>
    </p:titleStyle>
    <p:bodyStyle>
      <a:lvl1pPr marL="571500" indent="-342900" algn="l" defTabSz="914400" rtl="0" eaLnBrk="1" latinLnBrk="0" hangingPunct="1">
        <a:lnSpc>
          <a:spcPct val="100000"/>
        </a:lnSpc>
        <a:spcBef>
          <a:spcPts val="300"/>
        </a:spcBef>
        <a:spcAft>
          <a:spcPts val="300"/>
        </a:spcAft>
        <a:buFont typeface="Arial" panose="020B0604020202020204" pitchFamily="34" charset="0"/>
        <a:buChar char="•"/>
        <a:tabLst>
          <a:tab pos="1247775" algn="l"/>
        </a:tabLst>
        <a:defRPr lang="en-US" sz="2400" b="0" i="0" kern="1200" dirty="0">
          <a:solidFill>
            <a:srgbClr val="333D47"/>
          </a:solidFill>
          <a:latin typeface="Calibri Light" charset="0"/>
          <a:ea typeface="Calibri Light" charset="0"/>
          <a:cs typeface="Calibri Light" charset="0"/>
        </a:defRPr>
      </a:lvl1pPr>
      <a:lvl2pPr marL="914400" indent="-342900" algn="l" defTabSz="914400" rtl="0" eaLnBrk="1" latinLnBrk="0" hangingPunct="1">
        <a:lnSpc>
          <a:spcPct val="100000"/>
        </a:lnSpc>
        <a:spcBef>
          <a:spcPts val="300"/>
        </a:spcBef>
        <a:spcAft>
          <a:spcPts val="300"/>
        </a:spcAft>
        <a:buFont typeface="Arial" panose="020B0604020202020204" pitchFamily="34" charset="0"/>
        <a:buChar char="•"/>
        <a:defRPr sz="2400" b="0" i="0" kern="1200">
          <a:solidFill>
            <a:srgbClr val="333D47"/>
          </a:solidFill>
          <a:latin typeface="Calibri Light" charset="0"/>
          <a:ea typeface="Calibri Light" charset="0"/>
          <a:cs typeface="Calibri Light" charset="0"/>
        </a:defRPr>
      </a:lvl2pPr>
      <a:lvl3pPr marL="1371600" indent="-342900" algn="l" defTabSz="914400" rtl="0" eaLnBrk="1" latinLnBrk="0" hangingPunct="1">
        <a:lnSpc>
          <a:spcPct val="100000"/>
        </a:lnSpc>
        <a:spcBef>
          <a:spcPts val="300"/>
        </a:spcBef>
        <a:spcAft>
          <a:spcPts val="300"/>
        </a:spcAft>
        <a:buFont typeface="Arial" panose="020B0604020202020204" pitchFamily="34" charset="0"/>
        <a:buChar char="•"/>
        <a:defRPr sz="2400" b="0" i="0" kern="1200">
          <a:solidFill>
            <a:srgbClr val="333D47"/>
          </a:solidFill>
          <a:latin typeface="Calibri Light" charset="0"/>
          <a:ea typeface="Calibri Light" charset="0"/>
          <a:cs typeface="Calibri Light" charset="0"/>
        </a:defRPr>
      </a:lvl3pPr>
      <a:lvl4pPr marL="1771650" indent="-342900" algn="l" defTabSz="914400" rtl="0" eaLnBrk="1" latinLnBrk="0" hangingPunct="1">
        <a:lnSpc>
          <a:spcPct val="100000"/>
        </a:lnSpc>
        <a:spcBef>
          <a:spcPts val="300"/>
        </a:spcBef>
        <a:spcAft>
          <a:spcPts val="300"/>
        </a:spcAft>
        <a:buFont typeface="Arial" panose="020B0604020202020204" pitchFamily="34" charset="0"/>
        <a:buChar char="•"/>
        <a:defRPr sz="2400" b="0" i="0" kern="1200">
          <a:solidFill>
            <a:srgbClr val="333D47"/>
          </a:solidFill>
          <a:latin typeface="Calibri Light" charset="0"/>
          <a:ea typeface="Calibri Light" charset="0"/>
          <a:cs typeface="Calibri Light" charset="0"/>
        </a:defRPr>
      </a:lvl4pPr>
      <a:lvl5pPr marL="2228850" indent="-342900" algn="l" defTabSz="914400" rtl="0" eaLnBrk="1" latinLnBrk="0" hangingPunct="1">
        <a:lnSpc>
          <a:spcPct val="100000"/>
        </a:lnSpc>
        <a:spcBef>
          <a:spcPts val="300"/>
        </a:spcBef>
        <a:spcAft>
          <a:spcPts val="300"/>
        </a:spcAft>
        <a:buFont typeface="Arial" panose="020B0604020202020204" pitchFamily="34" charset="0"/>
        <a:buChar char="•"/>
        <a:defRPr sz="2400" b="0" i="0" kern="1200">
          <a:solidFill>
            <a:srgbClr val="333D47"/>
          </a:solidFill>
          <a:latin typeface="Calibri Light" charset="0"/>
          <a:ea typeface="Calibri Light" charset="0"/>
          <a:cs typeface="Calibri Light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288" userDrawn="1">
          <p15:clr>
            <a:srgbClr val="F26B43"/>
          </p15:clr>
        </p15:guide>
        <p15:guide id="2" orient="horz" pos="4176" userDrawn="1">
          <p15:clr>
            <a:srgbClr val="F26B43"/>
          </p15:clr>
        </p15:guide>
        <p15:guide id="3" orient="horz" pos="696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chemeClr val="tx2">
                <a:lumMod val="91000"/>
                <a:lumOff val="9000"/>
              </a:schemeClr>
            </a:gs>
            <a:gs pos="75000">
              <a:schemeClr val="tx2">
                <a:lumMod val="75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FA665B8-7690-0340-BB77-7C070FBA24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3291" y="526073"/>
            <a:ext cx="8562209" cy="87190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844F9D2E-A832-1345-AF68-A8E3F63497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73291" y="1825625"/>
            <a:ext cx="8562209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6">
            <a:alphaModFix amt="6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2917" y="6499754"/>
            <a:ext cx="1409829" cy="186514"/>
          </a:xfrm>
          <a:prstGeom prst="rect">
            <a:avLst/>
          </a:prstGeom>
        </p:spPr>
      </p:pic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493EC522-04BE-1E46-9613-14F16F5A4B1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81522" y="6452244"/>
            <a:ext cx="2410752" cy="2730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l">
              <a:defRPr sz="900" b="0" i="0">
                <a:solidFill>
                  <a:schemeClr val="tx1">
                    <a:tint val="75000"/>
                  </a:schemeClr>
                </a:solidFill>
                <a:latin typeface="Calibri Light" charset="0"/>
                <a:ea typeface="Calibri Light" charset="0"/>
                <a:cs typeface="Calibri Light" charset="0"/>
              </a:defRPr>
            </a:lvl1pPr>
          </a:lstStyle>
          <a:p>
            <a:r>
              <a:rPr lang="en-US" dirty="0">
                <a:solidFill>
                  <a:srgbClr val="B5B4B4"/>
                </a:solidFill>
              </a:rPr>
              <a:t>GO TO INSERT &gt; HEADER &amp; FOOTER</a:t>
            </a:r>
          </a:p>
        </p:txBody>
      </p:sp>
      <p:sp>
        <p:nvSpPr>
          <p:cNvPr id="7" name="Slide Number Placeholder 2"/>
          <p:cNvSpPr>
            <a:spLocks noGrp="1"/>
          </p:cNvSpPr>
          <p:nvPr>
            <p:ph type="sldNum" sz="quarter" idx="4"/>
          </p:nvPr>
        </p:nvSpPr>
        <p:spPr>
          <a:xfrm>
            <a:off x="380571" y="6379500"/>
            <a:ext cx="41808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fld id="{C2DBD0CA-D6A9-49B5-8B34-3196A618157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28798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707" r:id="rId2"/>
    <p:sldLayoutId id="2147483692" r:id="rId3"/>
    <p:sldLayoutId id="2147483712" r:id="rId4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800" b="0" i="0" kern="1200">
          <a:solidFill>
            <a:schemeClr val="bg1"/>
          </a:solidFill>
          <a:latin typeface="Calibri Light" charset="0"/>
          <a:ea typeface="Calibri Light" charset="0"/>
          <a:cs typeface="Calibri Light" charset="0"/>
        </a:defRPr>
      </a:lvl1pPr>
    </p:titleStyle>
    <p:bodyStyle>
      <a:lvl1pPr marL="342900" indent="-342900" algn="l" defTabSz="914400" rtl="0" eaLnBrk="1" latinLnBrk="0" hangingPunct="1">
        <a:lnSpc>
          <a:spcPts val="3120"/>
        </a:lnSpc>
        <a:spcBef>
          <a:spcPts val="1000"/>
        </a:spcBef>
        <a:spcAft>
          <a:spcPts val="600"/>
        </a:spcAft>
        <a:buFont typeface="Arial" panose="020B0604020202020204" pitchFamily="34" charset="0"/>
        <a:buChar char="•"/>
        <a:tabLst>
          <a:tab pos="1247775" algn="l"/>
        </a:tabLst>
        <a:defRPr lang="en-US" sz="2400" b="0" i="0" kern="1200" dirty="0">
          <a:solidFill>
            <a:schemeClr val="bg1"/>
          </a:solidFill>
          <a:latin typeface="Calibri Light" charset="0"/>
          <a:ea typeface="Calibri Light" charset="0"/>
          <a:cs typeface="Calibri Light" charset="0"/>
        </a:defRPr>
      </a:lvl1pPr>
      <a:lvl2pPr marL="8001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0" i="0" kern="1200">
          <a:solidFill>
            <a:schemeClr val="bg1"/>
          </a:solidFill>
          <a:latin typeface="Calibri Light" charset="0"/>
          <a:ea typeface="Calibri Light" charset="0"/>
          <a:cs typeface="Calibri Light" charset="0"/>
        </a:defRPr>
      </a:lvl2pPr>
      <a:lvl3pPr marL="12573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0" i="0" kern="1200">
          <a:solidFill>
            <a:schemeClr val="bg1"/>
          </a:solidFill>
          <a:latin typeface="Calibri Light" charset="0"/>
          <a:ea typeface="Calibri Light" charset="0"/>
          <a:cs typeface="Calibri Light" charset="0"/>
        </a:defRPr>
      </a:lvl3pPr>
      <a:lvl4pPr marL="165735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bg1"/>
          </a:solidFill>
          <a:latin typeface="Calibri Light" charset="0"/>
          <a:ea typeface="Calibri Light" charset="0"/>
          <a:cs typeface="Calibri Light" charset="0"/>
        </a:defRPr>
      </a:lvl4pPr>
      <a:lvl5pPr marL="211455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bg1"/>
          </a:solidFill>
          <a:latin typeface="Calibri Light" charset="0"/>
          <a:ea typeface="Calibri Light" charset="0"/>
          <a:cs typeface="Calibri Light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288">
          <p15:clr>
            <a:srgbClr val="F26B43"/>
          </p15:clr>
        </p15:guide>
        <p15:guide id="2" orient="horz" pos="4176">
          <p15:clr>
            <a:srgbClr val="F26B43"/>
          </p15:clr>
        </p15:guide>
        <p15:guide id="3" orient="horz" pos="696">
          <p15:clr>
            <a:srgbClr val="F26B43"/>
          </p15:clr>
        </p15:guide>
        <p15:guide id="4" orient="horz" pos="1440" userDrawn="1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6C2B69"/>
            </a:gs>
            <a:gs pos="75000">
              <a:srgbClr val="3D2E6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FA665B8-7690-0340-BB77-7C070FBA24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3291" y="526073"/>
            <a:ext cx="8562209" cy="87190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6AD6CD8E-2A63-C24C-9F1F-6814992B72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73291" y="1825625"/>
            <a:ext cx="8562209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6">
            <a:alphaModFix amt="6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2917" y="6499754"/>
            <a:ext cx="1409829" cy="186514"/>
          </a:xfrm>
          <a:prstGeom prst="rect">
            <a:avLst/>
          </a:prstGeom>
        </p:spPr>
      </p:pic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493EC522-04BE-1E46-9613-14F16F5A4B1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81522" y="6452244"/>
            <a:ext cx="2410752" cy="27305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l">
              <a:defRPr sz="900" b="0" i="0">
                <a:solidFill>
                  <a:schemeClr val="tx1">
                    <a:tint val="75000"/>
                  </a:schemeClr>
                </a:solidFill>
                <a:latin typeface="Calibri Light" charset="0"/>
                <a:ea typeface="Calibri Light" charset="0"/>
                <a:cs typeface="Calibri Light" charset="0"/>
              </a:defRPr>
            </a:lvl1pPr>
          </a:lstStyle>
          <a:p>
            <a:r>
              <a:rPr lang="en-US" dirty="0">
                <a:solidFill>
                  <a:srgbClr val="B5B4B4"/>
                </a:solidFill>
              </a:rPr>
              <a:t>GO TO INSERT &gt; HEADER &amp; FOOTER</a:t>
            </a:r>
          </a:p>
        </p:txBody>
      </p:sp>
      <p:sp>
        <p:nvSpPr>
          <p:cNvPr id="8" name="Slide Number Placeholder 2"/>
          <p:cNvSpPr>
            <a:spLocks noGrp="1"/>
          </p:cNvSpPr>
          <p:nvPr>
            <p:ph type="sldNum" sz="quarter" idx="4"/>
          </p:nvPr>
        </p:nvSpPr>
        <p:spPr>
          <a:xfrm>
            <a:off x="380571" y="6379500"/>
            <a:ext cx="41808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fld id="{C2DBD0CA-D6A9-49B5-8B34-3196A618157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4176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  <p:sldLayoutId id="2147483708" r:id="rId2"/>
    <p:sldLayoutId id="2147483706" r:id="rId3"/>
    <p:sldLayoutId id="2147483713" r:id="rId4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800" b="0" i="0" kern="1200">
          <a:solidFill>
            <a:schemeClr val="tx1"/>
          </a:solidFill>
          <a:latin typeface="Calibri Light" charset="0"/>
          <a:ea typeface="Calibri Light" charset="0"/>
          <a:cs typeface="Calibri Light" charset="0"/>
        </a:defRPr>
      </a:lvl1pPr>
    </p:titleStyle>
    <p:bodyStyle>
      <a:lvl1pPr marL="342900" indent="-228600" algn="l" defTabSz="914400" rtl="0" eaLnBrk="1" latinLnBrk="0" hangingPunct="1">
        <a:lnSpc>
          <a:spcPts val="3080"/>
        </a:lnSpc>
        <a:spcBef>
          <a:spcPts val="1000"/>
        </a:spcBef>
        <a:spcAft>
          <a:spcPts val="600"/>
        </a:spcAft>
        <a:buFont typeface="Arial" panose="020B0604020202020204" pitchFamily="34" charset="0"/>
        <a:buChar char="•"/>
        <a:tabLst>
          <a:tab pos="1247775" algn="l"/>
        </a:tabLst>
        <a:defRPr sz="2400" b="0" i="0" kern="1200">
          <a:solidFill>
            <a:schemeClr val="tx1"/>
          </a:solidFill>
          <a:latin typeface="Calibri Light" charset="0"/>
          <a:ea typeface="Calibri Light" charset="0"/>
          <a:cs typeface="Calibri Light" charset="0"/>
        </a:defRPr>
      </a:lvl1pPr>
      <a:lvl2pPr marL="8001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Calibri Light" charset="0"/>
          <a:ea typeface="Calibri Light" charset="0"/>
          <a:cs typeface="Calibri Light" charset="0"/>
        </a:defRPr>
      </a:lvl2pPr>
      <a:lvl3pPr marL="12573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0" i="0" kern="1200">
          <a:solidFill>
            <a:schemeClr val="tx1"/>
          </a:solidFill>
          <a:latin typeface="Calibri Light" charset="0"/>
          <a:ea typeface="Calibri Light" charset="0"/>
          <a:cs typeface="Calibri Light" charset="0"/>
        </a:defRPr>
      </a:lvl3pPr>
      <a:lvl4pPr marL="165735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Calibri Light" charset="0"/>
          <a:ea typeface="Calibri Light" charset="0"/>
          <a:cs typeface="Calibri Light" charset="0"/>
        </a:defRPr>
      </a:lvl4pPr>
      <a:lvl5pPr marL="211455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Calibri Light" charset="0"/>
          <a:ea typeface="Calibri Light" charset="0"/>
          <a:cs typeface="Calibri Light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288">
          <p15:clr>
            <a:srgbClr val="F26B43"/>
          </p15:clr>
        </p15:guide>
        <p15:guide id="2" orient="horz" pos="4176">
          <p15:clr>
            <a:srgbClr val="F26B43"/>
          </p15:clr>
        </p15:guide>
        <p15:guide id="3" orient="horz" pos="696">
          <p15:clr>
            <a:srgbClr val="F26B43"/>
          </p15:clr>
        </p15:guide>
        <p15:guide id="4" orient="horz" pos="14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79D21B-663A-48FD-9FB4-9CACA40C21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580" y="1916338"/>
            <a:ext cx="8607734" cy="1122115"/>
          </a:xfrm>
        </p:spPr>
        <p:txBody>
          <a:bodyPr>
            <a:noAutofit/>
          </a:bodyPr>
          <a:lstStyle/>
          <a:p>
            <a:r>
              <a:rPr lang="en-US" sz="4400" dirty="0"/>
              <a:t>Harborview Fundraising</a:t>
            </a:r>
            <a:br>
              <a:rPr lang="en-US" sz="4000" dirty="0"/>
            </a:br>
            <a:endParaRPr lang="en-US" sz="2800" i="1" dirty="0"/>
          </a:p>
        </p:txBody>
      </p:sp>
      <p:pic>
        <p:nvPicPr>
          <p:cNvPr id="5" name="Picture 4" descr="A picture containing drawing&#10;&#10;Description automatically generated">
            <a:extLst>
              <a:ext uri="{FF2B5EF4-FFF2-40B4-BE49-F238E27FC236}">
                <a16:creationId xmlns:a16="http://schemas.microsoft.com/office/drawing/2014/main" id="{4A35D18E-12CD-4190-A47B-A75EE29815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00390" y="5917995"/>
            <a:ext cx="1949665" cy="91495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015E0CE-3386-7E47-9B7D-2A701DEB669D}"/>
              </a:ext>
            </a:extLst>
          </p:cNvPr>
          <p:cNvSpPr txBox="1"/>
          <p:nvPr/>
        </p:nvSpPr>
        <p:spPr>
          <a:xfrm>
            <a:off x="259421" y="2669121"/>
            <a:ext cx="539925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Dorothy Teeter, President </a:t>
            </a:r>
          </a:p>
          <a:p>
            <a:r>
              <a:rPr lang="en-US" dirty="0">
                <a:solidFill>
                  <a:schemeClr val="bg1"/>
                </a:solidFill>
              </a:rPr>
              <a:t>Harborview Board of Trustees</a:t>
            </a:r>
          </a:p>
        </p:txBody>
      </p:sp>
    </p:spTree>
    <p:extLst>
      <p:ext uri="{BB962C8B-B14F-4D97-AF65-F5344CB8AC3E}">
        <p14:creationId xmlns:p14="http://schemas.microsoft.com/office/powerpoint/2010/main" val="42667920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A8A83F-DAC4-A244-B944-AF16FADE67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Harborview Fundraising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1434B1-501A-DB44-A42A-7019990298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9400" y="1766250"/>
            <a:ext cx="8556101" cy="4351338"/>
          </a:xfrm>
        </p:spPr>
        <p:txBody>
          <a:bodyPr/>
          <a:lstStyle/>
          <a:p>
            <a:r>
              <a:rPr lang="en-US" dirty="0"/>
              <a:t>In 2025, Harborview Board of Trustees contracted with CCS Fundraising to determine whether partnership with UW Medicine Advancement is the most effective model for achieving Harborview’s philanthropic potential</a:t>
            </a:r>
          </a:p>
          <a:p>
            <a:r>
              <a:rPr lang="en-US" dirty="0"/>
              <a:t>CCS Fundraising conducted:</a:t>
            </a:r>
          </a:p>
          <a:p>
            <a:pPr lvl="1"/>
            <a:r>
              <a:rPr lang="en-US" dirty="0"/>
              <a:t>An evaluation of fundraising infrastructure, </a:t>
            </a:r>
          </a:p>
          <a:p>
            <a:pPr lvl="1"/>
            <a:r>
              <a:rPr lang="en-US" dirty="0"/>
              <a:t>Interviewed stakeholders, </a:t>
            </a:r>
          </a:p>
          <a:p>
            <a:pPr lvl="1"/>
            <a:r>
              <a:rPr lang="en-US" dirty="0"/>
              <a:t>Compared with benchmark institutions, and </a:t>
            </a:r>
          </a:p>
          <a:p>
            <a:pPr lvl="1"/>
            <a:r>
              <a:rPr lang="en-US" dirty="0"/>
              <a:t>Performed data-driven analysis.</a:t>
            </a:r>
          </a:p>
        </p:txBody>
      </p:sp>
    </p:spTree>
    <p:extLst>
      <p:ext uri="{BB962C8B-B14F-4D97-AF65-F5344CB8AC3E}">
        <p14:creationId xmlns:p14="http://schemas.microsoft.com/office/powerpoint/2010/main" val="23532831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A8A83F-DAC4-A244-B944-AF16FADE67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CCS Fundraising’s Findings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1434B1-501A-DB44-A42A-7019990298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Harborview raises more than peer institutions but spends considerably less on fundraising expenses</a:t>
            </a:r>
          </a:p>
          <a:p>
            <a:r>
              <a:rPr lang="en-US" dirty="0"/>
              <a:t>CCS Identified nearly $20 million in additional 5-year opportunity for Harborview within its existing donor base</a:t>
            </a:r>
          </a:p>
          <a:p>
            <a:r>
              <a:rPr lang="en-US" dirty="0"/>
              <a:t>Grateful Patient Pipeline focus could yield 1,600-2,400 additional major gift prospects</a:t>
            </a:r>
          </a:p>
          <a:p>
            <a:r>
              <a:rPr lang="en-US" dirty="0"/>
              <a:t>Focus on Principal Gifts could yield additional philanthropic support given the regional wealth concentration </a:t>
            </a:r>
          </a:p>
          <a:p>
            <a:r>
              <a:rPr lang="en-US" dirty="0"/>
              <a:t>Washington State has more than 6,700 foundations with $353 billion in total assets, including 787 foundations giving grants to health associations and medical disciplines</a:t>
            </a:r>
          </a:p>
        </p:txBody>
      </p:sp>
    </p:spTree>
    <p:extLst>
      <p:ext uri="{BB962C8B-B14F-4D97-AF65-F5344CB8AC3E}">
        <p14:creationId xmlns:p14="http://schemas.microsoft.com/office/powerpoint/2010/main" val="26721008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A8A83F-DAC4-A244-B944-AF16FADE67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Philanthropic Potential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1434B1-501A-DB44-A42A-7019990298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Conservative scenario: nearly $30M annually within 5 years (increased from $21M annually)</a:t>
            </a:r>
          </a:p>
          <a:p>
            <a:r>
              <a:rPr lang="en-US" dirty="0"/>
              <a:t>Growth driven by:</a:t>
            </a:r>
          </a:p>
          <a:p>
            <a:pPr lvl="1"/>
            <a:r>
              <a:rPr lang="en-US" dirty="0"/>
              <a:t>Better donor retention</a:t>
            </a:r>
          </a:p>
          <a:p>
            <a:pPr lvl="1"/>
            <a:r>
              <a:rPr lang="en-US" dirty="0"/>
              <a:t>Expanded grateful patient program</a:t>
            </a:r>
          </a:p>
          <a:p>
            <a:pPr lvl="1"/>
            <a:r>
              <a:rPr lang="en-US" dirty="0"/>
              <a:t>Targeted major donor strategy</a:t>
            </a:r>
          </a:p>
          <a:p>
            <a:pPr lvl="1"/>
            <a:r>
              <a:rPr lang="en-US" dirty="0"/>
              <a:t>Increased foundation support</a:t>
            </a:r>
          </a:p>
          <a:p>
            <a:r>
              <a:rPr lang="en-US" dirty="0"/>
              <a:t>Projected impact</a:t>
            </a:r>
          </a:p>
          <a:p>
            <a:pPr lvl="1"/>
            <a:r>
              <a:rPr lang="en-US" dirty="0"/>
              <a:t>~40% increase in philanthropic revenue</a:t>
            </a:r>
          </a:p>
          <a:p>
            <a:pPr lvl="1"/>
            <a:r>
              <a:rPr lang="en-US" dirty="0"/>
              <a:t>More balanced funding model</a:t>
            </a:r>
          </a:p>
          <a:p>
            <a:pPr lvl="1"/>
            <a:r>
              <a:rPr lang="en-US" dirty="0"/>
              <a:t>Expanded capacity for critical programs</a:t>
            </a:r>
          </a:p>
        </p:txBody>
      </p:sp>
    </p:spTree>
    <p:extLst>
      <p:ext uri="{BB962C8B-B14F-4D97-AF65-F5344CB8AC3E}">
        <p14:creationId xmlns:p14="http://schemas.microsoft.com/office/powerpoint/2010/main" val="14653050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A8A83F-DAC4-A244-B944-AF16FADE67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Fundraising Next Steps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1434B1-501A-DB44-A42A-7019990298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CCS Fundraising recommended that working with UW Medicine Advancement is the correct path to build Harborview’s fundraising potential</a:t>
            </a:r>
          </a:p>
          <a:p>
            <a:r>
              <a:rPr lang="en-US" dirty="0"/>
              <a:t>Every dollar raised philanthropically supplements public funding while improving care capacity</a:t>
            </a:r>
          </a:p>
          <a:p>
            <a:r>
              <a:rPr lang="en-US" dirty="0"/>
              <a:t>This is particularly important with changes in Medicaid eligibility and payments (a key funding source for Harborview)</a:t>
            </a:r>
          </a:p>
          <a:p>
            <a:r>
              <a:rPr lang="en-US" dirty="0"/>
              <a:t>Improving Harborview’s philanthropic support is a priority for Harborview’s Board of Trustees</a:t>
            </a:r>
          </a:p>
          <a:p>
            <a:r>
              <a:rPr lang="en-US" dirty="0"/>
              <a:t>The Board has created a sub-committee to take tactical next steps to enhance this critical funding stream</a:t>
            </a:r>
          </a:p>
          <a:p>
            <a:endParaRPr lang="en-US" dirty="0"/>
          </a:p>
          <a:p>
            <a:pPr marL="3429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50416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70CFFE8-7DE6-4B08-AEB7-3478D80AB4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73734" y="5819880"/>
            <a:ext cx="1950889" cy="914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0612198"/>
      </p:ext>
    </p:extLst>
  </p:cSld>
  <p:clrMapOvr>
    <a:masterClrMapping/>
  </p:clrMapOvr>
</p:sld>
</file>

<file path=ppt/theme/theme1.xml><?xml version="1.0" encoding="utf-8"?>
<a:theme xmlns:a="http://schemas.openxmlformats.org/drawingml/2006/main" name="Whit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WM_PowerPoint_Template_3" id="{14C561A3-933A-2B4E-A955-88FE6BC96650}" vid="{60DDCB24-7F75-FB40-B083-0C3F54D99862}"/>
    </a:ext>
  </a:extLst>
</a:theme>
</file>

<file path=ppt/theme/theme2.xml><?xml version="1.0" encoding="utf-8"?>
<a:theme xmlns:a="http://schemas.openxmlformats.org/drawingml/2006/main" name="Grey Highlight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WM_PowerPoint_Template_3" id="{14C561A3-933A-2B4E-A955-88FE6BC96650}" vid="{DCD0658E-F6B3-7E41-9B53-E38E2153B61A}"/>
    </a:ext>
  </a:extLst>
</a:theme>
</file>

<file path=ppt/theme/theme3.xml><?xml version="1.0" encoding="utf-8"?>
<a:theme xmlns:a="http://schemas.openxmlformats.org/drawingml/2006/main" name="Purple Highlight Theme">
  <a:themeElements>
    <a:clrScheme name="Custom 11">
      <a:dk1>
        <a:srgbClr val="FFFFFF"/>
      </a:dk1>
      <a:lt1>
        <a:srgbClr val="2E2061"/>
      </a:lt1>
      <a:dk2>
        <a:srgbClr val="333C47"/>
      </a:dk2>
      <a:lt2>
        <a:srgbClr val="333F50"/>
      </a:lt2>
      <a:accent1>
        <a:srgbClr val="50637C"/>
      </a:accent1>
      <a:accent2>
        <a:srgbClr val="34246C"/>
      </a:accent2>
      <a:accent3>
        <a:srgbClr val="6C2B69"/>
      </a:accent3>
      <a:accent4>
        <a:srgbClr val="FFD966"/>
      </a:accent4>
      <a:accent5>
        <a:srgbClr val="FFFFFF"/>
      </a:accent5>
      <a:accent6>
        <a:srgbClr val="FFFFFF"/>
      </a:accent6>
      <a:hlink>
        <a:srgbClr val="FFFFFF"/>
      </a:hlink>
      <a:folHlink>
        <a:srgbClr val="FFFFFF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WM_PowerPoint_Template_3" id="{14C561A3-933A-2B4E-A955-88FE6BC96650}" vid="{7188B3DD-D22F-9849-8AC5-DA7A84D67DB3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B999657A9AD494E95B1CC9A6CE73CD3" ma:contentTypeVersion="12" ma:contentTypeDescription="Create a new document." ma:contentTypeScope="" ma:versionID="8e2cd3d17d0f6721d4db57694794f605">
  <xsd:schema xmlns:xsd="http://www.w3.org/2001/XMLSchema" xmlns:xs="http://www.w3.org/2001/XMLSchema" xmlns:p="http://schemas.microsoft.com/office/2006/metadata/properties" xmlns:ns2="dd925644-2825-4e89-a4d3-a5b23e0ee601" xmlns:ns3="44080daf-d1c0-4ec0-a979-cd91fea3746e" targetNamespace="http://schemas.microsoft.com/office/2006/metadata/properties" ma:root="true" ma:fieldsID="b454c00807838e27fd9eedc2528ff648" ns2:_="" ns3:_="">
    <xsd:import namespace="dd925644-2825-4e89-a4d3-a5b23e0ee601"/>
    <xsd:import namespace="44080daf-d1c0-4ec0-a979-cd91fea3746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d925644-2825-4e89-a4d3-a5b23e0ee60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4080daf-d1c0-4ec0-a979-cd91fea3746e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290108C-DB7B-4D18-BCAE-CA3B12537FFE}">
  <ds:schemaRefs>
    <ds:schemaRef ds:uri="http://purl.org/dc/elements/1.1/"/>
    <ds:schemaRef ds:uri="44080daf-d1c0-4ec0-a979-cd91fea3746e"/>
    <ds:schemaRef ds:uri="http://purl.org/dc/dcmitype/"/>
    <ds:schemaRef ds:uri="http://schemas.microsoft.com/office/2006/documentManagement/types"/>
    <ds:schemaRef ds:uri="http://purl.org/dc/terms/"/>
    <ds:schemaRef ds:uri="http://www.w3.org/XML/1998/namespace"/>
    <ds:schemaRef ds:uri="http://schemas.microsoft.com/office/infopath/2007/PartnerControls"/>
    <ds:schemaRef ds:uri="http://schemas.microsoft.com/office/2006/metadata/properties"/>
    <ds:schemaRef ds:uri="http://schemas.openxmlformats.org/package/2006/metadata/core-properties"/>
    <ds:schemaRef ds:uri="dd925644-2825-4e89-a4d3-a5b23e0ee601"/>
  </ds:schemaRefs>
</ds:datastoreItem>
</file>

<file path=customXml/itemProps2.xml><?xml version="1.0" encoding="utf-8"?>
<ds:datastoreItem xmlns:ds="http://schemas.openxmlformats.org/officeDocument/2006/customXml" ds:itemID="{2F3CB9CD-B3B0-4F17-8679-6D877378E25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1B07323-F53F-49A7-88D8-4715229F5A3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d925644-2825-4e89-a4d3-a5b23e0ee601"/>
    <ds:schemaRef ds:uri="44080daf-d1c0-4ec0-a979-cd91fea3746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White Theme</Template>
  <TotalTime>16669</TotalTime>
  <Words>624</Words>
  <Application>Microsoft Macintosh PowerPoint</Application>
  <PresentationFormat>On-screen Show (4:3)</PresentationFormat>
  <Paragraphs>65</Paragraphs>
  <Slides>6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6</vt:i4>
      </vt:variant>
    </vt:vector>
  </HeadingPairs>
  <TitlesOfParts>
    <vt:vector size="14" baseType="lpstr">
      <vt:lpstr>Arial</vt:lpstr>
      <vt:lpstr>Calibri</vt:lpstr>
      <vt:lpstr>Calibri Light</vt:lpstr>
      <vt:lpstr>Encode Sans Normal Medium</vt:lpstr>
      <vt:lpstr>Open Sans</vt:lpstr>
      <vt:lpstr>White Theme</vt:lpstr>
      <vt:lpstr>Grey Highlight Theme</vt:lpstr>
      <vt:lpstr>Purple Highlight Theme</vt:lpstr>
      <vt:lpstr>Harborview Fundraising </vt:lpstr>
      <vt:lpstr>Harborview Fundraising</vt:lpstr>
      <vt:lpstr>CCS Fundraising’s Findings</vt:lpstr>
      <vt:lpstr>Philanthropic Potential</vt:lpstr>
      <vt:lpstr>Fundraising Next Steps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BRAND POWERPOINT TEMPLATE</dc:title>
  <dc:creator>Dan Heinlein</dc:creator>
  <cp:lastModifiedBy>Brad Finnegan</cp:lastModifiedBy>
  <cp:revision>640</cp:revision>
  <cp:lastPrinted>2020-03-25T23:33:38Z</cp:lastPrinted>
  <dcterms:created xsi:type="dcterms:W3CDTF">2018-05-24T22:44:14Z</dcterms:created>
  <dcterms:modified xsi:type="dcterms:W3CDTF">2026-03-21T03:54:31Z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0x0101000B999657A9AD494E95B1CC9A6CE73CD3</vt:lpwstr>
  </property>
</Properties>
</file>