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3" r:id="rId4"/>
  </p:sldMasterIdLst>
  <p:notesMasterIdLst>
    <p:notesMasterId r:id="rId10"/>
  </p:notesMasterIdLst>
  <p:sldIdLst>
    <p:sldId id="256" r:id="rId5"/>
    <p:sldId id="269" r:id="rId6"/>
    <p:sldId id="261" r:id="rId7"/>
    <p:sldId id="267" r:id="rId8"/>
    <p:sldId id="268" r:id="rId9"/>
  </p:sldIdLst>
  <p:sldSz cx="18288000" cy="10287000"/>
  <p:notesSz cx="6858000" cy="9144000"/>
  <p:embeddedFontLst>
    <p:embeddedFont>
      <p:font typeface="Open Sans" panose="020B060402020202020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A89BA10-73A9-7DB8-C297-182B414DA29B}" name="Sebright, Marina" initials="SM" userId="S::msebright@kingcounty.gov::75467739-45d3-48a9-8bdf-64ac9514c6ff" providerId="AD"/>
  <p188:author id="{711C4D2F-8A34-CA54-CCF4-DBE815861E54}" name="Wright, Anthony" initials="WA" userId="S::anthony.wright@kingcounty.gov::5ab25ddc-adbe-45d5-b0dc-dee9ef958f10" providerId="AD"/>
  <p188:author id="{68C0AB3E-E22D-2B79-16B9-BC19F807FC52}" name="Muhm, Jeff (EXEC)" initials="MJ" userId="S::jmuhm@kingcounty.gov::93169cba-105c-4a6d-8dbe-3415a851e865" providerId="AD"/>
  <p188:author id="{470FCC81-AC53-691E-BAAA-B1E8FB0A999D}" name="Givens III, Melvin" initials="MG" userId="S::mgivensiii@kingcounty.gov::ce27aade-e6c4-4a1f-82bd-ab4235c6a705" providerId="AD"/>
  <p188:author id="{C92A5DAB-09F2-6D14-DEE1-C8683D0B0BAF}" name="Carroll, Kelli" initials="CK" userId="S::kelli.carroll@kingcounty.gov::d1baf964-a1a8-460a-9731-78c08687eb49" providerId="AD"/>
  <p188:author id="{65E87BAE-76E5-71F1-1BE0-44F2DA0D30C7}" name="Pfarr, Tim" initials="PT" userId="S::tpfarr@kingcounty.gov::c0676bc0-b99a-4f37-a554-4bdaebcca2a2" providerId="AD"/>
  <p188:author id="{53ED5FBC-741D-2902-49FF-B9EEA8B7BD65}" name="Rubardt, Aaron" initials="RA" userId="S::aaron.rubardt@kingcounty.gov::59552d0c-6479-4dce-b29e-14b3dbde64db" providerId="AD"/>
  <p188:author id="{A33D4EE4-B350-A636-904D-40C5A6E6C904}" name="Hamacher, Patrick" initials="PH" userId="S::pahamacher@kingcounty.gov::9811671c-814b-425d-8c81-1fa24bc6064c" providerId="AD"/>
  <p188:author id="{066CB5EC-D6A0-9CFB-B037-43ED0B84FA91}" name="Hayre, Shireen" initials="SH" userId="S::shayre@kingcounty.gov::f747adda-f110-46cd-9e5a-824ba7cfc5e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24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29567C-6050-4F2E-B93F-155BB2696F64}" v="980" dt="2026-03-20T19:59:00.006"/>
    <p1510:client id="{F5794AB1-8B40-5F9B-8C22-779FF67D2A54}" v="6" dt="2026-03-19T23:30:19.348"/>
    <p1510:client id="{FC6D015F-86AB-49AC-FF92-59F815D5631E}" v="10" dt="2026-03-20T20:49:32.0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4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farr, Tim" userId="S::tpfarr@kingcounty.gov::c0676bc0-b99a-4f37-a554-4bdaebcca2a2" providerId="AD" clId="Web-{33ABE236-64B2-1E98-9703-EF7029C9F741}"/>
    <pc:docChg chg="modSld">
      <pc:chgData name="Pfarr, Tim" userId="S::tpfarr@kingcounty.gov::c0676bc0-b99a-4f37-a554-4bdaebcca2a2" providerId="AD" clId="Web-{33ABE236-64B2-1E98-9703-EF7029C9F741}" dt="2026-03-17T21:23:28.432" v="157" actId="20577"/>
      <pc:docMkLst>
        <pc:docMk/>
      </pc:docMkLst>
      <pc:sldChg chg="addSp delSp modSp mod modClrScheme chgLayout">
        <pc:chgData name="Pfarr, Tim" userId="S::tpfarr@kingcounty.gov::c0676bc0-b99a-4f37-a554-4bdaebcca2a2" providerId="AD" clId="Web-{33ABE236-64B2-1E98-9703-EF7029C9F741}" dt="2026-03-17T21:17:25.216" v="21" actId="20577"/>
        <pc:sldMkLst>
          <pc:docMk/>
          <pc:sldMk cId="3679190016" sldId="256"/>
        </pc:sldMkLst>
        <pc:spChg chg="mod">
          <ac:chgData name="Pfarr, Tim" userId="S::tpfarr@kingcounty.gov::c0676bc0-b99a-4f37-a554-4bdaebcca2a2" providerId="AD" clId="Web-{33ABE236-64B2-1E98-9703-EF7029C9F741}" dt="2026-03-17T21:17:25.216" v="21" actId="20577"/>
          <ac:spMkLst>
            <pc:docMk/>
            <pc:sldMk cId="3679190016" sldId="256"/>
            <ac:spMk id="12" creationId="{00000000-0000-0000-0000-000000000000}"/>
          </ac:spMkLst>
        </pc:spChg>
        <pc:picChg chg="mod">
          <ac:chgData name="Pfarr, Tim" userId="S::tpfarr@kingcounty.gov::c0676bc0-b99a-4f37-a554-4bdaebcca2a2" providerId="AD" clId="Web-{33ABE236-64B2-1E98-9703-EF7029C9F741}" dt="2026-03-17T21:16:18.309" v="2" actId="14100"/>
          <ac:picMkLst>
            <pc:docMk/>
            <pc:sldMk cId="3679190016" sldId="256"/>
            <ac:picMk id="9" creationId="{00000000-0000-0000-0000-000000000000}"/>
          </ac:picMkLst>
        </pc:picChg>
      </pc:sldChg>
      <pc:sldChg chg="modSp">
        <pc:chgData name="Pfarr, Tim" userId="S::tpfarr@kingcounty.gov::c0676bc0-b99a-4f37-a554-4bdaebcca2a2" providerId="AD" clId="Web-{33ABE236-64B2-1E98-9703-EF7029C9F741}" dt="2026-03-17T21:19:01.936" v="47" actId="14100"/>
        <pc:sldMkLst>
          <pc:docMk/>
          <pc:sldMk cId="3933478152" sldId="261"/>
        </pc:sldMkLst>
        <pc:spChg chg="mod">
          <ac:chgData name="Pfarr, Tim" userId="S::tpfarr@kingcounty.gov::c0676bc0-b99a-4f37-a554-4bdaebcca2a2" providerId="AD" clId="Web-{33ABE236-64B2-1E98-9703-EF7029C9F741}" dt="2026-03-17T21:19:01.936" v="47" actId="14100"/>
          <ac:spMkLst>
            <pc:docMk/>
            <pc:sldMk cId="3933478152" sldId="261"/>
            <ac:spMk id="6" creationId="{8B29274D-7B01-A24E-8D45-540EFCFF16C3}"/>
          </ac:spMkLst>
        </pc:spChg>
      </pc:sldChg>
      <pc:sldChg chg="modSp">
        <pc:chgData name="Pfarr, Tim" userId="S::tpfarr@kingcounty.gov::c0676bc0-b99a-4f37-a554-4bdaebcca2a2" providerId="AD" clId="Web-{33ABE236-64B2-1E98-9703-EF7029C9F741}" dt="2026-03-17T21:19:59.937" v="56" actId="20577"/>
        <pc:sldMkLst>
          <pc:docMk/>
          <pc:sldMk cId="970618228" sldId="267"/>
        </pc:sldMkLst>
        <pc:spChg chg="mod">
          <ac:chgData name="Pfarr, Tim" userId="S::tpfarr@kingcounty.gov::c0676bc0-b99a-4f37-a554-4bdaebcca2a2" providerId="AD" clId="Web-{33ABE236-64B2-1E98-9703-EF7029C9F741}" dt="2026-03-17T21:19:59.937" v="56" actId="20577"/>
          <ac:spMkLst>
            <pc:docMk/>
            <pc:sldMk cId="970618228" sldId="267"/>
            <ac:spMk id="6" creationId="{91B0A0D2-F091-A9B5-7760-47FEBE685DC4}"/>
          </ac:spMkLst>
        </pc:spChg>
      </pc:sldChg>
      <pc:sldChg chg="modSp">
        <pc:chgData name="Pfarr, Tim" userId="S::tpfarr@kingcounty.gov::c0676bc0-b99a-4f37-a554-4bdaebcca2a2" providerId="AD" clId="Web-{33ABE236-64B2-1E98-9703-EF7029C9F741}" dt="2026-03-17T21:23:28.432" v="157" actId="20577"/>
        <pc:sldMkLst>
          <pc:docMk/>
          <pc:sldMk cId="139571805" sldId="268"/>
        </pc:sldMkLst>
        <pc:spChg chg="mod">
          <ac:chgData name="Pfarr, Tim" userId="S::tpfarr@kingcounty.gov::c0676bc0-b99a-4f37-a554-4bdaebcca2a2" providerId="AD" clId="Web-{33ABE236-64B2-1E98-9703-EF7029C9F741}" dt="2026-03-17T21:20:07.985" v="58" actId="1076"/>
          <ac:spMkLst>
            <pc:docMk/>
            <pc:sldMk cId="139571805" sldId="268"/>
            <ac:spMk id="2" creationId="{2C82E274-9ECE-B5A7-767C-204E5A25DE47}"/>
          </ac:spMkLst>
        </pc:spChg>
        <pc:spChg chg="mod">
          <ac:chgData name="Pfarr, Tim" userId="S::tpfarr@kingcounty.gov::c0676bc0-b99a-4f37-a554-4bdaebcca2a2" providerId="AD" clId="Web-{33ABE236-64B2-1E98-9703-EF7029C9F741}" dt="2026-03-17T21:23:28.432" v="157" actId="20577"/>
          <ac:spMkLst>
            <pc:docMk/>
            <pc:sldMk cId="139571805" sldId="268"/>
            <ac:spMk id="3" creationId="{A8E05364-DA6B-CB64-2D30-EC420713BA6C}"/>
          </ac:spMkLst>
        </pc:spChg>
        <pc:spChg chg="mod">
          <ac:chgData name="Pfarr, Tim" userId="S::tpfarr@kingcounty.gov::c0676bc0-b99a-4f37-a554-4bdaebcca2a2" providerId="AD" clId="Web-{33ABE236-64B2-1E98-9703-EF7029C9F741}" dt="2026-03-17T21:22:58.384" v="139" actId="20577"/>
          <ac:spMkLst>
            <pc:docMk/>
            <pc:sldMk cId="139571805" sldId="268"/>
            <ac:spMk id="6" creationId="{5ED4E3B5-A0F3-6F0E-3BB2-DE3999241BA7}"/>
          </ac:spMkLst>
        </pc:spChg>
        <pc:spChg chg="mod">
          <ac:chgData name="Pfarr, Tim" userId="S::tpfarr@kingcounty.gov::c0676bc0-b99a-4f37-a554-4bdaebcca2a2" providerId="AD" clId="Web-{33ABE236-64B2-1E98-9703-EF7029C9F741}" dt="2026-03-17T21:23:02.369" v="152" actId="20577"/>
          <ac:spMkLst>
            <pc:docMk/>
            <pc:sldMk cId="139571805" sldId="268"/>
            <ac:spMk id="7" creationId="{9CBFA858-9AC5-644B-1883-2EEDF96CF205}"/>
          </ac:spMkLst>
        </pc:spChg>
      </pc:sldChg>
    </pc:docChg>
  </pc:docChgLst>
  <pc:docChgLst>
    <pc:chgData name="Hamacher, Patrick" userId="S::pahamacher@kingcounty.gov::9811671c-814b-425d-8c81-1fa24bc6064c" providerId="AD" clId="Web-{6BE20998-1CC6-2712-DCA1-5D216A844A65}"/>
    <pc:docChg chg="addSld delSld modSld sldOrd">
      <pc:chgData name="Hamacher, Patrick" userId="S::pahamacher@kingcounty.gov::9811671c-814b-425d-8c81-1fa24bc6064c" providerId="AD" clId="Web-{6BE20998-1CC6-2712-DCA1-5D216A844A65}" dt="2026-03-17T22:44:01.562" v="128" actId="1076"/>
      <pc:docMkLst>
        <pc:docMk/>
      </pc:docMkLst>
      <pc:sldChg chg="modSp">
        <pc:chgData name="Hamacher, Patrick" userId="S::pahamacher@kingcounty.gov::9811671c-814b-425d-8c81-1fa24bc6064c" providerId="AD" clId="Web-{6BE20998-1CC6-2712-DCA1-5D216A844A65}" dt="2026-03-17T22:44:01.562" v="128" actId="1076"/>
        <pc:sldMkLst>
          <pc:docMk/>
          <pc:sldMk cId="139571805" sldId="268"/>
        </pc:sldMkLst>
        <pc:spChg chg="mod">
          <ac:chgData name="Hamacher, Patrick" userId="S::pahamacher@kingcounty.gov::9811671c-814b-425d-8c81-1fa24bc6064c" providerId="AD" clId="Web-{6BE20998-1CC6-2712-DCA1-5D216A844A65}" dt="2026-03-17T22:44:01.562" v="128" actId="1076"/>
          <ac:spMkLst>
            <pc:docMk/>
            <pc:sldMk cId="139571805" sldId="268"/>
            <ac:spMk id="3" creationId="{A8E05364-DA6B-CB64-2D30-EC420713BA6C}"/>
          </ac:spMkLst>
        </pc:spChg>
      </pc:sldChg>
      <pc:sldChg chg="new ord">
        <pc:chgData name="Hamacher, Patrick" userId="S::pahamacher@kingcounty.gov::9811671c-814b-425d-8c81-1fa24bc6064c" providerId="AD" clId="Web-{6BE20998-1CC6-2712-DCA1-5D216A844A65}" dt="2026-03-17T22:27:55.278" v="3"/>
        <pc:sldMkLst>
          <pc:docMk/>
          <pc:sldMk cId="2225128765" sldId="269"/>
        </pc:sldMkLst>
      </pc:sldChg>
    </pc:docChg>
  </pc:docChgLst>
  <pc:docChgLst>
    <pc:chgData name="Muhm, Jeff (EXEC)" userId="S::jmuhm@kingcounty.gov::93169cba-105c-4a6d-8dbe-3415a851e865" providerId="AD" clId="Web-{F5794AB1-8B40-5F9B-8C22-779FF67D2A54}"/>
    <pc:docChg chg="modSld">
      <pc:chgData name="Muhm, Jeff (EXEC)" userId="S::jmuhm@kingcounty.gov::93169cba-105c-4a6d-8dbe-3415a851e865" providerId="AD" clId="Web-{F5794AB1-8B40-5F9B-8C22-779FF67D2A54}" dt="2026-03-19T23:30:19.348" v="11" actId="20577"/>
      <pc:docMkLst>
        <pc:docMk/>
      </pc:docMkLst>
      <pc:sldChg chg="modSp">
        <pc:chgData name="Muhm, Jeff (EXEC)" userId="S::jmuhm@kingcounty.gov::93169cba-105c-4a6d-8dbe-3415a851e865" providerId="AD" clId="Web-{F5794AB1-8B40-5F9B-8C22-779FF67D2A54}" dt="2026-03-19T23:30:19.348" v="11" actId="20577"/>
        <pc:sldMkLst>
          <pc:docMk/>
          <pc:sldMk cId="3933478152" sldId="261"/>
        </pc:sldMkLst>
        <pc:spChg chg="mod">
          <ac:chgData name="Muhm, Jeff (EXEC)" userId="S::jmuhm@kingcounty.gov::93169cba-105c-4a6d-8dbe-3415a851e865" providerId="AD" clId="Web-{F5794AB1-8B40-5F9B-8C22-779FF67D2A54}" dt="2026-03-19T23:30:19.348" v="11" actId="20577"/>
          <ac:spMkLst>
            <pc:docMk/>
            <pc:sldMk cId="3933478152" sldId="261"/>
            <ac:spMk id="6" creationId="{8B29274D-7B01-A24E-8D45-540EFCFF16C3}"/>
          </ac:spMkLst>
        </pc:spChg>
      </pc:sldChg>
      <pc:sldChg chg="modSp modCm">
        <pc:chgData name="Muhm, Jeff (EXEC)" userId="S::jmuhm@kingcounty.gov::93169cba-105c-4a6d-8dbe-3415a851e865" providerId="AD" clId="Web-{F5794AB1-8B40-5F9B-8C22-779FF67D2A54}" dt="2026-03-19T23:29:24.628" v="9" actId="20577"/>
        <pc:sldMkLst>
          <pc:docMk/>
          <pc:sldMk cId="2225128765" sldId="269"/>
        </pc:sldMkLst>
        <pc:spChg chg="mod">
          <ac:chgData name="Muhm, Jeff (EXEC)" userId="S::jmuhm@kingcounty.gov::93169cba-105c-4a6d-8dbe-3415a851e865" providerId="AD" clId="Web-{F5794AB1-8B40-5F9B-8C22-779FF67D2A54}" dt="2026-03-19T23:29:24.628" v="9" actId="20577"/>
          <ac:spMkLst>
            <pc:docMk/>
            <pc:sldMk cId="2225128765" sldId="269"/>
            <ac:spMk id="5" creationId="{2DC2D28C-3D5F-07B1-5B67-5AD121AFDA2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hm, Jeff (EXEC)" userId="S::jmuhm@kingcounty.gov::93169cba-105c-4a6d-8dbe-3415a851e865" providerId="AD" clId="Web-{F5794AB1-8B40-5F9B-8C22-779FF67D2A54}" dt="2026-03-19T23:29:22.644" v="7" actId="20577"/>
              <pc2:cmMkLst xmlns:pc2="http://schemas.microsoft.com/office/powerpoint/2019/9/main/command">
                <pc:docMk/>
                <pc:sldMk cId="2225128765" sldId="269"/>
                <pc2:cmMk id="{77753B2F-497A-49E1-BF9A-6067656A6090}"/>
              </pc2:cmMkLst>
            </pc226:cmChg>
            <pc226:cmChg xmlns:pc226="http://schemas.microsoft.com/office/powerpoint/2022/06/main/command" chg="mod">
              <pc226:chgData name="Muhm, Jeff (EXEC)" userId="S::jmuhm@kingcounty.gov::93169cba-105c-4a6d-8dbe-3415a851e865" providerId="AD" clId="Web-{F5794AB1-8B40-5F9B-8C22-779FF67D2A54}" dt="2026-03-19T23:29:22.644" v="7" actId="20577"/>
              <pc2:cmMkLst xmlns:pc2="http://schemas.microsoft.com/office/powerpoint/2019/9/main/command">
                <pc:docMk/>
                <pc:sldMk cId="2225128765" sldId="269"/>
                <pc2:cmMk id="{8BAF7298-9133-47E6-9065-BB6D54BB8BE1}"/>
              </pc2:cmMkLst>
            </pc226:cmChg>
            <pc226:cmChg xmlns:pc226="http://schemas.microsoft.com/office/powerpoint/2022/06/main/command" chg="mod">
              <pc226:chgData name="Muhm, Jeff (EXEC)" userId="S::jmuhm@kingcounty.gov::93169cba-105c-4a6d-8dbe-3415a851e865" providerId="AD" clId="Web-{F5794AB1-8B40-5F9B-8C22-779FF67D2A54}" dt="2026-03-19T23:29:22.644" v="7" actId="20577"/>
              <pc2:cmMkLst xmlns:pc2="http://schemas.microsoft.com/office/powerpoint/2019/9/main/command">
                <pc:docMk/>
                <pc:sldMk cId="2225128765" sldId="269"/>
                <pc2:cmMk id="{B6D57FF8-E771-4C19-B12C-C5D95B0F5250}"/>
              </pc2:cmMkLst>
            </pc226:cmChg>
          </p:ext>
        </pc:extLst>
      </pc:sldChg>
    </pc:docChg>
  </pc:docChgLst>
  <pc:docChgLst>
    <pc:chgData name="Hamacher, Patrick" userId="9811671c-814b-425d-8c81-1fa24bc6064c" providerId="ADAL" clId="{BD3D743F-7908-476B-8E25-DC96F58BC3FA}"/>
    <pc:docChg chg="undo redo custSel addSld delSld modSld sldOrd">
      <pc:chgData name="Hamacher, Patrick" userId="9811671c-814b-425d-8c81-1fa24bc6064c" providerId="ADAL" clId="{BD3D743F-7908-476B-8E25-DC96F58BC3FA}" dt="2026-03-20T20:00:50.110" v="4213" actId="1076"/>
      <pc:docMkLst>
        <pc:docMk/>
      </pc:docMkLst>
      <pc:sldChg chg="modSp mod modCm">
        <pc:chgData name="Hamacher, Patrick" userId="9811671c-814b-425d-8c81-1fa24bc6064c" providerId="ADAL" clId="{BD3D743F-7908-476B-8E25-DC96F58BC3FA}" dt="2026-03-19T23:58:11.991" v="4185" actId="1076"/>
        <pc:sldMkLst>
          <pc:docMk/>
          <pc:sldMk cId="3679190016" sldId="256"/>
        </pc:sldMkLst>
        <pc:spChg chg="mod">
          <ac:chgData name="Hamacher, Patrick" userId="9811671c-814b-425d-8c81-1fa24bc6064c" providerId="ADAL" clId="{BD3D743F-7908-476B-8E25-DC96F58BC3FA}" dt="2026-03-17T23:33:50.838" v="3984" actId="1076"/>
          <ac:spMkLst>
            <pc:docMk/>
            <pc:sldMk cId="3679190016" sldId="256"/>
            <ac:spMk id="2" creationId="{00000000-0000-0000-0000-000000000000}"/>
          </ac:spMkLst>
        </pc:spChg>
        <pc:spChg chg="mod">
          <ac:chgData name="Hamacher, Patrick" userId="9811671c-814b-425d-8c81-1fa24bc6064c" providerId="ADAL" clId="{BD3D743F-7908-476B-8E25-DC96F58BC3FA}" dt="2026-03-17T23:33:00.406" v="3983" actId="20577"/>
          <ac:spMkLst>
            <pc:docMk/>
            <pc:sldMk cId="3679190016" sldId="256"/>
            <ac:spMk id="12" creationId="{00000000-0000-0000-0000-000000000000}"/>
          </ac:spMkLst>
        </pc:spChg>
        <pc:spChg chg="mod">
          <ac:chgData name="Hamacher, Patrick" userId="9811671c-814b-425d-8c81-1fa24bc6064c" providerId="ADAL" clId="{BD3D743F-7908-476B-8E25-DC96F58BC3FA}" dt="2026-03-17T18:42:17.581" v="61" actId="20577"/>
          <ac:spMkLst>
            <pc:docMk/>
            <pc:sldMk cId="3679190016" sldId="256"/>
            <ac:spMk id="15" creationId="{00000000-0000-0000-0000-000000000000}"/>
          </ac:spMkLst>
        </pc:spChg>
        <pc:spChg chg="mod">
          <ac:chgData name="Hamacher, Patrick" userId="9811671c-814b-425d-8c81-1fa24bc6064c" providerId="ADAL" clId="{BD3D743F-7908-476B-8E25-DC96F58BC3FA}" dt="2026-03-19T23:58:04.574" v="4184" actId="1076"/>
          <ac:spMkLst>
            <pc:docMk/>
            <pc:sldMk cId="3679190016" sldId="256"/>
            <ac:spMk id="17" creationId="{26FCDF2F-75C5-AE1E-4D2F-98C630E56575}"/>
          </ac:spMkLst>
        </pc:spChg>
        <pc:spChg chg="mod">
          <ac:chgData name="Hamacher, Patrick" userId="9811671c-814b-425d-8c81-1fa24bc6064c" providerId="ADAL" clId="{BD3D743F-7908-476B-8E25-DC96F58BC3FA}" dt="2026-03-19T23:58:11.991" v="4185" actId="1076"/>
          <ac:spMkLst>
            <pc:docMk/>
            <pc:sldMk cId="3679190016" sldId="256"/>
            <ac:spMk id="18" creationId="{302DE75E-5294-EF9B-FA64-A838AEC9B4AE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macher, Patrick" userId="9811671c-814b-425d-8c81-1fa24bc6064c" providerId="ADAL" clId="{BD3D743F-7908-476B-8E25-DC96F58BC3FA}" dt="2026-03-17T23:33:00.406" v="3983" actId="20577"/>
              <pc2:cmMkLst xmlns:pc2="http://schemas.microsoft.com/office/powerpoint/2019/9/main/command">
                <pc:docMk/>
                <pc:sldMk cId="3679190016" sldId="256"/>
                <pc2:cmMk id="{5FFF0F72-D59A-42E5-B876-4E33E8F019C9}"/>
              </pc2:cmMkLst>
            </pc226:cmChg>
          </p:ext>
        </pc:extLst>
      </pc:sldChg>
      <pc:sldChg chg="addSp delSp modSp mod setBg modCm">
        <pc:chgData name="Hamacher, Patrick" userId="9811671c-814b-425d-8c81-1fa24bc6064c" providerId="ADAL" clId="{BD3D743F-7908-476B-8E25-DC96F58BC3FA}" dt="2026-03-19T19:49:14.898" v="4176" actId="26606"/>
        <pc:sldMkLst>
          <pc:docMk/>
          <pc:sldMk cId="3933478152" sldId="261"/>
        </pc:sldMkLst>
        <pc:spChg chg="mod">
          <ac:chgData name="Hamacher, Patrick" userId="9811671c-814b-425d-8c81-1fa24bc6064c" providerId="ADAL" clId="{BD3D743F-7908-476B-8E25-DC96F58BC3FA}" dt="2026-03-19T19:49:14.898" v="4176" actId="26606"/>
          <ac:spMkLst>
            <pc:docMk/>
            <pc:sldMk cId="3933478152" sldId="261"/>
            <ac:spMk id="4" creationId="{583F0470-AE22-1E55-0828-11039E7748BC}"/>
          </ac:spMkLst>
        </pc:spChg>
        <pc:spChg chg="add mod ord">
          <ac:chgData name="Hamacher, Patrick" userId="9811671c-814b-425d-8c81-1fa24bc6064c" providerId="ADAL" clId="{BD3D743F-7908-476B-8E25-DC96F58BC3FA}" dt="2026-03-19T19:49:14.898" v="4176" actId="26606"/>
          <ac:spMkLst>
            <pc:docMk/>
            <pc:sldMk cId="3933478152" sldId="261"/>
            <ac:spMk id="6" creationId="{8B29274D-7B01-A24E-8D45-540EFCFF16C3}"/>
          </ac:spMkLst>
        </pc:spChg>
        <pc:spChg chg="add del">
          <ac:chgData name="Hamacher, Patrick" userId="9811671c-814b-425d-8c81-1fa24bc6064c" providerId="ADAL" clId="{BD3D743F-7908-476B-8E25-DC96F58BC3FA}" dt="2026-03-19T19:49:14.898" v="4176" actId="26606"/>
          <ac:spMkLst>
            <pc:docMk/>
            <pc:sldMk cId="3933478152" sldId="261"/>
            <ac:spMk id="32" creationId="{5C9B446A-6343-4E56-90BA-061E4DDF0FFB}"/>
          </ac:spMkLst>
        </pc:spChg>
        <pc:spChg chg="add del">
          <ac:chgData name="Hamacher, Patrick" userId="9811671c-814b-425d-8c81-1fa24bc6064c" providerId="ADAL" clId="{BD3D743F-7908-476B-8E25-DC96F58BC3FA}" dt="2026-03-19T19:49:14.898" v="4176" actId="26606"/>
          <ac:spMkLst>
            <pc:docMk/>
            <pc:sldMk cId="3933478152" sldId="261"/>
            <ac:spMk id="34" creationId="{3EC72A1B-03D3-499C-B4BF-AC68EEC22B10}"/>
          </ac:spMkLst>
        </pc:spChg>
        <pc:spChg chg="add del">
          <ac:chgData name="Hamacher, Patrick" userId="9811671c-814b-425d-8c81-1fa24bc6064c" providerId="ADAL" clId="{BD3D743F-7908-476B-8E25-DC96F58BC3FA}" dt="2026-03-19T19:49:14.898" v="4176" actId="26606"/>
          <ac:spMkLst>
            <pc:docMk/>
            <pc:sldMk cId="3933478152" sldId="261"/>
            <ac:spMk id="36" creationId="{216322C2-3CF0-4D33-BF90-3F384CF6D232}"/>
          </ac:spMkLst>
        </pc:spChg>
        <pc:spChg chg="add del">
          <ac:chgData name="Hamacher, Patrick" userId="9811671c-814b-425d-8c81-1fa24bc6064c" providerId="ADAL" clId="{BD3D743F-7908-476B-8E25-DC96F58BC3FA}" dt="2026-03-19T19:49:14.898" v="4176" actId="26606"/>
          <ac:spMkLst>
            <pc:docMk/>
            <pc:sldMk cId="3933478152" sldId="261"/>
            <ac:spMk id="38" creationId="{55D4142C-5077-457F-A6AD-3FECFDB39685}"/>
          </ac:spMkLst>
        </pc:spChg>
        <pc:spChg chg="add del">
          <ac:chgData name="Hamacher, Patrick" userId="9811671c-814b-425d-8c81-1fa24bc6064c" providerId="ADAL" clId="{BD3D743F-7908-476B-8E25-DC96F58BC3FA}" dt="2026-03-19T19:49:14.898" v="4176" actId="26606"/>
          <ac:spMkLst>
            <pc:docMk/>
            <pc:sldMk cId="3933478152" sldId="261"/>
            <ac:spMk id="40" creationId="{7A5F0580-5EE9-419F-96EE-B6529EF6E7D0}"/>
          </ac:spMkLst>
        </pc:spChg>
        <pc:grpChg chg="add">
          <ac:chgData name="Hamacher, Patrick" userId="9811671c-814b-425d-8c81-1fa24bc6064c" providerId="ADAL" clId="{BD3D743F-7908-476B-8E25-DC96F58BC3FA}" dt="2026-03-19T19:49:14.898" v="4176" actId="26606"/>
          <ac:grpSpMkLst>
            <pc:docMk/>
            <pc:sldMk cId="3933478152" sldId="261"/>
            <ac:grpSpMk id="45" creationId="{6258F736-B256-8039-9DC6-F4E49A5C5AD5}"/>
          </ac:grpSpMkLst>
        </pc:grpChg>
        <pc:picChg chg="add mod ord">
          <ac:chgData name="Hamacher, Patrick" userId="9811671c-814b-425d-8c81-1fa24bc6064c" providerId="ADAL" clId="{BD3D743F-7908-476B-8E25-DC96F58BC3FA}" dt="2026-03-19T19:49:14.898" v="4176" actId="26606"/>
          <ac:picMkLst>
            <pc:docMk/>
            <pc:sldMk cId="3933478152" sldId="261"/>
            <ac:picMk id="8" creationId="{5B107666-D3F1-AAFF-8264-C1B644839B65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macher, Patrick" userId="9811671c-814b-425d-8c81-1fa24bc6064c" providerId="ADAL" clId="{BD3D743F-7908-476B-8E25-DC96F58BC3FA}" dt="2026-03-17T23:31:59.616" v="3955" actId="20577"/>
              <pc2:cmMkLst xmlns:pc2="http://schemas.microsoft.com/office/powerpoint/2019/9/main/command">
                <pc:docMk/>
                <pc:sldMk cId="3933478152" sldId="261"/>
                <pc2:cmMk id="{7A43A39A-1EB1-4769-8C74-9752176BDA10}"/>
              </pc2:cmMkLst>
            </pc226:cmChg>
          </p:ext>
        </pc:extLst>
      </pc:sldChg>
      <pc:sldChg chg="addSp delSp modSp add mod ord setBg modCm">
        <pc:chgData name="Hamacher, Patrick" userId="9811671c-814b-425d-8c81-1fa24bc6064c" providerId="ADAL" clId="{BD3D743F-7908-476B-8E25-DC96F58BC3FA}" dt="2026-03-19T19:49:18.652" v="4177" actId="26606"/>
        <pc:sldMkLst>
          <pc:docMk/>
          <pc:sldMk cId="970618228" sldId="267"/>
        </pc:sldMkLst>
        <pc:spChg chg="mod">
          <ac:chgData name="Hamacher, Patrick" userId="9811671c-814b-425d-8c81-1fa24bc6064c" providerId="ADAL" clId="{BD3D743F-7908-476B-8E25-DC96F58BC3FA}" dt="2026-03-19T19:49:18.652" v="4177" actId="26606"/>
          <ac:spMkLst>
            <pc:docMk/>
            <pc:sldMk cId="970618228" sldId="267"/>
            <ac:spMk id="4" creationId="{90E2099F-5B10-DD28-BB48-64A0DEECA25B}"/>
          </ac:spMkLst>
        </pc:spChg>
        <pc:spChg chg="mod">
          <ac:chgData name="Hamacher, Patrick" userId="9811671c-814b-425d-8c81-1fa24bc6064c" providerId="ADAL" clId="{BD3D743F-7908-476B-8E25-DC96F58BC3FA}" dt="2026-03-19T19:49:18.652" v="4177" actId="26606"/>
          <ac:spMkLst>
            <pc:docMk/>
            <pc:sldMk cId="970618228" sldId="267"/>
            <ac:spMk id="6" creationId="{91B0A0D2-F091-A9B5-7760-47FEBE685DC4}"/>
          </ac:spMkLst>
        </pc:spChg>
        <pc:spChg chg="add del">
          <ac:chgData name="Hamacher, Patrick" userId="9811671c-814b-425d-8c81-1fa24bc6064c" providerId="ADAL" clId="{BD3D743F-7908-476B-8E25-DC96F58BC3FA}" dt="2026-03-19T19:49:18.652" v="4177" actId="26606"/>
          <ac:spMkLst>
            <pc:docMk/>
            <pc:sldMk cId="970618228" sldId="267"/>
            <ac:spMk id="11" creationId="{0288C6B4-AFC3-407F-A595-EFFD38D4CCAF}"/>
          </ac:spMkLst>
        </pc:spChg>
        <pc:spChg chg="add del">
          <ac:chgData name="Hamacher, Patrick" userId="9811671c-814b-425d-8c81-1fa24bc6064c" providerId="ADAL" clId="{BD3D743F-7908-476B-8E25-DC96F58BC3FA}" dt="2026-03-19T19:49:18.652" v="4177" actId="26606"/>
          <ac:spMkLst>
            <pc:docMk/>
            <pc:sldMk cId="970618228" sldId="267"/>
            <ac:spMk id="13" creationId="{CF236821-17FE-429B-8D2C-08E13A64EA40}"/>
          </ac:spMkLst>
        </pc:spChg>
        <pc:spChg chg="add del">
          <ac:chgData name="Hamacher, Patrick" userId="9811671c-814b-425d-8c81-1fa24bc6064c" providerId="ADAL" clId="{BD3D743F-7908-476B-8E25-DC96F58BC3FA}" dt="2026-03-19T19:49:18.652" v="4177" actId="26606"/>
          <ac:spMkLst>
            <pc:docMk/>
            <pc:sldMk cId="970618228" sldId="267"/>
            <ac:spMk id="15" creationId="{C0BDBCD2-E081-43AB-9119-C55465E59757}"/>
          </ac:spMkLst>
        </pc:spChg>
        <pc:spChg chg="add del">
          <ac:chgData name="Hamacher, Patrick" userId="9811671c-814b-425d-8c81-1fa24bc6064c" providerId="ADAL" clId="{BD3D743F-7908-476B-8E25-DC96F58BC3FA}" dt="2026-03-19T19:49:18.652" v="4177" actId="26606"/>
          <ac:spMkLst>
            <pc:docMk/>
            <pc:sldMk cId="970618228" sldId="267"/>
            <ac:spMk id="17" creationId="{98E79BE4-34FE-485A-98A5-92CE8F7C4743}"/>
          </ac:spMkLst>
        </pc:spChg>
        <pc:spChg chg="add del">
          <ac:chgData name="Hamacher, Patrick" userId="9811671c-814b-425d-8c81-1fa24bc6064c" providerId="ADAL" clId="{BD3D743F-7908-476B-8E25-DC96F58BC3FA}" dt="2026-03-19T19:49:18.652" v="4177" actId="26606"/>
          <ac:spMkLst>
            <pc:docMk/>
            <pc:sldMk cId="970618228" sldId="267"/>
            <ac:spMk id="19" creationId="{7A5F0580-5EE9-419F-96EE-B6529EF6E7D0}"/>
          </ac:spMkLst>
        </pc:spChg>
        <pc:grpChg chg="add">
          <ac:chgData name="Hamacher, Patrick" userId="9811671c-814b-425d-8c81-1fa24bc6064c" providerId="ADAL" clId="{BD3D743F-7908-476B-8E25-DC96F58BC3FA}" dt="2026-03-19T19:49:18.652" v="4177" actId="26606"/>
          <ac:grpSpMkLst>
            <pc:docMk/>
            <pc:sldMk cId="970618228" sldId="267"/>
            <ac:grpSpMk id="24" creationId="{6258F736-B256-8039-9DC6-F4E49A5C5AD5}"/>
          </ac:grpSpMkLst>
        </pc:grpChg>
        <pc:picChg chg="add del mod">
          <ac:chgData name="Hamacher, Patrick" userId="9811671c-814b-425d-8c81-1fa24bc6064c" providerId="ADAL" clId="{BD3D743F-7908-476B-8E25-DC96F58BC3FA}" dt="2026-03-19T17:18:39.794" v="4091" actId="478"/>
          <ac:picMkLst>
            <pc:docMk/>
            <pc:sldMk cId="970618228" sldId="267"/>
            <ac:picMk id="3" creationId="{CE182FE2-4BCA-B34F-FC77-FCFEC90A85F5}"/>
          </ac:picMkLst>
        </pc:picChg>
        <pc:picChg chg="add mod">
          <ac:chgData name="Hamacher, Patrick" userId="9811671c-814b-425d-8c81-1fa24bc6064c" providerId="ADAL" clId="{BD3D743F-7908-476B-8E25-DC96F58BC3FA}" dt="2026-03-19T19:49:18.652" v="4177" actId="26606"/>
          <ac:picMkLst>
            <pc:docMk/>
            <pc:sldMk cId="970618228" sldId="267"/>
            <ac:picMk id="5" creationId="{B45EA89E-B6CE-53F4-3909-A2162135D4B1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macher, Patrick" userId="9811671c-814b-425d-8c81-1fa24bc6064c" providerId="ADAL" clId="{BD3D743F-7908-476B-8E25-DC96F58BC3FA}" dt="2026-03-19T19:49:18.652" v="4177" actId="26606"/>
              <pc2:cmMkLst xmlns:pc2="http://schemas.microsoft.com/office/powerpoint/2019/9/main/command">
                <pc:docMk/>
                <pc:sldMk cId="970618228" sldId="267"/>
                <pc2:cmMk id="{C0669233-CADC-4D03-9C11-A68716826AAA}"/>
              </pc2:cmMkLst>
            </pc226:cmChg>
          </p:ext>
        </pc:extLst>
      </pc:sldChg>
      <pc:sldChg chg="addSp delSp modSp new mod ord setBg delDesignElem modCm chgLayout">
        <pc:chgData name="Hamacher, Patrick" userId="9811671c-814b-425d-8c81-1fa24bc6064c" providerId="ADAL" clId="{BD3D743F-7908-476B-8E25-DC96F58BC3FA}" dt="2026-03-20T20:00:50.110" v="4213" actId="1076"/>
        <pc:sldMkLst>
          <pc:docMk/>
          <pc:sldMk cId="139571805" sldId="268"/>
        </pc:sldMkLst>
        <pc:spChg chg="add mod">
          <ac:chgData name="Hamacher, Patrick" userId="9811671c-814b-425d-8c81-1fa24bc6064c" providerId="ADAL" clId="{BD3D743F-7908-476B-8E25-DC96F58BC3FA}" dt="2026-03-20T20:00:08.355" v="4205" actId="1076"/>
          <ac:spMkLst>
            <pc:docMk/>
            <pc:sldMk cId="139571805" sldId="268"/>
            <ac:spMk id="2" creationId="{2C82E274-9ECE-B5A7-767C-204E5A25DE47}"/>
          </ac:spMkLst>
        </pc:spChg>
        <pc:spChg chg="add mod">
          <ac:chgData name="Hamacher, Patrick" userId="9811671c-814b-425d-8c81-1fa24bc6064c" providerId="ADAL" clId="{BD3D743F-7908-476B-8E25-DC96F58BC3FA}" dt="2026-03-20T19:59:46.644" v="4203" actId="255"/>
          <ac:spMkLst>
            <pc:docMk/>
            <pc:sldMk cId="139571805" sldId="268"/>
            <ac:spMk id="3" creationId="{A8E05364-DA6B-CB64-2D30-EC420713BA6C}"/>
          </ac:spMkLst>
        </pc:spChg>
        <pc:spChg chg="add mod">
          <ac:chgData name="Hamacher, Patrick" userId="9811671c-814b-425d-8c81-1fa24bc6064c" providerId="ADAL" clId="{BD3D743F-7908-476B-8E25-DC96F58BC3FA}" dt="2026-03-20T20:00:50.110" v="4213" actId="1076"/>
          <ac:spMkLst>
            <pc:docMk/>
            <pc:sldMk cId="139571805" sldId="268"/>
            <ac:spMk id="6" creationId="{5ED4E3B5-A0F3-6F0E-3BB2-DE3999241BA7}"/>
          </ac:spMkLst>
        </pc:spChg>
        <pc:spChg chg="add mod">
          <ac:chgData name="Hamacher, Patrick" userId="9811671c-814b-425d-8c81-1fa24bc6064c" providerId="ADAL" clId="{BD3D743F-7908-476B-8E25-DC96F58BC3FA}" dt="2026-03-20T20:00:47.390" v="4212" actId="1076"/>
          <ac:spMkLst>
            <pc:docMk/>
            <pc:sldMk cId="139571805" sldId="268"/>
            <ac:spMk id="7" creationId="{9CBFA858-9AC5-644B-1883-2EEDF96CF205}"/>
          </ac:spMkLst>
        </pc:spChg>
        <pc:spChg chg="add del">
          <ac:chgData name="Hamacher, Patrick" userId="9811671c-814b-425d-8c81-1fa24bc6064c" providerId="ADAL" clId="{BD3D743F-7908-476B-8E25-DC96F58BC3FA}" dt="2026-03-19T19:50:01.672" v="4179" actId="700"/>
          <ac:spMkLst>
            <pc:docMk/>
            <pc:sldMk cId="139571805" sldId="268"/>
            <ac:spMk id="20" creationId="{0288C6B4-AFC3-407F-A595-EFFD38D4CCAF}"/>
          </ac:spMkLst>
        </pc:spChg>
        <pc:spChg chg="add del">
          <ac:chgData name="Hamacher, Patrick" userId="9811671c-814b-425d-8c81-1fa24bc6064c" providerId="ADAL" clId="{BD3D743F-7908-476B-8E25-DC96F58BC3FA}" dt="2026-03-19T19:50:01.672" v="4179" actId="700"/>
          <ac:spMkLst>
            <pc:docMk/>
            <pc:sldMk cId="139571805" sldId="268"/>
            <ac:spMk id="21" creationId="{CF236821-17FE-429B-8D2C-08E13A64EA40}"/>
          </ac:spMkLst>
        </pc:spChg>
        <pc:spChg chg="add del">
          <ac:chgData name="Hamacher, Patrick" userId="9811671c-814b-425d-8c81-1fa24bc6064c" providerId="ADAL" clId="{BD3D743F-7908-476B-8E25-DC96F58BC3FA}" dt="2026-03-19T19:50:01.672" v="4179" actId="700"/>
          <ac:spMkLst>
            <pc:docMk/>
            <pc:sldMk cId="139571805" sldId="268"/>
            <ac:spMk id="22" creationId="{C0BDBCD2-E081-43AB-9119-C55465E59757}"/>
          </ac:spMkLst>
        </pc:spChg>
        <pc:spChg chg="add del">
          <ac:chgData name="Hamacher, Patrick" userId="9811671c-814b-425d-8c81-1fa24bc6064c" providerId="ADAL" clId="{BD3D743F-7908-476B-8E25-DC96F58BC3FA}" dt="2026-03-19T19:50:01.672" v="4179" actId="700"/>
          <ac:spMkLst>
            <pc:docMk/>
            <pc:sldMk cId="139571805" sldId="268"/>
            <ac:spMk id="23" creationId="{98E79BE4-34FE-485A-98A5-92CE8F7C4743}"/>
          </ac:spMkLst>
        </pc:spChg>
        <pc:spChg chg="add del">
          <ac:chgData name="Hamacher, Patrick" userId="9811671c-814b-425d-8c81-1fa24bc6064c" providerId="ADAL" clId="{BD3D743F-7908-476B-8E25-DC96F58BC3FA}" dt="2026-03-19T19:50:01.672" v="4179" actId="700"/>
          <ac:spMkLst>
            <pc:docMk/>
            <pc:sldMk cId="139571805" sldId="268"/>
            <ac:spMk id="24" creationId="{7A5F0580-5EE9-419F-96EE-B6529EF6E7D0}"/>
          </ac:spMkLst>
        </pc:spChg>
        <pc:picChg chg="add del mod ord">
          <ac:chgData name="Hamacher, Patrick" userId="9811671c-814b-425d-8c81-1fa24bc6064c" providerId="ADAL" clId="{BD3D743F-7908-476B-8E25-DC96F58BC3FA}" dt="2026-03-20T20:00:43.193" v="4211" actId="1076"/>
          <ac:picMkLst>
            <pc:docMk/>
            <pc:sldMk cId="139571805" sldId="268"/>
            <ac:picMk id="5" creationId="{2A2E772B-4EA6-45D3-F7F5-F2AE57446EF4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macher, Patrick" userId="9811671c-814b-425d-8c81-1fa24bc6064c" providerId="ADAL" clId="{BD3D743F-7908-476B-8E25-DC96F58BC3FA}" dt="2026-03-20T19:59:10.695" v="4198" actId="6549"/>
              <pc2:cmMkLst xmlns:pc2="http://schemas.microsoft.com/office/powerpoint/2019/9/main/command">
                <pc:docMk/>
                <pc:sldMk cId="139571805" sldId="268"/>
                <pc2:cmMk id="{8C45E98E-6316-430A-B120-C897D585D73B}"/>
              </pc2:cmMkLst>
            </pc226:cmChg>
          </p:ext>
        </pc:extLst>
      </pc:sldChg>
      <pc:sldChg chg="addSp delSp modSp mod setBg modCm">
        <pc:chgData name="Hamacher, Patrick" userId="9811671c-814b-425d-8c81-1fa24bc6064c" providerId="ADAL" clId="{BD3D743F-7908-476B-8E25-DC96F58BC3FA}" dt="2026-03-19T19:49:09.625" v="4175" actId="26606"/>
        <pc:sldMkLst>
          <pc:docMk/>
          <pc:sldMk cId="2225128765" sldId="269"/>
        </pc:sldMkLst>
        <pc:spChg chg="add mod">
          <ac:chgData name="Hamacher, Patrick" userId="9811671c-814b-425d-8c81-1fa24bc6064c" providerId="ADAL" clId="{BD3D743F-7908-476B-8E25-DC96F58BC3FA}" dt="2026-03-19T19:49:09.625" v="4175" actId="26606"/>
          <ac:spMkLst>
            <pc:docMk/>
            <pc:sldMk cId="2225128765" sldId="269"/>
            <ac:spMk id="4" creationId="{BF8184D9-9ED5-FD9B-5E7A-6E2D8FFAA774}"/>
          </ac:spMkLst>
        </pc:spChg>
        <pc:spChg chg="add mod ord">
          <ac:chgData name="Hamacher, Patrick" userId="9811671c-814b-425d-8c81-1fa24bc6064c" providerId="ADAL" clId="{BD3D743F-7908-476B-8E25-DC96F58BC3FA}" dt="2026-03-19T19:49:09.625" v="4175" actId="26606"/>
          <ac:spMkLst>
            <pc:docMk/>
            <pc:sldMk cId="2225128765" sldId="269"/>
            <ac:spMk id="5" creationId="{2DC2D28C-3D5F-07B1-5B67-5AD121AFDA26}"/>
          </ac:spMkLst>
        </pc:spChg>
        <pc:spChg chg="add del">
          <ac:chgData name="Hamacher, Patrick" userId="9811671c-814b-425d-8c81-1fa24bc6064c" providerId="ADAL" clId="{BD3D743F-7908-476B-8E25-DC96F58BC3FA}" dt="2026-03-19T19:48:45.773" v="4171" actId="26606"/>
          <ac:spMkLst>
            <pc:docMk/>
            <pc:sldMk cId="2225128765" sldId="269"/>
            <ac:spMk id="16" creationId="{04812C46-200A-4DEB-A05E-3ED6C68C2387}"/>
          </ac:spMkLst>
        </pc:spChg>
        <pc:spChg chg="add del">
          <ac:chgData name="Hamacher, Patrick" userId="9811671c-814b-425d-8c81-1fa24bc6064c" providerId="ADAL" clId="{BD3D743F-7908-476B-8E25-DC96F58BC3FA}" dt="2026-03-19T19:48:45.773" v="4171" actId="26606"/>
          <ac:spMkLst>
            <pc:docMk/>
            <pc:sldMk cId="2225128765" sldId="269"/>
            <ac:spMk id="18" creationId="{D1EA859B-E555-4109-94F3-6700E046E008}"/>
          </ac:spMkLst>
        </pc:spChg>
        <pc:spChg chg="add del">
          <ac:chgData name="Hamacher, Patrick" userId="9811671c-814b-425d-8c81-1fa24bc6064c" providerId="ADAL" clId="{BD3D743F-7908-476B-8E25-DC96F58BC3FA}" dt="2026-03-19T19:49:09.625" v="4175" actId="26606"/>
          <ac:spMkLst>
            <pc:docMk/>
            <pc:sldMk cId="2225128765" sldId="269"/>
            <ac:spMk id="25" creationId="{71877DBC-BB60-40F0-AC93-2ACDBAAE60CE}"/>
          </ac:spMkLst>
        </pc:spChg>
        <pc:spChg chg="add del">
          <ac:chgData name="Hamacher, Patrick" userId="9811671c-814b-425d-8c81-1fa24bc6064c" providerId="ADAL" clId="{BD3D743F-7908-476B-8E25-DC96F58BC3FA}" dt="2026-03-19T19:49:09.625" v="4175" actId="26606"/>
          <ac:spMkLst>
            <pc:docMk/>
            <pc:sldMk cId="2225128765" sldId="269"/>
            <ac:spMk id="26" creationId="{743AA782-23D1-4521-8CAD-47662984AA08}"/>
          </ac:spMkLst>
        </pc:spChg>
        <pc:spChg chg="add del">
          <ac:chgData name="Hamacher, Patrick" userId="9811671c-814b-425d-8c81-1fa24bc6064c" providerId="ADAL" clId="{BD3D743F-7908-476B-8E25-DC96F58BC3FA}" dt="2026-03-19T19:49:09.609" v="4174" actId="26606"/>
          <ac:spMkLst>
            <pc:docMk/>
            <pc:sldMk cId="2225128765" sldId="269"/>
            <ac:spMk id="31" creationId="{2B97F24A-32CE-4C1C-A50D-3016B394DCFB}"/>
          </ac:spMkLst>
        </pc:spChg>
        <pc:spChg chg="add del">
          <ac:chgData name="Hamacher, Patrick" userId="9811671c-814b-425d-8c81-1fa24bc6064c" providerId="ADAL" clId="{BD3D743F-7908-476B-8E25-DC96F58BC3FA}" dt="2026-03-19T19:49:09.609" v="4174" actId="26606"/>
          <ac:spMkLst>
            <pc:docMk/>
            <pc:sldMk cId="2225128765" sldId="269"/>
            <ac:spMk id="33" creationId="{CD8B4F24-440B-49E9-B85D-733523DC064B}"/>
          </ac:spMkLst>
        </pc:spChg>
        <pc:grpChg chg="add">
          <ac:chgData name="Hamacher, Patrick" userId="9811671c-814b-425d-8c81-1fa24bc6064c" providerId="ADAL" clId="{BD3D743F-7908-476B-8E25-DC96F58BC3FA}" dt="2026-03-19T19:49:09.625" v="4175" actId="26606"/>
          <ac:grpSpMkLst>
            <pc:docMk/>
            <pc:sldMk cId="2225128765" sldId="269"/>
            <ac:grpSpMk id="35" creationId="{6258F736-B256-8039-9DC6-F4E49A5C5AD5}"/>
          </ac:grpSpMkLst>
        </pc:grpChg>
        <pc:picChg chg="add del mod ord">
          <ac:chgData name="Hamacher, Patrick" userId="9811671c-814b-425d-8c81-1fa24bc6064c" providerId="ADAL" clId="{BD3D743F-7908-476B-8E25-DC96F58BC3FA}" dt="2026-03-19T19:48:31.684" v="4164" actId="478"/>
          <ac:picMkLst>
            <pc:docMk/>
            <pc:sldMk cId="2225128765" sldId="269"/>
            <ac:picMk id="3" creationId="{8317D034-9F44-67FA-0904-EDBD25795790}"/>
          </ac:picMkLst>
        </pc:picChg>
        <pc:picChg chg="add mod">
          <ac:chgData name="Hamacher, Patrick" userId="9811671c-814b-425d-8c81-1fa24bc6064c" providerId="ADAL" clId="{BD3D743F-7908-476B-8E25-DC96F58BC3FA}" dt="2026-03-19T19:49:09.625" v="4175" actId="26606"/>
          <ac:picMkLst>
            <pc:docMk/>
            <pc:sldMk cId="2225128765" sldId="269"/>
            <ac:picMk id="6" creationId="{9FCCFB36-4672-76CF-2033-C12F9477E4B5}"/>
          </ac:picMkLst>
        </pc:picChg>
        <pc:cxnChg chg="add del">
          <ac:chgData name="Hamacher, Patrick" userId="9811671c-814b-425d-8c81-1fa24bc6064c" providerId="ADAL" clId="{BD3D743F-7908-476B-8E25-DC96F58BC3FA}" dt="2026-03-19T19:48:45.757" v="4170" actId="26606"/>
          <ac:cxnSpMkLst>
            <pc:docMk/>
            <pc:sldMk cId="2225128765" sldId="269"/>
            <ac:cxnSpMk id="23" creationId="{249EDD1B-F94D-B4E6-ACAA-566B9A26FDE3}"/>
          </ac:cxnSpMkLst>
        </pc:cxn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macher, Patrick" userId="9811671c-814b-425d-8c81-1fa24bc6064c" providerId="ADAL" clId="{BD3D743F-7908-476B-8E25-DC96F58BC3FA}" dt="2026-03-19T19:49:09.625" v="4175" actId="26606"/>
              <pc2:cmMkLst xmlns:pc2="http://schemas.microsoft.com/office/powerpoint/2019/9/main/command">
                <pc:docMk/>
                <pc:sldMk cId="2225128765" sldId="269"/>
                <pc2:cmMk id="{77753B2F-497A-49E1-BF9A-6067656A6090}"/>
              </pc2:cmMkLst>
            </pc226:cmChg>
            <pc226:cmChg xmlns:pc226="http://schemas.microsoft.com/office/powerpoint/2022/06/main/command" chg="mod">
              <pc226:chgData name="Hamacher, Patrick" userId="9811671c-814b-425d-8c81-1fa24bc6064c" providerId="ADAL" clId="{BD3D743F-7908-476B-8E25-DC96F58BC3FA}" dt="2026-03-19T19:49:09.625" v="4175" actId="26606"/>
              <pc2:cmMkLst xmlns:pc2="http://schemas.microsoft.com/office/powerpoint/2019/9/main/command">
                <pc:docMk/>
                <pc:sldMk cId="2225128765" sldId="269"/>
                <pc2:cmMk id="{8BAF7298-9133-47E6-9065-BB6D54BB8BE1}"/>
              </pc2:cmMkLst>
            </pc226:cmChg>
            <pc226:cmChg xmlns:pc226="http://schemas.microsoft.com/office/powerpoint/2022/06/main/command" chg="mod">
              <pc226:chgData name="Hamacher, Patrick" userId="9811671c-814b-425d-8c81-1fa24bc6064c" providerId="ADAL" clId="{BD3D743F-7908-476B-8E25-DC96F58BC3FA}" dt="2026-03-19T19:49:09.625" v="4175" actId="26606"/>
              <pc2:cmMkLst xmlns:pc2="http://schemas.microsoft.com/office/powerpoint/2019/9/main/command">
                <pc:docMk/>
                <pc:sldMk cId="2225128765" sldId="269"/>
                <pc2:cmMk id="{B6D57FF8-E771-4C19-B12C-C5D95B0F5250}"/>
              </pc2:cmMkLst>
            </pc226:cmChg>
          </p:ext>
        </pc:extLst>
      </pc:sldChg>
    </pc:docChg>
  </pc:docChgLst>
  <pc:docChgLst>
    <pc:chgData name="Hamacher, Patrick" userId="S::pahamacher@kingcounty.gov::9811671c-814b-425d-8c81-1fa24bc6064c" providerId="AD" clId="Web-{E204DE67-24A8-C4B3-FC78-C83F4A33DD16}"/>
    <pc:docChg chg="modSld">
      <pc:chgData name="Hamacher, Patrick" userId="S::pahamacher@kingcounty.gov::9811671c-814b-425d-8c81-1fa24bc6064c" providerId="AD" clId="Web-{E204DE67-24A8-C4B3-FC78-C83F4A33DD16}" dt="2026-03-17T22:14:29.080" v="78" actId="20577"/>
      <pc:docMkLst>
        <pc:docMk/>
      </pc:docMkLst>
      <pc:sldChg chg="modSp">
        <pc:chgData name="Hamacher, Patrick" userId="S::pahamacher@kingcounty.gov::9811671c-814b-425d-8c81-1fa24bc6064c" providerId="AD" clId="Web-{E204DE67-24A8-C4B3-FC78-C83F4A33DD16}" dt="2026-03-17T22:11:04.048" v="16" actId="20577"/>
        <pc:sldMkLst>
          <pc:docMk/>
          <pc:sldMk cId="970618228" sldId="267"/>
        </pc:sldMkLst>
        <pc:spChg chg="mod">
          <ac:chgData name="Hamacher, Patrick" userId="S::pahamacher@kingcounty.gov::9811671c-814b-425d-8c81-1fa24bc6064c" providerId="AD" clId="Web-{E204DE67-24A8-C4B3-FC78-C83F4A33DD16}" dt="2026-03-17T22:11:04.048" v="16" actId="20577"/>
          <ac:spMkLst>
            <pc:docMk/>
            <pc:sldMk cId="970618228" sldId="267"/>
            <ac:spMk id="6" creationId="{91B0A0D2-F091-A9B5-7760-47FEBE685DC4}"/>
          </ac:spMkLst>
        </pc:spChg>
      </pc:sldChg>
      <pc:sldChg chg="modSp">
        <pc:chgData name="Hamacher, Patrick" userId="S::pahamacher@kingcounty.gov::9811671c-814b-425d-8c81-1fa24bc6064c" providerId="AD" clId="Web-{E204DE67-24A8-C4B3-FC78-C83F4A33DD16}" dt="2026-03-17T22:14:29.080" v="78" actId="20577"/>
        <pc:sldMkLst>
          <pc:docMk/>
          <pc:sldMk cId="139571805" sldId="268"/>
        </pc:sldMkLst>
        <pc:spChg chg="mod">
          <ac:chgData name="Hamacher, Patrick" userId="S::pahamacher@kingcounty.gov::9811671c-814b-425d-8c81-1fa24bc6064c" providerId="AD" clId="Web-{E204DE67-24A8-C4B3-FC78-C83F4A33DD16}" dt="2026-03-17T22:14:29.080" v="78" actId="20577"/>
          <ac:spMkLst>
            <pc:docMk/>
            <pc:sldMk cId="139571805" sldId="268"/>
            <ac:spMk id="3" creationId="{A8E05364-DA6B-CB64-2D30-EC420713BA6C}"/>
          </ac:spMkLst>
        </pc:spChg>
      </pc:sldChg>
    </pc:docChg>
  </pc:docChgLst>
  <pc:docChgLst>
    <pc:chgData name="Hamacher, Patrick" userId="S::pahamacher@kingcounty.gov::9811671c-814b-425d-8c81-1fa24bc6064c" providerId="AD" clId="Web-{FC6D015F-86AB-49AC-FF92-59F815D5631E}"/>
    <pc:docChg chg="modSld">
      <pc:chgData name="Hamacher, Patrick" userId="S::pahamacher@kingcounty.gov::9811671c-814b-425d-8c81-1fa24bc6064c" providerId="AD" clId="Web-{FC6D015F-86AB-49AC-FF92-59F815D5631E}" dt="2026-03-20T20:48:19.648" v="8" actId="20577"/>
      <pc:docMkLst>
        <pc:docMk/>
      </pc:docMkLst>
      <pc:sldChg chg="modSp modCm">
        <pc:chgData name="Hamacher, Patrick" userId="S::pahamacher@kingcounty.gov::9811671c-814b-425d-8c81-1fa24bc6064c" providerId="AD" clId="Web-{FC6D015F-86AB-49AC-FF92-59F815D5631E}" dt="2026-03-20T20:48:19.648" v="8" actId="20577"/>
        <pc:sldMkLst>
          <pc:docMk/>
          <pc:sldMk cId="2225128765" sldId="269"/>
        </pc:sldMkLst>
        <pc:spChg chg="mod">
          <ac:chgData name="Hamacher, Patrick" userId="S::pahamacher@kingcounty.gov::9811671c-814b-425d-8c81-1fa24bc6064c" providerId="AD" clId="Web-{FC6D015F-86AB-49AC-FF92-59F815D5631E}" dt="2026-03-20T20:48:19.648" v="8" actId="20577"/>
          <ac:spMkLst>
            <pc:docMk/>
            <pc:sldMk cId="2225128765" sldId="269"/>
            <ac:spMk id="5" creationId="{2DC2D28C-3D5F-07B1-5B67-5AD121AFDA2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macher, Patrick" userId="S::pahamacher@kingcounty.gov::9811671c-814b-425d-8c81-1fa24bc6064c" providerId="AD" clId="Web-{FC6D015F-86AB-49AC-FF92-59F815D5631E}" dt="2026-03-20T20:48:17.992" v="7" actId="20577"/>
              <pc2:cmMkLst xmlns:pc2="http://schemas.microsoft.com/office/powerpoint/2019/9/main/command">
                <pc:docMk/>
                <pc:sldMk cId="2225128765" sldId="269"/>
                <pc2:cmMk id="{77753B2F-497A-49E1-BF9A-6067656A6090}"/>
              </pc2:cmMkLst>
            </pc226:cmChg>
            <pc226:cmChg xmlns:pc226="http://schemas.microsoft.com/office/powerpoint/2022/06/main/command" chg="mod">
              <pc226:chgData name="Hamacher, Patrick" userId="S::pahamacher@kingcounty.gov::9811671c-814b-425d-8c81-1fa24bc6064c" providerId="AD" clId="Web-{FC6D015F-86AB-49AC-FF92-59F815D5631E}" dt="2026-03-20T20:48:17.992" v="7" actId="20577"/>
              <pc2:cmMkLst xmlns:pc2="http://schemas.microsoft.com/office/powerpoint/2019/9/main/command">
                <pc:docMk/>
                <pc:sldMk cId="2225128765" sldId="269"/>
                <pc2:cmMk id="{8BAF7298-9133-47E6-9065-BB6D54BB8BE1}"/>
              </pc2:cmMkLst>
            </pc226:cmChg>
            <pc226:cmChg xmlns:pc226="http://schemas.microsoft.com/office/powerpoint/2022/06/main/command" chg="mod">
              <pc226:chgData name="Hamacher, Patrick" userId="S::pahamacher@kingcounty.gov::9811671c-814b-425d-8c81-1fa24bc6064c" providerId="AD" clId="Web-{FC6D015F-86AB-49AC-FF92-59F815D5631E}" dt="2026-03-20T20:48:17.992" v="7" actId="20577"/>
              <pc2:cmMkLst xmlns:pc2="http://schemas.microsoft.com/office/powerpoint/2019/9/main/command">
                <pc:docMk/>
                <pc:sldMk cId="2225128765" sldId="269"/>
                <pc2:cmMk id="{B6D57FF8-E771-4C19-B12C-C5D95B0F5250}"/>
              </pc2:cmMkLst>
            </pc226:cmChg>
          </p:ext>
        </pc:extLst>
      </pc:sldChg>
    </pc:docChg>
  </pc:docChgLst>
  <pc:docChgLst>
    <pc:chgData name="Carroll, Kelli" userId="S::kelli.carroll@kingcounty.gov::d1baf964-a1a8-460a-9731-78c08687eb49" providerId="AD" clId="Web-{8EF2F870-556B-4401-96AB-15B940287047}"/>
    <pc:docChg chg="mod modSld">
      <pc:chgData name="Carroll, Kelli" userId="S::kelli.carroll@kingcounty.gov::d1baf964-a1a8-460a-9731-78c08687eb49" providerId="AD" clId="Web-{8EF2F870-556B-4401-96AB-15B940287047}" dt="2026-03-17T23:16:25.372" v="34" actId="14100"/>
      <pc:docMkLst>
        <pc:docMk/>
      </pc:docMkLst>
      <pc:sldChg chg="modSp">
        <pc:chgData name="Carroll, Kelli" userId="S::kelli.carroll@kingcounty.gov::d1baf964-a1a8-460a-9731-78c08687eb49" providerId="AD" clId="Web-{8EF2F870-556B-4401-96AB-15B940287047}" dt="2026-03-17T23:07:07.048" v="8" actId="20577"/>
        <pc:sldMkLst>
          <pc:docMk/>
          <pc:sldMk cId="3679190016" sldId="256"/>
        </pc:sldMkLst>
        <pc:spChg chg="mod">
          <ac:chgData name="Carroll, Kelli" userId="S::kelli.carroll@kingcounty.gov::d1baf964-a1a8-460a-9731-78c08687eb49" providerId="AD" clId="Web-{8EF2F870-556B-4401-96AB-15B940287047}" dt="2026-03-17T23:07:07.048" v="8" actId="20577"/>
          <ac:spMkLst>
            <pc:docMk/>
            <pc:sldMk cId="3679190016" sldId="256"/>
            <ac:spMk id="12" creationId="{00000000-0000-0000-0000-000000000000}"/>
          </ac:spMkLst>
        </pc:spChg>
      </pc:sldChg>
      <pc:sldChg chg="modSp">
        <pc:chgData name="Carroll, Kelli" userId="S::kelli.carroll@kingcounty.gov::d1baf964-a1a8-460a-9731-78c08687eb49" providerId="AD" clId="Web-{8EF2F870-556B-4401-96AB-15B940287047}" dt="2026-03-17T23:13:54.491" v="26" actId="14100"/>
        <pc:sldMkLst>
          <pc:docMk/>
          <pc:sldMk cId="3933478152" sldId="261"/>
        </pc:sldMkLst>
        <pc:spChg chg="mod">
          <ac:chgData name="Carroll, Kelli" userId="S::kelli.carroll@kingcounty.gov::d1baf964-a1a8-460a-9731-78c08687eb49" providerId="AD" clId="Web-{8EF2F870-556B-4401-96AB-15B940287047}" dt="2026-03-17T23:13:54.491" v="26" actId="14100"/>
          <ac:spMkLst>
            <pc:docMk/>
            <pc:sldMk cId="3933478152" sldId="261"/>
            <ac:spMk id="6" creationId="{8B29274D-7B01-A24E-8D45-540EFCFF16C3}"/>
          </ac:spMkLst>
        </pc:spChg>
      </pc:sldChg>
      <pc:sldChg chg="modSp">
        <pc:chgData name="Carroll, Kelli" userId="S::kelli.carroll@kingcounty.gov::d1baf964-a1a8-460a-9731-78c08687eb49" providerId="AD" clId="Web-{8EF2F870-556B-4401-96AB-15B940287047}" dt="2026-03-17T23:14:50.259" v="30" actId="14100"/>
        <pc:sldMkLst>
          <pc:docMk/>
          <pc:sldMk cId="970618228" sldId="267"/>
        </pc:sldMkLst>
        <pc:spChg chg="mod">
          <ac:chgData name="Carroll, Kelli" userId="S::kelli.carroll@kingcounty.gov::d1baf964-a1a8-460a-9731-78c08687eb49" providerId="AD" clId="Web-{8EF2F870-556B-4401-96AB-15B940287047}" dt="2026-03-17T23:14:50.259" v="30" actId="14100"/>
          <ac:spMkLst>
            <pc:docMk/>
            <pc:sldMk cId="970618228" sldId="267"/>
            <ac:spMk id="6" creationId="{91B0A0D2-F091-A9B5-7760-47FEBE685DC4}"/>
          </ac:spMkLst>
        </pc:spChg>
      </pc:sldChg>
      <pc:sldChg chg="modSp modCm">
        <pc:chgData name="Carroll, Kelli" userId="S::kelli.carroll@kingcounty.gov::d1baf964-a1a8-460a-9731-78c08687eb49" providerId="AD" clId="Web-{8EF2F870-556B-4401-96AB-15B940287047}" dt="2026-03-17T23:16:25.372" v="34" actId="14100"/>
        <pc:sldMkLst>
          <pc:docMk/>
          <pc:sldMk cId="139571805" sldId="268"/>
        </pc:sldMkLst>
        <pc:spChg chg="mod">
          <ac:chgData name="Carroll, Kelli" userId="S::kelli.carroll@kingcounty.gov::d1baf964-a1a8-460a-9731-78c08687eb49" providerId="AD" clId="Web-{8EF2F870-556B-4401-96AB-15B940287047}" dt="2026-03-17T23:16:25.372" v="34" actId="14100"/>
          <ac:spMkLst>
            <pc:docMk/>
            <pc:sldMk cId="139571805" sldId="268"/>
            <ac:spMk id="3" creationId="{A8E05364-DA6B-CB64-2D30-EC420713BA6C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arroll, Kelli" userId="S::kelli.carroll@kingcounty.gov::d1baf964-a1a8-460a-9731-78c08687eb49" providerId="AD" clId="Web-{8EF2F870-556B-4401-96AB-15B940287047}" dt="2026-03-17T23:16:16.137" v="32" actId="20577"/>
              <pc2:cmMkLst xmlns:pc2="http://schemas.microsoft.com/office/powerpoint/2019/9/main/command">
                <pc:docMk/>
                <pc:sldMk cId="139571805" sldId="268"/>
                <pc2:cmMk id="{8C45E98E-6316-430A-B120-C897D585D73B}"/>
              </pc2:cmMkLst>
            </pc226:cmChg>
          </p:ext>
        </pc:extLst>
      </pc:sldChg>
      <pc:sldChg chg="modSp modCm">
        <pc:chgData name="Carroll, Kelli" userId="S::kelli.carroll@kingcounty.gov::d1baf964-a1a8-460a-9731-78c08687eb49" providerId="AD" clId="Web-{8EF2F870-556B-4401-96AB-15B940287047}" dt="2026-03-17T23:12:41.203" v="25" actId="20577"/>
        <pc:sldMkLst>
          <pc:docMk/>
          <pc:sldMk cId="2225128765" sldId="269"/>
        </pc:sldMkLst>
        <pc:spChg chg="mod">
          <ac:chgData name="Carroll, Kelli" userId="S::kelli.carroll@kingcounty.gov::d1baf964-a1a8-460a-9731-78c08687eb49" providerId="AD" clId="Web-{8EF2F870-556B-4401-96AB-15B940287047}" dt="2026-03-17T23:12:41.203" v="25" actId="20577"/>
          <ac:spMkLst>
            <pc:docMk/>
            <pc:sldMk cId="2225128765" sldId="269"/>
            <ac:spMk id="5" creationId="{2DC2D28C-3D5F-07B1-5B67-5AD121AFDA2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arroll, Kelli" userId="S::kelli.carroll@kingcounty.gov::d1baf964-a1a8-460a-9731-78c08687eb49" providerId="AD" clId="Web-{8EF2F870-556B-4401-96AB-15B940287047}" dt="2026-03-17T23:12:12.169" v="24" actId="20577"/>
              <pc2:cmMkLst xmlns:pc2="http://schemas.microsoft.com/office/powerpoint/2019/9/main/command">
                <pc:docMk/>
                <pc:sldMk cId="2225128765" sldId="269"/>
                <pc2:cmMk id="{77753B2F-497A-49E1-BF9A-6067656A6090}"/>
              </pc2:cmMkLst>
            </pc226:cmChg>
            <pc226:cmChg xmlns:pc226="http://schemas.microsoft.com/office/powerpoint/2022/06/main/command" chg="mod">
              <pc226:chgData name="Carroll, Kelli" userId="S::kelli.carroll@kingcounty.gov::d1baf964-a1a8-460a-9731-78c08687eb49" providerId="AD" clId="Web-{8EF2F870-556B-4401-96AB-15B940287047}" dt="2026-03-17T23:12:12.169" v="24" actId="20577"/>
              <pc2:cmMkLst xmlns:pc2="http://schemas.microsoft.com/office/powerpoint/2019/9/main/command">
                <pc:docMk/>
                <pc:sldMk cId="2225128765" sldId="269"/>
                <pc2:cmMk id="{8BAF7298-9133-47E6-9065-BB6D54BB8BE1}"/>
              </pc2:cmMkLst>
            </pc226:cmChg>
          </p:ext>
        </pc:ext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F9647-E689-4106-9286-41CA400DB6B8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4955C-3EB1-4B06-969F-E29799A2D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532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8967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C75C9F-2B50-F128-F09C-1D4853110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57299" y="9534526"/>
            <a:ext cx="16027810" cy="547688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F4F01B-40A5-3DDE-E79B-A00A884FA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33E1C-7B5B-4804-956C-B39FCE9DEEA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D14D2DB-56D7-8A26-3382-6C181A3E8C50}"/>
              </a:ext>
            </a:extLst>
          </p:cNvPr>
          <p:cNvSpPr/>
          <p:nvPr userDrawn="1"/>
        </p:nvSpPr>
        <p:spPr>
          <a:xfrm>
            <a:off x="0" y="0"/>
            <a:ext cx="18288000" cy="762000"/>
          </a:xfrm>
          <a:prstGeom prst="rect">
            <a:avLst/>
          </a:prstGeom>
          <a:solidFill>
            <a:srgbClr val="2F246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Shape&#10;&#10;AI-generated content may be incorrect.">
            <a:extLst>
              <a:ext uri="{FF2B5EF4-FFF2-40B4-BE49-F238E27FC236}">
                <a16:creationId xmlns:a16="http://schemas.microsoft.com/office/drawing/2014/main" id="{D8DE5F7A-B24F-BF4C-B352-1CAAB845AE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6829" y="9319522"/>
            <a:ext cx="2434342" cy="76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1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91523-FC9D-7526-465B-F03BFB2CF8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4338"/>
            <a:ext cx="13716000" cy="35814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52D0B8-FD1E-0EB7-4FD6-E1026BCA6E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850"/>
            <a:ext cx="13716000" cy="248285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CEAD64-040B-ED94-4FED-829BE66D7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E9668-C9BA-0EE3-E46A-1FBF2193C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5EAEB-E3B0-68D2-4722-EAD651AF6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936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5E494-1611-6FD8-AD29-976FAD946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3DA08-33F5-0061-E0D3-89FD378B8B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BB8073-D08C-7A93-AE38-C1F07D363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4F38B7-4119-12C6-5D23-C7AC7A75A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0A8514-75D9-EC6C-B9EA-F8F8805A4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256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12280-D655-99F0-CF83-CFB4D809C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5400"/>
            <a:ext cx="15773400" cy="42783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5E7598-9DDF-C595-9257-A66333BB25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988"/>
            <a:ext cx="15773400" cy="22494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8D698E-55C4-C243-91AD-CE7D5B1CF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B60BA7-A85D-5AD7-DCB4-53F9D02AF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AE478F-49AE-CD1C-5076-0D0FDB721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132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62542-129F-F1A8-C8B3-8EF7CE954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06BFB-BC3A-A2A5-B9F7-B61524AEBE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810500" cy="652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343665-FBDB-ADCE-1D35-4BBA35551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20200" y="2738438"/>
            <a:ext cx="7810500" cy="652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062F81-9FE1-629E-3A05-60B4515E4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ABA3-F05E-8421-903A-E83E07500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D4FDF1-C1BC-BB03-1287-BB30D9C78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563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2F47B-1E11-451A-0262-0E6C9AB7C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547688"/>
            <a:ext cx="15773400" cy="198913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D21F47-20A0-9472-725E-0B121053BA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0475" y="2522538"/>
            <a:ext cx="7735888" cy="1235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2793E9-059E-A870-D8B9-9F27730D48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0475" y="3757613"/>
            <a:ext cx="7735888" cy="55276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FDDE4F-62F2-831C-78AC-0B22CCA278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2538"/>
            <a:ext cx="7775575" cy="1235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669051-A0A9-7628-3C22-63693E35B0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5575" cy="55276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A5F808-11DA-1DB3-B23B-F4B722F40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5ADD0F-A444-8D1C-C69B-8F1919F1F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908AA7-71BC-44F7-06F5-767059F39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5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E8419-4E59-73D2-EB55-10A59D2C1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26778D-5C7C-630D-3441-15F100236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008F4E-7E2B-A3D3-8871-E71EFADAA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D482EF-A51F-B8A9-AE00-36A1F0560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5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109E07-D0E1-0526-9E5C-D775F3BAB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F1BC72-6B0E-74FD-882E-E7E80FC81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C8B691-15AA-14E7-15DF-28A18564D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341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2146-5922-F1FB-A2B4-9E21650AA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DA41A-44EC-5A36-1CDB-2275C40D4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5575" y="1481138"/>
            <a:ext cx="9258300" cy="7310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88F4BC-C768-4BFD-E14A-C64AB8305C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21C839-4716-2360-CB16-08330FDC3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C6D5BD-6581-2473-53B2-3EA1DDB9B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C49347-2767-782A-78BC-853A41E46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96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E25C8-D630-4092-791E-15B9E5D89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F2B39D-B9BA-A240-7548-981A19EB8F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5575" y="1481138"/>
            <a:ext cx="9258300" cy="73104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D39B47-2501-11CB-F615-85A55B33E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6A4109-147B-322F-81B2-E93914535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AB2CD1-4E82-EB7D-0733-122EF1A90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C71836-B9F4-E4FF-76F3-0F4AE0C89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772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D193CD-A5E5-97CF-DD9B-E336F473E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5F36F4-12DF-C704-6B58-7342FB9D5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6B61F6-2443-12A1-33FD-6AE0F4C0F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87A6EA-ADC5-6189-A86D-E96EA29ED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924B6-064E-5479-D98B-796E4A39D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1376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FAA7C5-D208-0FB0-D8C9-2921876416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85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C49CB5-BC58-B537-E177-A67B5C0F5D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77650" cy="87185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400011-8B8E-81DA-8E1A-CED1D69A3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9AF8D-00F2-6AE1-B1BA-F7E49EC13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8B420-0FA3-7EA3-3693-F9A68F4A9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478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B738DE-82AC-8F83-D1DA-D1C4CCD0E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E45578-D280-E7C9-ADD7-5B8FF300FE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ADDEC-45A1-5759-769E-7D19934E8E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D72702-03F3-45C9-AAAF-2BB21273DCF1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2D518-A409-6A4D-2589-FDF964E895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BA41F-1993-EF56-64C7-0090E7ECCD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11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46391" y="8178895"/>
            <a:ext cx="7926506" cy="0"/>
          </a:xfrm>
          <a:prstGeom prst="line">
            <a:avLst/>
          </a:prstGeom>
          <a:ln w="9525" cap="flat">
            <a:solidFill>
              <a:srgbClr val="2F2466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10239204" y="0"/>
            <a:ext cx="8048796" cy="10287000"/>
            <a:chOff x="0" y="0"/>
            <a:chExt cx="2936223" cy="375272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936223" cy="3752726"/>
            </a:xfrm>
            <a:custGeom>
              <a:avLst/>
              <a:gdLst/>
              <a:ahLst/>
              <a:cxnLst/>
              <a:rect l="l" t="t" r="r" b="b"/>
              <a:pathLst>
                <a:path w="2936223" h="3752726">
                  <a:moveTo>
                    <a:pt x="0" y="0"/>
                  </a:moveTo>
                  <a:lnTo>
                    <a:pt x="2936223" y="0"/>
                  </a:lnTo>
                  <a:lnTo>
                    <a:pt x="2936223" y="3752726"/>
                  </a:lnTo>
                  <a:lnTo>
                    <a:pt x="0" y="3752726"/>
                  </a:lnTo>
                  <a:close/>
                </a:path>
              </a:pathLst>
            </a:custGeom>
            <a:solidFill>
              <a:srgbClr val="925CF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Freeform 6"/>
          <p:cNvSpPr/>
          <p:nvPr/>
        </p:nvSpPr>
        <p:spPr>
          <a:xfrm>
            <a:off x="10239204" y="0"/>
            <a:ext cx="8048796" cy="6232611"/>
          </a:xfrm>
          <a:custGeom>
            <a:avLst/>
            <a:gdLst/>
            <a:ahLst/>
            <a:cxnLst/>
            <a:rect l="l" t="t" r="r" b="b"/>
            <a:pathLst>
              <a:path w="2119848" h="1641511">
                <a:moveTo>
                  <a:pt x="0" y="0"/>
                </a:moveTo>
                <a:lnTo>
                  <a:pt x="2119848" y="0"/>
                </a:lnTo>
                <a:lnTo>
                  <a:pt x="2119848" y="1641511"/>
                </a:lnTo>
                <a:lnTo>
                  <a:pt x="0" y="1641511"/>
                </a:lnTo>
                <a:close/>
              </a:path>
            </a:pathLst>
          </a:custGeom>
          <a:solidFill>
            <a:srgbClr val="2F2466"/>
          </a:solidFill>
        </p:spPr>
        <p:txBody>
          <a:bodyPr/>
          <a:lstStyle/>
          <a:p>
            <a:endParaRPr lang="en-US"/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7" r="14297"/>
          <a:stretch/>
        </p:blipFill>
        <p:spPr>
          <a:xfrm>
            <a:off x="10239204" y="1826228"/>
            <a:ext cx="8048796" cy="8460772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6391" y="503227"/>
            <a:ext cx="3712112" cy="116263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937194" y="3113637"/>
            <a:ext cx="8560274" cy="46166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6000" b="1" spc="415">
                <a:solidFill>
                  <a:srgbClr val="2F2466"/>
                </a:solidFill>
                <a:latin typeface="Arial"/>
                <a:cs typeface="Arial"/>
              </a:rPr>
              <a:t>Harborview Bond Program WSDOT and Broadway Clinic Update – Committee of the Whole</a:t>
            </a:r>
            <a:endParaRPr lang="en-US" sz="6000" b="1">
              <a:solidFill>
                <a:srgbClr val="2F2466"/>
              </a:solidFill>
              <a:latin typeface="Arial"/>
              <a:cs typeface="Arial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0239204" y="403963"/>
            <a:ext cx="8048796" cy="7867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232632"/>
              </a:lnSpc>
            </a:pPr>
            <a:r>
              <a:rPr lang="en-US" sz="2600" b="1" spc="96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KingCounty.gov/Harborview</a:t>
            </a:r>
            <a:endParaRPr lang="en-US" b="1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028700" y="8600440"/>
            <a:ext cx="8372304" cy="6433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en-US" sz="2000" spc="80">
                <a:solidFill>
                  <a:srgbClr val="2F2466"/>
                </a:solidFill>
                <a:latin typeface="Open Sans"/>
              </a:rPr>
              <a:t>March 24, 2026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FCDF2F-75C5-AE1E-4D2F-98C630E56575}"/>
              </a:ext>
            </a:extLst>
          </p:cNvPr>
          <p:cNvSpPr/>
          <p:nvPr/>
        </p:nvSpPr>
        <p:spPr>
          <a:xfrm>
            <a:off x="13944600" y="8460772"/>
            <a:ext cx="4343400" cy="1132786"/>
          </a:xfrm>
          <a:prstGeom prst="rect">
            <a:avLst/>
          </a:prstGeom>
          <a:solidFill>
            <a:srgbClr val="2F2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3">
            <a:extLst>
              <a:ext uri="{FF2B5EF4-FFF2-40B4-BE49-F238E27FC236}">
                <a16:creationId xmlns:a16="http://schemas.microsoft.com/office/drawing/2014/main" id="{302DE75E-5294-EF9B-FA64-A838AEC9B4AE}"/>
              </a:ext>
            </a:extLst>
          </p:cNvPr>
          <p:cNvSpPr txBox="1"/>
          <p:nvPr/>
        </p:nvSpPr>
        <p:spPr>
          <a:xfrm>
            <a:off x="14126690" y="8600440"/>
            <a:ext cx="3446029" cy="8309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en-US" b="0" i="0" u="none" strike="noStrike">
                <a:solidFill>
                  <a:srgbClr val="FFFFFF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Harborview campus,</a:t>
            </a:r>
          </a:p>
          <a:p>
            <a:pPr algn="r"/>
            <a:r>
              <a:rPr lang="en-US">
                <a:solidFill>
                  <a:srgbClr val="FFFFF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overlooking new hospital </a:t>
            </a:r>
          </a:p>
          <a:p>
            <a:pPr algn="r"/>
            <a:r>
              <a:rPr lang="en-US">
                <a:solidFill>
                  <a:srgbClr val="FFFFF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tower location</a:t>
            </a:r>
            <a:endParaRPr lang="en-US">
              <a:solidFill>
                <a:srgbClr val="FFFFFF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190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F8184D9-9ED5-FD9B-5E7A-6E2D8FFAA774}"/>
              </a:ext>
            </a:extLst>
          </p:cNvPr>
          <p:cNvSpPr txBox="1"/>
          <p:nvPr/>
        </p:nvSpPr>
        <p:spPr>
          <a:xfrm>
            <a:off x="1315039" y="1112086"/>
            <a:ext cx="5183732" cy="24243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Background on WSDOT Right of Way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C2D28C-3D5F-07B1-5B67-5AD121AFDA26}"/>
              </a:ext>
            </a:extLst>
          </p:cNvPr>
          <p:cNvSpPr txBox="1"/>
          <p:nvPr/>
        </p:nvSpPr>
        <p:spPr>
          <a:xfrm>
            <a:off x="1315039" y="3800214"/>
            <a:ext cx="5183732" cy="517174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b="1"/>
              <a:t>The property immediately west of the New Tower site and immediately east of I-5 is owned and controlled by WSDOT.</a:t>
            </a:r>
            <a:endParaRPr lang="en-US"/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3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b="1"/>
              <a:t> WSDOT states no need for future use, and the property exists on an extreme grade, making other uses unlikely. </a:t>
            </a:r>
            <a:endParaRPr lang="en-US"/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3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b="1"/>
              <a:t>However, access to the site for construction is needed and a small portion of the property is also needed for an access road. 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3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b="1"/>
              <a:t>Initially WSDOT was concerned about the loads placed onto the I-5 retaining wall.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CCFB36-4672-76CF-2033-C12F9477E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1508" y="1400735"/>
            <a:ext cx="9584019" cy="7499494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8102957" y="0"/>
            <a:ext cx="185043" cy="10287000"/>
            <a:chOff x="12068638" y="0"/>
            <a:chExt cx="123362" cy="685800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5128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wipe/>
      </p:transition>
    </mc:Choice>
    <mc:Fallback>
      <p:transition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83F0470-AE22-1E55-0828-11039E7748BC}"/>
              </a:ext>
            </a:extLst>
          </p:cNvPr>
          <p:cNvSpPr txBox="1">
            <a:spLocks/>
          </p:cNvSpPr>
          <p:nvPr/>
        </p:nvSpPr>
        <p:spPr>
          <a:xfrm>
            <a:off x="1315039" y="1112086"/>
            <a:ext cx="5183732" cy="24243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8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WSDOT Right of Way Access – Haul Road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29274D-7B01-A24E-8D45-540EFCFF16C3}"/>
              </a:ext>
            </a:extLst>
          </p:cNvPr>
          <p:cNvSpPr txBox="1"/>
          <p:nvPr/>
        </p:nvSpPr>
        <p:spPr>
          <a:xfrm>
            <a:off x="1315039" y="3800214"/>
            <a:ext cx="5183732" cy="5171748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 b="1"/>
              <a:t>To execute the construction at the planned new tower site, a temporary “haul road” will need to be built connecting Yesler St. to James St.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1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 b="1"/>
              <a:t>This assumes that materials and empty trucks (for excavation) will need to enter the site from the south and exit to the north where they can exit back onto I-5. These conversations will need to be finalized between the Design-Builder and the City of Seattle SDOT.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1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 b="1"/>
              <a:t>KC and WSDOT are in negotiations for a temporary lease for this portion of the right of way. </a:t>
            </a:r>
          </a:p>
        </p:txBody>
      </p:sp>
      <p:pic>
        <p:nvPicPr>
          <p:cNvPr id="8" name="Picture 7" descr="A picture containing text&#10;&#10;AI-generated content may be incorrect.">
            <a:extLst>
              <a:ext uri="{FF2B5EF4-FFF2-40B4-BE49-F238E27FC236}">
                <a16:creationId xmlns:a16="http://schemas.microsoft.com/office/drawing/2014/main" id="{5B107666-D3F1-AAFF-8264-C1B644839B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1508" y="2562797"/>
            <a:ext cx="9584019" cy="5175369"/>
          </a:xfrm>
          <a:prstGeom prst="rect">
            <a:avLst/>
          </a:prstGeom>
        </p:spPr>
      </p:pic>
      <p:grpSp>
        <p:nvGrpSpPr>
          <p:cNvPr id="45" name="Group 44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8102957" y="0"/>
            <a:ext cx="185043" cy="10287000"/>
            <a:chOff x="12068638" y="0"/>
            <a:chExt cx="123362" cy="6858000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347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wipe/>
      </p:transition>
    </mc:Choice>
    <mc:Fallback>
      <p:transition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91F203-EC23-0CFD-CBBE-A173B4193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0E2099F-5B10-DD28-BB48-64A0DEECA25B}"/>
              </a:ext>
            </a:extLst>
          </p:cNvPr>
          <p:cNvSpPr txBox="1">
            <a:spLocks/>
          </p:cNvSpPr>
          <p:nvPr/>
        </p:nvSpPr>
        <p:spPr>
          <a:xfrm>
            <a:off x="1315039" y="1112086"/>
            <a:ext cx="5183732" cy="24243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8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WSDOT Right of Way Access – Loop Road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B0A0D2-F091-A9B5-7760-47FEBE685DC4}"/>
              </a:ext>
            </a:extLst>
          </p:cNvPr>
          <p:cNvSpPr txBox="1"/>
          <p:nvPr/>
        </p:nvSpPr>
        <p:spPr>
          <a:xfrm>
            <a:off x="1315039" y="3800214"/>
            <a:ext cx="5183732" cy="51717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b="1"/>
              <a:t>To provide for ambulance, patient, and visitor access to the new tower site, a loop road will be assumed as part of the design efforts.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b="1"/>
              <a:t>The project would need access to approximately 30 feet of the WSDOT property running north to south. </a:t>
            </a:r>
          </a:p>
          <a:p>
            <a:pPr marL="571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b="1"/>
              <a:t>This acquisition will require a long-term lease between KC and WSDOT; negotiations have begun. 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b="1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5EA89E-B6CE-53F4-3909-A2162135D4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1508" y="1879936"/>
            <a:ext cx="9584019" cy="6541092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8102957" y="0"/>
            <a:ext cx="185043" cy="10287000"/>
            <a:chOff x="12068638" y="0"/>
            <a:chExt cx="123362" cy="685800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7061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wipe/>
      </p:transition>
    </mc:Choice>
    <mc:Fallback>
      <p:transition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82E274-9ECE-B5A7-767C-204E5A25DE47}"/>
              </a:ext>
            </a:extLst>
          </p:cNvPr>
          <p:cNvSpPr txBox="1"/>
          <p:nvPr/>
        </p:nvSpPr>
        <p:spPr>
          <a:xfrm>
            <a:off x="283156" y="876661"/>
            <a:ext cx="9689681" cy="18585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Bond Program Use of the Broadway Clinic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E05364-DA6B-CB64-2D30-EC420713BA6C}"/>
              </a:ext>
            </a:extLst>
          </p:cNvPr>
          <p:cNvSpPr txBox="1"/>
          <p:nvPr/>
        </p:nvSpPr>
        <p:spPr>
          <a:xfrm>
            <a:off x="283156" y="3209389"/>
            <a:ext cx="6833264" cy="63219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Harborview Medical Center is actively evaluating the potential use of the Polyclinic space in response to significant campus space constraints as construction begins with preparation for building of the tower.</a:t>
            </a:r>
            <a:r>
              <a:rPr lang="en-US" sz="2700" b="1"/>
              <a:t>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Given the complexity of this opportunity, including operational considerations and currently undefined costs, a comprehensive analysis is underway.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700"/>
              <a:t>Harborview leadership appreciates the time for thoughtful evaluation required to fully assess this option, with a goal of reaching an occupancy decision by the end of summer 2026</a:t>
            </a:r>
            <a:r>
              <a:rPr lang="en-US" sz="2400"/>
              <a:t>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400"/>
          </a:p>
        </p:txBody>
      </p:sp>
      <p:pic>
        <p:nvPicPr>
          <p:cNvPr id="5" name="Picture 4" descr="Diagram&#10;&#10;AI-generated content may be incorrect.">
            <a:extLst>
              <a:ext uri="{FF2B5EF4-FFF2-40B4-BE49-F238E27FC236}">
                <a16:creationId xmlns:a16="http://schemas.microsoft.com/office/drawing/2014/main" id="{2A2E772B-4EA6-45D3-F7F5-F2AE57446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4179" y="2072545"/>
            <a:ext cx="8699923" cy="659019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D4E3B5-A0F3-6F0E-3BB2-DE3999241BA7}"/>
              </a:ext>
            </a:extLst>
          </p:cNvPr>
          <p:cNvSpPr txBox="1"/>
          <p:nvPr/>
        </p:nvSpPr>
        <p:spPr>
          <a:xfrm>
            <a:off x="14891445" y="6370354"/>
            <a:ext cx="2822657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/>
              <a:t>North Building </a:t>
            </a:r>
          </a:p>
          <a:p>
            <a:r>
              <a:rPr lang="en-US"/>
              <a:t>14,000 square feet/floor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BFA858-9AC5-644B-1883-2EEDF96CF205}"/>
              </a:ext>
            </a:extLst>
          </p:cNvPr>
          <p:cNvSpPr txBox="1"/>
          <p:nvPr/>
        </p:nvSpPr>
        <p:spPr>
          <a:xfrm>
            <a:off x="9144000" y="7228656"/>
            <a:ext cx="2886075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/>
              <a:t>South Building </a:t>
            </a:r>
          </a:p>
          <a:p>
            <a:r>
              <a:rPr lang="en-US"/>
              <a:t>14,000 square feet / floor</a:t>
            </a:r>
          </a:p>
        </p:txBody>
      </p:sp>
    </p:spTree>
    <p:extLst>
      <p:ext uri="{BB962C8B-B14F-4D97-AF65-F5344CB8AC3E}">
        <p14:creationId xmlns:p14="http://schemas.microsoft.com/office/powerpoint/2010/main" val="13957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wipe/>
      </p:transition>
    </mc:Choice>
    <mc:Fallback>
      <p:transition>
        <p:wipe/>
      </p:transition>
    </mc:Fallback>
  </mc:AlternateContent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B5743DFC95A343BB28FD8801185CA7" ma:contentTypeVersion="28" ma:contentTypeDescription="Create a new document." ma:contentTypeScope="" ma:versionID="89482c2b239b03a66d8ee3b1daf3859f">
  <xsd:schema xmlns:xsd="http://www.w3.org/2001/XMLSchema" xmlns:xs="http://www.w3.org/2001/XMLSchema" xmlns:p="http://schemas.microsoft.com/office/2006/metadata/properties" xmlns:ns1="http://schemas.microsoft.com/sharepoint/v3" xmlns:ns2="dee84513-7292-4c2b-af5d-a1918aee8119" xmlns:ns3="facbd9cf-1c57-468b-90d8-8a7107c07d86" xmlns:ns4="2beaef9f-cf1f-479f-a374-c737fe2c05cb" targetNamespace="http://schemas.microsoft.com/office/2006/metadata/properties" ma:root="true" ma:fieldsID="fcbf42e5a47e774238bfcc2951baa827" ns1:_="" ns2:_="" ns3:_="" ns4:_="">
    <xsd:import namespace="http://schemas.microsoft.com/sharepoint/v3"/>
    <xsd:import namespace="dee84513-7292-4c2b-af5d-a1918aee8119"/>
    <xsd:import namespace="facbd9cf-1c57-468b-90d8-8a7107c07d86"/>
    <xsd:import namespace="2beaef9f-cf1f-479f-a374-c737fe2c05cb"/>
    <xsd:element name="properties">
      <xsd:complexType>
        <xsd:sequence>
          <xsd:element name="documentManagement">
            <xsd:complexType>
              <xsd:all>
                <xsd:element ref="ns2:FileType" minOccurs="0"/>
                <xsd:element ref="ns2:Status" minOccurs="0"/>
                <xsd:element ref="ns2:Notes" minOccurs="0"/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CR" minOccurs="0"/>
                <xsd:element ref="ns2:MediaServiceObjectDetectorVersions" minOccurs="0"/>
                <xsd:element ref="ns1:_ip_UnifiedCompliancePolicyProperties" minOccurs="0"/>
                <xsd:element ref="ns1:_ip_UnifiedCompliancePolicyUIAction" minOccurs="0"/>
                <xsd:element ref="ns2:Decision" minOccurs="0"/>
                <xsd:element ref="ns2:MediaServiceSearchProperties" minOccurs="0"/>
                <xsd:element ref="ns2:DateSubmitted" minOccurs="0"/>
                <xsd:element ref="ns2:TaskNumberandName" minOccurs="0"/>
                <xsd:element ref="ns2:DeliveredBy" minOccurs="0"/>
                <xsd:element ref="ns2:DueBy" minOccurs="0"/>
                <xsd:element ref="ns2:MediaServiceBillingMetadata" minOccurs="0"/>
                <xsd:element ref="ns2: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e84513-7292-4c2b-af5d-a1918aee8119" elementFormDefault="qualified">
    <xsd:import namespace="http://schemas.microsoft.com/office/2006/documentManagement/types"/>
    <xsd:import namespace="http://schemas.microsoft.com/office/infopath/2007/PartnerControls"/>
    <xsd:element name="FileType" ma:index="8" nillable="true" ma:displayName="File Type" ma:format="Dropdown" ma:internalName="FileType">
      <xsd:simpleType>
        <xsd:restriction base="dms:Choice">
          <xsd:enumeration value="Legislation"/>
          <xsd:enumeration value="Org Chart"/>
          <xsd:enumeration value="MIMP"/>
          <xsd:enumeration value="Dashboard"/>
          <xsd:enumeration value="Agenda"/>
          <xsd:enumeration value="Minutes"/>
          <xsd:enumeration value="Report"/>
          <xsd:enumeration value="Presentation"/>
          <xsd:enumeration value="Communications"/>
          <xsd:enumeration value="Memo"/>
          <xsd:enumeration value="For Review Only-No Appv Needed"/>
          <xsd:enumeration value="Schedule"/>
          <xsd:enumeration value="Plan"/>
          <xsd:enumeration value="Application"/>
          <xsd:enumeration value="RFQ"/>
          <xsd:enumeration value="Reference Document"/>
          <xsd:enumeration value="Bio's"/>
          <xsd:enumeration value="Contact Lists"/>
          <xsd:enumeration value="Budget"/>
          <xsd:enumeration value="Tracker"/>
          <xsd:enumeration value="Schedule"/>
          <xsd:enumeration value="RFP"/>
          <xsd:enumeration value="Template"/>
          <xsd:enumeration value="Recommendations"/>
        </xsd:restriction>
      </xsd:simpleType>
    </xsd:element>
    <xsd:element name="Status" ma:index="9" nillable="true" ma:displayName="Document Status" ma:format="Dropdown" ma:internalName="Status">
      <xsd:simpleType>
        <xsd:union memberTypes="dms:Text">
          <xsd:simpleType>
            <xsd:restriction base="dms:Choice">
              <xsd:enumeration value="Approved"/>
              <xsd:enumeration value="Draft Submittal"/>
              <xsd:enumeration value="Rejected"/>
              <xsd:enumeration value="Under Review"/>
              <xsd:enumeration value="Final"/>
              <xsd:enumeration value="Draft"/>
              <xsd:enumeration value="Under Review by Michelle Garvey"/>
              <xsd:enumeration value="Under Review by Garrett Farrell"/>
              <xsd:enumeration value="Under Review by Tony Wright"/>
              <xsd:enumeration value="Under Review by Margaret Bay"/>
              <xsd:enumeration value="Under Review by Alex Hurtado"/>
            </xsd:restriction>
          </xsd:simpleType>
        </xsd:union>
      </xsd:simpleType>
    </xsd:element>
    <xsd:element name="Notes" ma:index="10" nillable="true" ma:displayName="Sharing Status" ma:format="Dropdown" ma:internalName="Notes">
      <xsd:simpleType>
        <xsd:restriction base="dms:Choice">
          <xsd:enumeration value="For BTC Internal Use Only"/>
          <xsd:enumeration value="Shareable"/>
          <xsd:enumeration value="Authorized Personnel Use Only"/>
        </xsd:restriction>
      </xsd:simple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487192d8-99aa-4f2d-82ad-d3af49b789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Decision" ma:index="27" nillable="true" ma:displayName="Action Required" ma:format="Dropdown" ma:internalName="Decision">
      <xsd:simpleType>
        <xsd:union memberTypes="dms:Text">
          <xsd:simpleType>
            <xsd:restriction base="dms:Choice">
              <xsd:enumeration value="Review and Response Needed"/>
              <xsd:enumeration value="For Review"/>
              <xsd:enumeration value="Triad"/>
              <xsd:enumeration value="Procurement"/>
              <xsd:enumeration value="DB"/>
              <xsd:enumeration value="RFP Workgroup"/>
              <xsd:enumeration value="Program Manager"/>
              <xsd:enumeration value="Garrett"/>
              <xsd:enumeration value="Jim"/>
              <xsd:enumeration value="Olton"/>
              <xsd:enumeration value="Tony"/>
              <xsd:enumeration value="Heather"/>
              <xsd:enumeration value="Choice 13"/>
              <xsd:enumeration value="Laura"/>
              <xsd:enumeration value="Ted"/>
              <xsd:enumeration value="Melvin"/>
              <xsd:enumeration value="Jeff"/>
              <xsd:enumeration value="Derrick"/>
              <xsd:enumeration value="Jack"/>
              <xsd:enumeration value="Margaret"/>
              <xsd:enumeration value="Michelle"/>
              <xsd:enumeration value="Kimberly"/>
              <xsd:enumeration value="Approval Needed"/>
            </xsd:restriction>
          </xsd:simpleType>
        </xsd:union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ateSubmitted" ma:index="29" nillable="true" ma:displayName="Date Submitted" ma:format="DateOnly" ma:internalName="DateSubmitted">
      <xsd:simpleType>
        <xsd:restriction base="dms:DateTime"/>
      </xsd:simpleType>
    </xsd:element>
    <xsd:element name="TaskNumberandName" ma:index="30" nillable="true" ma:displayName="Task Number" ma:format="Dropdown" ma:internalName="TaskNumberandName">
      <xsd:simpleType>
        <xsd:union memberTypes="dms:Text">
          <xsd:simpleType>
            <xsd:restriction base="dms:Choice">
              <xsd:enumeration value="Choice 1"/>
              <xsd:enumeration value="Choice 2"/>
              <xsd:enumeration value="Choice 3"/>
            </xsd:restriction>
          </xsd:simpleType>
        </xsd:union>
      </xsd:simpleType>
    </xsd:element>
    <xsd:element name="DeliveredBy" ma:index="31" nillable="true" ma:displayName="Delivered By" ma:format="Dropdown" ma:internalName="DeliveredBy">
      <xsd:simpleType>
        <xsd:union memberTypes="dms:Text">
          <xsd:simpleType>
            <xsd:restriction base="dms:Choice">
              <xsd:enumeration value="Vanir"/>
              <xsd:enumeration value="Cumming"/>
              <xsd:enumeration value="Choice 3"/>
            </xsd:restriction>
          </xsd:simpleType>
        </xsd:union>
      </xsd:simpleType>
    </xsd:element>
    <xsd:element name="DueBy" ma:index="32" nillable="true" ma:displayName="Due By" ma:format="DateOnly" ma:internalName="DueBy">
      <xsd:simpleType>
        <xsd:restriction base="dms:DateTim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Note"/>
      </xsd:simpleType>
    </xsd:element>
    <xsd:element name="Date" ma:index="34" nillable="true" ma:displayName="Date" ma:format="DateOnly" ma:internalName="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acbd9cf-1c57-468b-90d8-8a7107c07d86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eaef9f-cf1f-479f-a374-c737fe2c05cb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29abbbb2-efb9-4e90-9cb6-5e54b1451c0b}" ma:internalName="TaxCatchAll" ma:showField="CatchAllData" ma:web="facbd9cf-1c57-468b-90d8-8a7107c07d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eaef9f-cf1f-479f-a374-c737fe2c05cb" xsi:nil="true"/>
    <lcf76f155ced4ddcb4097134ff3c332f xmlns="dee84513-7292-4c2b-af5d-a1918aee8119">
      <Terms xmlns="http://schemas.microsoft.com/office/infopath/2007/PartnerControls"/>
    </lcf76f155ced4ddcb4097134ff3c332f>
    <DateSubmitted xmlns="dee84513-7292-4c2b-af5d-a1918aee8119" xsi:nil="true"/>
    <DueBy xmlns="dee84513-7292-4c2b-af5d-a1918aee8119" xsi:nil="true"/>
    <Date xmlns="dee84513-7292-4c2b-af5d-a1918aee8119" xsi:nil="true"/>
    <_ip_UnifiedCompliancePolicyUIAction xmlns="http://schemas.microsoft.com/sharepoint/v3" xsi:nil="true"/>
    <DeliveredBy xmlns="dee84513-7292-4c2b-af5d-a1918aee8119" xsi:nil="true"/>
    <TaskNumberandName xmlns="dee84513-7292-4c2b-af5d-a1918aee8119" xsi:nil="true"/>
    <Notes xmlns="dee84513-7292-4c2b-af5d-a1918aee8119" xsi:nil="true"/>
    <FileType xmlns="dee84513-7292-4c2b-af5d-a1918aee8119" xsi:nil="true"/>
    <_ip_UnifiedCompliancePolicyProperties xmlns="http://schemas.microsoft.com/sharepoint/v3" xsi:nil="true"/>
    <Decision xmlns="dee84513-7292-4c2b-af5d-a1918aee8119" xsi:nil="true"/>
    <Status xmlns="dee84513-7292-4c2b-af5d-a1918aee811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84A4170-4E91-4F26-BF6D-ECDB57B902E0}">
  <ds:schemaRefs>
    <ds:schemaRef ds:uri="2beaef9f-cf1f-479f-a374-c737fe2c05cb"/>
    <ds:schemaRef ds:uri="dee84513-7292-4c2b-af5d-a1918aee8119"/>
    <ds:schemaRef ds:uri="facbd9cf-1c57-468b-90d8-8a7107c07d8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AD4C9DE-0D2D-4624-AD2A-C7BF74461B41}">
  <ds:schemaRefs>
    <ds:schemaRef ds:uri="2beaef9f-cf1f-479f-a374-c737fe2c05cb"/>
    <ds:schemaRef ds:uri="dee84513-7292-4c2b-af5d-a1918aee8119"/>
    <ds:schemaRef ds:uri="facbd9cf-1c57-468b-90d8-8a7107c07d8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132C04D-D0E0-4344-915C-A89D0E9F03F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FMD Minimalist PowerPoint Template</Template>
  <Application>Microsoft Office PowerPoint</Application>
  <PresentationFormat>Custom</PresentationFormat>
  <Slides>5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Phakdymanivong, Maliq</dc:creator>
  <cp:revision>1</cp:revision>
  <dcterms:created xsi:type="dcterms:W3CDTF">2025-06-12T20:25:44Z</dcterms:created>
  <dcterms:modified xsi:type="dcterms:W3CDTF">2026-03-20T20:49:37Z</dcterms:modified>
  <dc:identifier>DAGbdBaQ_54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0x01010077B5743DFC95A343BB28FD8801185CA7</vt:lpwstr>
  </property>
  <property fmtid="{D5CDD505-2E9C-101B-9397-08002B2CF9AE}" pid="3" name="MediaServiceImageTags">
    <vt:lpwstr/>
  </property>
</Properties>
</file>